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2" r:id="rId2"/>
    <p:sldMasterId id="2147483676" r:id="rId3"/>
    <p:sldMasterId id="2147483688" r:id="rId4"/>
    <p:sldMasterId id="2147483700" r:id="rId5"/>
    <p:sldMasterId id="2147483751" r:id="rId6"/>
  </p:sldMasterIdLst>
  <p:notesMasterIdLst>
    <p:notesMasterId r:id="rId64"/>
  </p:notesMasterIdLst>
  <p:sldIdLst>
    <p:sldId id="391" r:id="rId7"/>
    <p:sldId id="396" r:id="rId8"/>
    <p:sldId id="438" r:id="rId9"/>
    <p:sldId id="398" r:id="rId10"/>
    <p:sldId id="432" r:id="rId11"/>
    <p:sldId id="433" r:id="rId12"/>
    <p:sldId id="434" r:id="rId13"/>
    <p:sldId id="435" r:id="rId14"/>
    <p:sldId id="459" r:id="rId15"/>
    <p:sldId id="2088" r:id="rId16"/>
    <p:sldId id="461" r:id="rId17"/>
    <p:sldId id="474" r:id="rId18"/>
    <p:sldId id="507" r:id="rId19"/>
    <p:sldId id="473" r:id="rId20"/>
    <p:sldId id="462" r:id="rId21"/>
    <p:sldId id="463" r:id="rId22"/>
    <p:sldId id="464" r:id="rId23"/>
    <p:sldId id="280" r:id="rId24"/>
    <p:sldId id="466" r:id="rId25"/>
    <p:sldId id="468" r:id="rId26"/>
    <p:sldId id="467" r:id="rId27"/>
    <p:sldId id="489" r:id="rId28"/>
    <p:sldId id="490" r:id="rId29"/>
    <p:sldId id="491" r:id="rId30"/>
    <p:sldId id="492" r:id="rId31"/>
    <p:sldId id="472" r:id="rId32"/>
    <p:sldId id="477" r:id="rId33"/>
    <p:sldId id="478" r:id="rId34"/>
    <p:sldId id="480" r:id="rId35"/>
    <p:sldId id="479" r:id="rId36"/>
    <p:sldId id="495" r:id="rId37"/>
    <p:sldId id="496" r:id="rId38"/>
    <p:sldId id="497" r:id="rId39"/>
    <p:sldId id="471" r:id="rId40"/>
    <p:sldId id="494" r:id="rId41"/>
    <p:sldId id="502" r:id="rId42"/>
    <p:sldId id="506" r:id="rId43"/>
    <p:sldId id="505" r:id="rId44"/>
    <p:sldId id="2087" r:id="rId45"/>
    <p:sldId id="2091" r:id="rId46"/>
    <p:sldId id="2092" r:id="rId47"/>
    <p:sldId id="2093" r:id="rId48"/>
    <p:sldId id="2094" r:id="rId49"/>
    <p:sldId id="2095" r:id="rId50"/>
    <p:sldId id="2096" r:id="rId51"/>
    <p:sldId id="2097" r:id="rId52"/>
    <p:sldId id="2098" r:id="rId53"/>
    <p:sldId id="2099" r:id="rId54"/>
    <p:sldId id="2100" r:id="rId55"/>
    <p:sldId id="2101" r:id="rId56"/>
    <p:sldId id="2090" r:id="rId62"/>
    <p:sldId id="297" r:id="rId63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CCC00"/>
    <a:srgbClr val="386294"/>
    <a:srgbClr val="4070AA"/>
    <a:srgbClr val="3C689E"/>
    <a:srgbClr val="345A88"/>
    <a:srgbClr val="DBE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7936"/>
    </p:cViewPr>
  </p:sorterViewPr>
  <p:notesViewPr>
    <p:cSldViewPr>
      <p:cViewPr varScale="1">
        <p:scale>
          <a:sx n="88" d="100"/>
          <a:sy n="88" d="100"/>
        </p:scale>
        <p:origin x="382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67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190F7A-B0E9-4C89-A92C-FB31BBF9B6B1}" type="doc">
      <dgm:prSet loTypeId="urn:microsoft.com/office/officeart/2005/8/layout/hierarchy1" loCatId="hierarchy" qsTypeId="urn:microsoft.com/office/officeart/2005/8/quickstyle/simple2" qsCatId="simple" csTypeId="urn:microsoft.com/office/officeart/2005/8/colors/accent6_4" csCatId="accent6" phldr="1"/>
      <dgm:spPr/>
      <dgm:t>
        <a:bodyPr/>
        <a:lstStyle/>
        <a:p>
          <a:pPr latinLnBrk="1"/>
          <a:endParaRPr lang="ko-KR" altLang="en-US"/>
        </a:p>
      </dgm:t>
    </dgm:pt>
    <dgm:pt modelId="{BF89C3DF-B4E5-4040-B5E8-C1EDE6B1E4D5}">
      <dgm:prSet phldrT="[텍스트]" custT="1"/>
      <dgm:spPr/>
      <dgm:t>
        <a:bodyPr/>
        <a:lstStyle/>
        <a:p>
          <a:pPr latinLnBrk="1"/>
          <a:r>
            <a:rPr lang="ko-KR" altLang="en-US" sz="1200" b="1" dirty="0">
              <a:latin typeface="HY중고딕" panose="02030600000101010101" pitchFamily="18" charset="-127"/>
              <a:ea typeface="HY중고딕" panose="02030600000101010101" pitchFamily="18" charset="-127"/>
            </a:rPr>
            <a:t>대표이사</a:t>
          </a:r>
        </a:p>
      </dgm:t>
    </dgm:pt>
    <dgm:pt modelId="{15792608-23F7-481D-BCF2-86F3419A385B}" type="parTrans" cxnId="{DA554F53-7AB9-4138-9A98-7416FBD444C9}">
      <dgm:prSet/>
      <dgm:spPr/>
      <dgm:t>
        <a:bodyPr/>
        <a:lstStyle/>
        <a:p>
          <a:pPr latinLnBrk="1"/>
          <a:endParaRPr lang="ko-KR" altLang="en-US" sz="1400" b="0"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45745184-AA69-4906-B5B8-B8067C6B57B8}" type="sibTrans" cxnId="{DA554F53-7AB9-4138-9A98-7416FBD444C9}">
      <dgm:prSet/>
      <dgm:spPr/>
      <dgm:t>
        <a:bodyPr/>
        <a:lstStyle/>
        <a:p>
          <a:pPr latinLnBrk="1"/>
          <a:endParaRPr lang="ko-KR" altLang="en-US" sz="1400" b="0"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F0F22403-3E0A-47AC-8B8E-5388C9D07150}">
      <dgm:prSet phldrT="[텍스트]" custT="1"/>
      <dgm:spPr/>
      <dgm:t>
        <a:bodyPr/>
        <a:lstStyle/>
        <a:p>
          <a:pPr latinLnBrk="1"/>
          <a:r>
            <a:rPr lang="ko-KR" altLang="en-US" sz="1200" b="1" dirty="0">
              <a:latin typeface="HY중고딕" panose="02030600000101010101" pitchFamily="18" charset="-127"/>
              <a:ea typeface="HY중고딕" panose="02030600000101010101" pitchFamily="18" charset="-127"/>
            </a:rPr>
            <a:t>제조산업</a:t>
          </a:r>
          <a:endParaRPr lang="en-US" altLang="ko-KR" sz="1200" b="1" dirty="0"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latinLnBrk="1"/>
          <a:r>
            <a:rPr lang="ko-KR" altLang="en-US" sz="1200" b="1" dirty="0">
              <a:latin typeface="HY중고딕" panose="02030600000101010101" pitchFamily="18" charset="-127"/>
              <a:ea typeface="HY중고딕" panose="02030600000101010101" pitchFamily="18" charset="-127"/>
            </a:rPr>
            <a:t>본부</a:t>
          </a:r>
        </a:p>
      </dgm:t>
    </dgm:pt>
    <dgm:pt modelId="{A86A20EC-6DA8-4D42-AB53-29D8A11D93A3}" type="parTrans" cxnId="{F36D34AC-0AB7-43FD-8715-6A837E5E9929}">
      <dgm:prSet/>
      <dgm:spPr/>
      <dgm:t>
        <a:bodyPr/>
        <a:lstStyle/>
        <a:p>
          <a:pPr latinLnBrk="1"/>
          <a:endParaRPr lang="ko-KR" altLang="en-US" sz="1400" b="0"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D2DB872B-5376-44A7-8A86-A25E92BEF934}" type="sibTrans" cxnId="{F36D34AC-0AB7-43FD-8715-6A837E5E9929}">
      <dgm:prSet/>
      <dgm:spPr/>
      <dgm:t>
        <a:bodyPr/>
        <a:lstStyle/>
        <a:p>
          <a:pPr latinLnBrk="1"/>
          <a:endParaRPr lang="ko-KR" altLang="en-US" sz="1400" b="0"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C25EF136-C560-4812-85BE-BB24EFCF88EF}">
      <dgm:prSet phldrT="[텍스트]" custT="1"/>
      <dgm:spPr/>
      <dgm:t>
        <a:bodyPr/>
        <a:lstStyle/>
        <a:p>
          <a:pPr latinLnBrk="1"/>
          <a:r>
            <a:rPr lang="ko-KR" altLang="en-US" sz="1200" b="1" dirty="0">
              <a:latin typeface="HY중고딕" panose="02030600000101010101" pitchFamily="18" charset="-127"/>
              <a:ea typeface="HY중고딕" panose="02030600000101010101" pitchFamily="18" charset="-127"/>
            </a:rPr>
            <a:t>식품산업</a:t>
          </a:r>
          <a:endParaRPr lang="en-US" altLang="ko-KR" sz="1200" b="1" dirty="0"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latinLnBrk="1"/>
          <a:r>
            <a:rPr lang="ko-KR" altLang="en-US" sz="1200" b="1" dirty="0">
              <a:latin typeface="HY중고딕" panose="02030600000101010101" pitchFamily="18" charset="-127"/>
              <a:ea typeface="HY중고딕" panose="02030600000101010101" pitchFamily="18" charset="-127"/>
            </a:rPr>
            <a:t>본부</a:t>
          </a:r>
        </a:p>
      </dgm:t>
    </dgm:pt>
    <dgm:pt modelId="{5CE4BF11-36EA-4AFD-90DA-D8AFEA89324F}" type="parTrans" cxnId="{4D1666BA-3D2D-4179-98BB-CCD6F66AB013}">
      <dgm:prSet/>
      <dgm:spPr/>
      <dgm:t>
        <a:bodyPr/>
        <a:lstStyle/>
        <a:p>
          <a:pPr latinLnBrk="1"/>
          <a:endParaRPr lang="ko-KR" altLang="en-US" sz="1400" b="0"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9B428DF5-3826-4EE8-AC3A-029A9070EEBE}" type="sibTrans" cxnId="{4D1666BA-3D2D-4179-98BB-CCD6F66AB013}">
      <dgm:prSet/>
      <dgm:spPr/>
      <dgm:t>
        <a:bodyPr/>
        <a:lstStyle/>
        <a:p>
          <a:pPr latinLnBrk="1"/>
          <a:endParaRPr lang="ko-KR" altLang="en-US" sz="1400" b="0"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5DE11D05-1368-4D98-A31E-8A3FCD84283F}">
      <dgm:prSet custT="1"/>
      <dgm:spPr/>
      <dgm:t>
        <a:bodyPr/>
        <a:lstStyle/>
        <a:p>
          <a:pPr latinLnBrk="1"/>
          <a:r>
            <a:rPr lang="ko-KR" altLang="en-US" sz="1200" b="1" dirty="0" err="1">
              <a:latin typeface="HY중고딕" panose="02030600000101010101" pitchFamily="18" charset="-127"/>
              <a:ea typeface="HY중고딕" panose="02030600000101010101" pitchFamily="18" charset="-127"/>
            </a:rPr>
            <a:t>교육팀</a:t>
          </a:r>
          <a:endParaRPr lang="en-US" altLang="ko-KR" sz="1200" b="1" dirty="0"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latinLnBrk="1"/>
          <a:r>
            <a:rPr lang="ko-KR" altLang="en-US" sz="1000" b="0" dirty="0">
              <a:latin typeface="HY중고딕" panose="02030600000101010101" pitchFamily="18" charset="-127"/>
              <a:ea typeface="HY중고딕" panose="02030600000101010101" pitchFamily="18" charset="-127"/>
            </a:rPr>
            <a:t>품질</a:t>
          </a:r>
          <a:r>
            <a:rPr lang="en-US" altLang="ko-KR" sz="1000" b="0" dirty="0">
              <a:latin typeface="HY중고딕" panose="02030600000101010101" pitchFamily="18" charset="-127"/>
              <a:ea typeface="HY중고딕" panose="02030600000101010101" pitchFamily="18" charset="-127"/>
            </a:rPr>
            <a:t>, </a:t>
          </a:r>
          <a:r>
            <a:rPr lang="ko-KR" altLang="en-US" sz="1000" b="0" dirty="0">
              <a:latin typeface="HY중고딕" panose="02030600000101010101" pitchFamily="18" charset="-127"/>
              <a:ea typeface="HY중고딕" panose="02030600000101010101" pitchFamily="18" charset="-127"/>
            </a:rPr>
            <a:t>환경</a:t>
          </a:r>
          <a:r>
            <a:rPr lang="en-US" altLang="ko-KR" sz="1000" b="0" dirty="0">
              <a:latin typeface="HY중고딕" panose="02030600000101010101" pitchFamily="18" charset="-127"/>
              <a:ea typeface="HY중고딕" panose="02030600000101010101" pitchFamily="18" charset="-127"/>
            </a:rPr>
            <a:t>, </a:t>
          </a:r>
          <a:r>
            <a:rPr lang="ko-KR" altLang="en-US" sz="1000" b="0" dirty="0">
              <a:latin typeface="HY중고딕" panose="02030600000101010101" pitchFamily="18" charset="-127"/>
              <a:ea typeface="HY중고딕" panose="02030600000101010101" pitchFamily="18" charset="-127"/>
            </a:rPr>
            <a:t>안전보건</a:t>
          </a:r>
          <a:endParaRPr lang="en-US" altLang="ko-KR" sz="1000" b="0" dirty="0"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latinLnBrk="1"/>
          <a:r>
            <a:rPr lang="ko-KR" altLang="en-US" sz="1000" b="0" dirty="0">
              <a:latin typeface="HY중고딕" panose="02030600000101010101" pitchFamily="18" charset="-127"/>
              <a:ea typeface="HY중고딕" panose="02030600000101010101" pitchFamily="18" charset="-127"/>
            </a:rPr>
            <a:t>경영시스템 교육</a:t>
          </a:r>
        </a:p>
      </dgm:t>
    </dgm:pt>
    <dgm:pt modelId="{C48CB699-6DAA-4392-A774-06729C3BCBF4}" type="parTrans" cxnId="{AE106B94-BFD3-4DC4-8A31-303DD4C84B5A}">
      <dgm:prSet/>
      <dgm:spPr/>
      <dgm:t>
        <a:bodyPr/>
        <a:lstStyle/>
        <a:p>
          <a:pPr latinLnBrk="1"/>
          <a:endParaRPr lang="ko-KR" altLang="en-US" sz="1400" b="0"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19DE1AA5-193E-416D-8BB6-3C9F8ADC6AEE}" type="sibTrans" cxnId="{AE106B94-BFD3-4DC4-8A31-303DD4C84B5A}">
      <dgm:prSet/>
      <dgm:spPr/>
      <dgm:t>
        <a:bodyPr/>
        <a:lstStyle/>
        <a:p>
          <a:pPr latinLnBrk="1"/>
          <a:endParaRPr lang="ko-KR" altLang="en-US" sz="1400" b="0"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ECEF5622-DF5E-4F62-8C54-7F11D6D6B467}">
      <dgm:prSet custT="1"/>
      <dgm:spPr/>
      <dgm:t>
        <a:bodyPr/>
        <a:lstStyle/>
        <a:p>
          <a:pPr latinLnBrk="1"/>
          <a:r>
            <a:rPr lang="ko-KR" altLang="en-US" sz="1200" b="1" dirty="0" err="1">
              <a:latin typeface="HY중고딕" panose="02030600000101010101" pitchFamily="18" charset="-127"/>
              <a:ea typeface="HY중고딕" panose="02030600000101010101" pitchFamily="18" charset="-127"/>
            </a:rPr>
            <a:t>컨설팅팀</a:t>
          </a:r>
          <a:endParaRPr lang="en-US" altLang="ko-KR" sz="1200" b="1" dirty="0"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latinLnBrk="1"/>
          <a:r>
            <a:rPr lang="ko-KR" altLang="en-US" sz="1000" b="0" dirty="0">
              <a:latin typeface="HY중고딕" panose="02030600000101010101" pitchFamily="18" charset="-127"/>
              <a:ea typeface="HY중고딕" panose="02030600000101010101" pitchFamily="18" charset="-127"/>
            </a:rPr>
            <a:t>제조산업 </a:t>
          </a:r>
          <a:endParaRPr lang="en-US" altLang="ko-KR" sz="1000" b="0" dirty="0"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latinLnBrk="1"/>
          <a:r>
            <a:rPr lang="ko-KR" altLang="en-US" sz="1000" b="0" dirty="0">
              <a:latin typeface="HY중고딕" panose="02030600000101010101" pitchFamily="18" charset="-127"/>
              <a:ea typeface="HY중고딕" panose="02030600000101010101" pitchFamily="18" charset="-127"/>
            </a:rPr>
            <a:t>컨설팅</a:t>
          </a:r>
        </a:p>
      </dgm:t>
    </dgm:pt>
    <dgm:pt modelId="{4F7704DB-7770-47C4-AAB9-8C9F80D086D3}" type="parTrans" cxnId="{5FD460D5-4CD1-4376-ACE8-0C7FBF0065F2}">
      <dgm:prSet/>
      <dgm:spPr/>
      <dgm:t>
        <a:bodyPr/>
        <a:lstStyle/>
        <a:p>
          <a:pPr latinLnBrk="1"/>
          <a:endParaRPr lang="ko-KR" altLang="en-US" sz="1400" b="0"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403004FF-2F95-4D9F-8D84-5107BE01F0F7}" type="sibTrans" cxnId="{5FD460D5-4CD1-4376-ACE8-0C7FBF0065F2}">
      <dgm:prSet/>
      <dgm:spPr/>
      <dgm:t>
        <a:bodyPr/>
        <a:lstStyle/>
        <a:p>
          <a:pPr latinLnBrk="1"/>
          <a:endParaRPr lang="ko-KR" altLang="en-US" sz="1400" b="0"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5ED61971-C5C9-47E7-A09D-DB353C8F3561}">
      <dgm:prSet custT="1"/>
      <dgm:spPr/>
      <dgm:t>
        <a:bodyPr/>
        <a:lstStyle/>
        <a:p>
          <a:pPr latinLnBrk="1"/>
          <a:r>
            <a:rPr lang="ko-KR" altLang="en-US" sz="1200" b="1" dirty="0" err="1">
              <a:latin typeface="HY중고딕" panose="02030600000101010101" pitchFamily="18" charset="-127"/>
              <a:ea typeface="HY중고딕" panose="02030600000101010101" pitchFamily="18" charset="-127"/>
            </a:rPr>
            <a:t>교육팀</a:t>
          </a:r>
          <a:endParaRPr lang="en-US" altLang="ko-KR" sz="1200" b="1" dirty="0"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latinLnBrk="1"/>
          <a:r>
            <a:rPr lang="en-US" altLang="ko-KR" sz="1000" b="0" dirty="0">
              <a:latin typeface="HY중고딕" panose="02030600000101010101" pitchFamily="18" charset="-127"/>
              <a:ea typeface="HY중고딕" panose="02030600000101010101" pitchFamily="18" charset="-127"/>
            </a:rPr>
            <a:t>HACCP</a:t>
          </a:r>
        </a:p>
        <a:p>
          <a:pPr latinLnBrk="1"/>
          <a:r>
            <a:rPr lang="en-US" altLang="ko-KR" sz="1000" b="0" dirty="0">
              <a:latin typeface="HY중고딕" panose="02030600000101010101" pitchFamily="18" charset="-127"/>
              <a:ea typeface="HY중고딕" panose="02030600000101010101" pitchFamily="18" charset="-127"/>
            </a:rPr>
            <a:t> </a:t>
          </a:r>
          <a:r>
            <a:rPr lang="ko-KR" altLang="en-US" sz="1000" b="0" dirty="0" err="1">
              <a:latin typeface="HY중고딕" panose="02030600000101010101" pitchFamily="18" charset="-127"/>
              <a:ea typeface="HY중고딕" panose="02030600000101010101" pitchFamily="18" charset="-127"/>
            </a:rPr>
            <a:t>법정교육</a:t>
          </a:r>
          <a:endParaRPr lang="ko-KR" altLang="en-US" sz="1000" b="0" dirty="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839854DF-2586-4E86-82C5-984680D9FA27}" type="parTrans" cxnId="{51D750A3-FBF0-4290-BBB8-4C9320A6449C}">
      <dgm:prSet/>
      <dgm:spPr/>
      <dgm:t>
        <a:bodyPr/>
        <a:lstStyle/>
        <a:p>
          <a:pPr latinLnBrk="1"/>
          <a:endParaRPr lang="ko-KR" altLang="en-US" sz="1400" b="0"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919C71AC-A052-4F6F-9F7E-3D10F6937BF0}" type="sibTrans" cxnId="{51D750A3-FBF0-4290-BBB8-4C9320A6449C}">
      <dgm:prSet/>
      <dgm:spPr/>
      <dgm:t>
        <a:bodyPr/>
        <a:lstStyle/>
        <a:p>
          <a:pPr latinLnBrk="1"/>
          <a:endParaRPr lang="ko-KR" altLang="en-US" sz="1400" b="0"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64C69BF5-E188-4594-8861-1DC5A47D12BA}">
      <dgm:prSet custT="1"/>
      <dgm:spPr/>
      <dgm:t>
        <a:bodyPr/>
        <a:lstStyle/>
        <a:p>
          <a:pPr latinLnBrk="1"/>
          <a:r>
            <a:rPr lang="ko-KR" altLang="en-US" sz="1200" b="1" dirty="0" err="1">
              <a:latin typeface="HY중고딕" panose="02030600000101010101" pitchFamily="18" charset="-127"/>
              <a:ea typeface="HY중고딕" panose="02030600000101010101" pitchFamily="18" charset="-127"/>
            </a:rPr>
            <a:t>컨설팅팀</a:t>
          </a:r>
          <a:endParaRPr lang="en-US" altLang="ko-KR" sz="1200" b="1" dirty="0"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latinLnBrk="1"/>
          <a:r>
            <a:rPr lang="en-US" altLang="ko-KR" sz="1000" b="0" dirty="0">
              <a:latin typeface="HY중고딕" panose="02030600000101010101" pitchFamily="18" charset="-127"/>
              <a:ea typeface="HY중고딕" panose="02030600000101010101" pitchFamily="18" charset="-127"/>
            </a:rPr>
            <a:t>HACCP </a:t>
          </a:r>
        </a:p>
        <a:p>
          <a:pPr latinLnBrk="1"/>
          <a:r>
            <a:rPr lang="ko-KR" altLang="en-US" sz="1000" b="0" dirty="0" err="1">
              <a:latin typeface="HY중고딕" panose="02030600000101010101" pitchFamily="18" charset="-127"/>
              <a:ea typeface="HY중고딕" panose="02030600000101010101" pitchFamily="18" charset="-127"/>
            </a:rPr>
            <a:t>인증컨설팅</a:t>
          </a:r>
          <a:endParaRPr lang="ko-KR" altLang="en-US" sz="1000" b="0" dirty="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C493645D-A7C5-4304-BAC7-8D4391BB9DEF}" type="parTrans" cxnId="{BC3DDF3B-9072-4096-A6D3-68A9026A14FB}">
      <dgm:prSet/>
      <dgm:spPr/>
      <dgm:t>
        <a:bodyPr/>
        <a:lstStyle/>
        <a:p>
          <a:pPr latinLnBrk="1"/>
          <a:endParaRPr lang="ko-KR" altLang="en-US" sz="1400" b="0"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3C92A2FF-E673-48CA-BE3E-B893F4FCEF47}" type="sibTrans" cxnId="{BC3DDF3B-9072-4096-A6D3-68A9026A14FB}">
      <dgm:prSet/>
      <dgm:spPr/>
      <dgm:t>
        <a:bodyPr/>
        <a:lstStyle/>
        <a:p>
          <a:pPr latinLnBrk="1"/>
          <a:endParaRPr lang="ko-KR" altLang="en-US" sz="1400" b="0">
            <a:latin typeface="HY견고딕" panose="02030600000101010101" pitchFamily="18" charset="-127"/>
            <a:ea typeface="HY견고딕" panose="02030600000101010101" pitchFamily="18" charset="-127"/>
          </a:endParaRPr>
        </a:p>
      </dgm:t>
    </dgm:pt>
    <dgm:pt modelId="{375B4F0E-BA38-4E3E-A9BA-AF39582D9A4F}" type="pres">
      <dgm:prSet presAssocID="{26190F7A-B0E9-4C89-A92C-FB31BBF9B6B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9CCC8F3-E368-4FFA-A1E9-C7D14F63457F}" type="pres">
      <dgm:prSet presAssocID="{BF89C3DF-B4E5-4040-B5E8-C1EDE6B1E4D5}" presName="hierRoot1" presStyleCnt="0"/>
      <dgm:spPr/>
    </dgm:pt>
    <dgm:pt modelId="{5F761099-2B22-45CF-BFBA-BE3FCD976C47}" type="pres">
      <dgm:prSet presAssocID="{BF89C3DF-B4E5-4040-B5E8-C1EDE6B1E4D5}" presName="composite" presStyleCnt="0"/>
      <dgm:spPr/>
    </dgm:pt>
    <dgm:pt modelId="{FB553D9D-7474-4339-9B8D-D5983907FC98}" type="pres">
      <dgm:prSet presAssocID="{BF89C3DF-B4E5-4040-B5E8-C1EDE6B1E4D5}" presName="background" presStyleLbl="node0" presStyleIdx="0" presStyleCnt="1"/>
      <dgm:spPr>
        <a:solidFill>
          <a:srgbClr val="29596C"/>
        </a:solidFill>
      </dgm:spPr>
    </dgm:pt>
    <dgm:pt modelId="{74FEDD9C-CF03-4E4B-9F88-5FAB58FA05D1}" type="pres">
      <dgm:prSet presAssocID="{BF89C3DF-B4E5-4040-B5E8-C1EDE6B1E4D5}" presName="text" presStyleLbl="fgAcc0" presStyleIdx="0" presStyleCnt="1" custScaleY="206931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21FEDCD-1C99-4C11-8020-1D3FFCF4E011}" type="pres">
      <dgm:prSet presAssocID="{BF89C3DF-B4E5-4040-B5E8-C1EDE6B1E4D5}" presName="hierChild2" presStyleCnt="0"/>
      <dgm:spPr/>
    </dgm:pt>
    <dgm:pt modelId="{3828614F-A3C9-4D65-9ED1-7709573482A3}" type="pres">
      <dgm:prSet presAssocID="{A86A20EC-6DA8-4D42-AB53-29D8A11D93A3}" presName="Name10" presStyleLbl="parChTrans1D2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D2FB98E7-E271-4E8F-A7D0-E2BFB546B9E9}" type="pres">
      <dgm:prSet presAssocID="{F0F22403-3E0A-47AC-8B8E-5388C9D07150}" presName="hierRoot2" presStyleCnt="0"/>
      <dgm:spPr/>
    </dgm:pt>
    <dgm:pt modelId="{323D13C3-DBFC-4128-B776-263F0223ED47}" type="pres">
      <dgm:prSet presAssocID="{F0F22403-3E0A-47AC-8B8E-5388C9D07150}" presName="composite2" presStyleCnt="0"/>
      <dgm:spPr/>
    </dgm:pt>
    <dgm:pt modelId="{D6DE04FA-ADC4-4ADE-B739-234059383537}" type="pres">
      <dgm:prSet presAssocID="{F0F22403-3E0A-47AC-8B8E-5388C9D07150}" presName="background2" presStyleLbl="node2" presStyleIdx="0" presStyleCnt="2"/>
      <dgm:spPr>
        <a:solidFill>
          <a:srgbClr val="78B4CB"/>
        </a:solidFill>
      </dgm:spPr>
    </dgm:pt>
    <dgm:pt modelId="{657681EB-FD20-48B3-84A8-6076BDE004FE}" type="pres">
      <dgm:prSet presAssocID="{F0F22403-3E0A-47AC-8B8E-5388C9D07150}" presName="text2" presStyleLbl="fgAcc2" presStyleIdx="0" presStyleCnt="2" custScaleY="206931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3160043-A6F5-4371-BC23-DB5313DE7D5C}" type="pres">
      <dgm:prSet presAssocID="{F0F22403-3E0A-47AC-8B8E-5388C9D07150}" presName="hierChild3" presStyleCnt="0"/>
      <dgm:spPr/>
    </dgm:pt>
    <dgm:pt modelId="{BAA9E9F1-CAF5-430E-812D-B9575A9CA7B3}" type="pres">
      <dgm:prSet presAssocID="{C48CB699-6DAA-4392-A774-06729C3BCBF4}" presName="Name17" presStyleLbl="parChTrans1D3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0D256974-9FD7-48D4-8DE4-6077BF52E481}" type="pres">
      <dgm:prSet presAssocID="{5DE11D05-1368-4D98-A31E-8A3FCD84283F}" presName="hierRoot3" presStyleCnt="0"/>
      <dgm:spPr/>
    </dgm:pt>
    <dgm:pt modelId="{5302B455-AA6D-42A5-B5FF-18BD21D8DE74}" type="pres">
      <dgm:prSet presAssocID="{5DE11D05-1368-4D98-A31E-8A3FCD84283F}" presName="composite3" presStyleCnt="0"/>
      <dgm:spPr/>
    </dgm:pt>
    <dgm:pt modelId="{287CF9D4-F160-430C-91A2-B807B44612BA}" type="pres">
      <dgm:prSet presAssocID="{5DE11D05-1368-4D98-A31E-8A3FCD84283F}" presName="background3" presStyleLbl="node3" presStyleIdx="0" presStyleCnt="4"/>
      <dgm:spPr>
        <a:solidFill>
          <a:srgbClr val="D2E6EE"/>
        </a:solidFill>
      </dgm:spPr>
    </dgm:pt>
    <dgm:pt modelId="{2F1B0641-F6FE-493D-97D2-0D415D4A982D}" type="pres">
      <dgm:prSet presAssocID="{5DE11D05-1368-4D98-A31E-8A3FCD84283F}" presName="text3" presStyleLbl="fgAcc3" presStyleIdx="0" presStyleCnt="4" custScaleY="206931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FC8C369-4E50-4F08-B606-83EE97AA4E90}" type="pres">
      <dgm:prSet presAssocID="{5DE11D05-1368-4D98-A31E-8A3FCD84283F}" presName="hierChild4" presStyleCnt="0"/>
      <dgm:spPr/>
    </dgm:pt>
    <dgm:pt modelId="{F4740C31-B028-4248-9192-29E705D78797}" type="pres">
      <dgm:prSet presAssocID="{4F7704DB-7770-47C4-AAB9-8C9F80D086D3}" presName="Name17" presStyleLbl="parChTrans1D3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787449B7-B8BB-4D11-B286-DF65C81A1C1C}" type="pres">
      <dgm:prSet presAssocID="{ECEF5622-DF5E-4F62-8C54-7F11D6D6B467}" presName="hierRoot3" presStyleCnt="0"/>
      <dgm:spPr/>
    </dgm:pt>
    <dgm:pt modelId="{66165911-36B6-4DF9-94B6-61C7E35805DE}" type="pres">
      <dgm:prSet presAssocID="{ECEF5622-DF5E-4F62-8C54-7F11D6D6B467}" presName="composite3" presStyleCnt="0"/>
      <dgm:spPr/>
    </dgm:pt>
    <dgm:pt modelId="{03DC0346-63D9-417C-A08A-2248742A7465}" type="pres">
      <dgm:prSet presAssocID="{ECEF5622-DF5E-4F62-8C54-7F11D6D6B467}" presName="background3" presStyleLbl="node3" presStyleIdx="1" presStyleCnt="4"/>
      <dgm:spPr>
        <a:solidFill>
          <a:srgbClr val="D2E6EE"/>
        </a:solidFill>
      </dgm:spPr>
    </dgm:pt>
    <dgm:pt modelId="{6ACFF8EE-77D5-4006-813B-CD25B0A1D690}" type="pres">
      <dgm:prSet presAssocID="{ECEF5622-DF5E-4F62-8C54-7F11D6D6B467}" presName="text3" presStyleLbl="fgAcc3" presStyleIdx="1" presStyleCnt="4" custScaleY="206931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D1C4961-7702-4B2F-9CFC-D36187186E4F}" type="pres">
      <dgm:prSet presAssocID="{ECEF5622-DF5E-4F62-8C54-7F11D6D6B467}" presName="hierChild4" presStyleCnt="0"/>
      <dgm:spPr/>
    </dgm:pt>
    <dgm:pt modelId="{E08F8DF9-9A7A-4988-B416-244E987A1397}" type="pres">
      <dgm:prSet presAssocID="{5CE4BF11-36EA-4AFD-90DA-D8AFEA89324F}" presName="Name10" presStyleLbl="parChTrans1D2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D61C3C13-14C3-4C6C-BF15-0AE6C1ED012D}" type="pres">
      <dgm:prSet presAssocID="{C25EF136-C560-4812-85BE-BB24EFCF88EF}" presName="hierRoot2" presStyleCnt="0"/>
      <dgm:spPr/>
    </dgm:pt>
    <dgm:pt modelId="{D458D414-2BE0-4700-AA51-CB29E9E7F2ED}" type="pres">
      <dgm:prSet presAssocID="{C25EF136-C560-4812-85BE-BB24EFCF88EF}" presName="composite2" presStyleCnt="0"/>
      <dgm:spPr/>
    </dgm:pt>
    <dgm:pt modelId="{125E7682-AD9F-4C11-B26C-1226697065B1}" type="pres">
      <dgm:prSet presAssocID="{C25EF136-C560-4812-85BE-BB24EFCF88EF}" presName="background2" presStyleLbl="node2" presStyleIdx="1" presStyleCnt="2"/>
      <dgm:spPr>
        <a:solidFill>
          <a:srgbClr val="78B4CB"/>
        </a:solidFill>
      </dgm:spPr>
    </dgm:pt>
    <dgm:pt modelId="{C4A2EC84-EBE9-4B31-A5F0-CC834D3AFD54}" type="pres">
      <dgm:prSet presAssocID="{C25EF136-C560-4812-85BE-BB24EFCF88EF}" presName="text2" presStyleLbl="fgAcc2" presStyleIdx="1" presStyleCnt="2" custScaleY="206931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4C434AE-2550-417A-A9C9-8A392649CBBF}" type="pres">
      <dgm:prSet presAssocID="{C25EF136-C560-4812-85BE-BB24EFCF88EF}" presName="hierChild3" presStyleCnt="0"/>
      <dgm:spPr/>
    </dgm:pt>
    <dgm:pt modelId="{F78D2F75-8852-4510-8180-6A9915D2020F}" type="pres">
      <dgm:prSet presAssocID="{839854DF-2586-4E86-82C5-984680D9FA27}" presName="Name17" presStyleLbl="parChTrans1D3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AC1306A8-FD45-4B49-915A-37F3F7BBD1F4}" type="pres">
      <dgm:prSet presAssocID="{5ED61971-C5C9-47E7-A09D-DB353C8F3561}" presName="hierRoot3" presStyleCnt="0"/>
      <dgm:spPr/>
    </dgm:pt>
    <dgm:pt modelId="{C94A5636-3998-4958-9CED-69471DC2E4DA}" type="pres">
      <dgm:prSet presAssocID="{5ED61971-C5C9-47E7-A09D-DB353C8F3561}" presName="composite3" presStyleCnt="0"/>
      <dgm:spPr/>
    </dgm:pt>
    <dgm:pt modelId="{8B17DC3A-BBBC-46DB-A09A-9D59112F7A0A}" type="pres">
      <dgm:prSet presAssocID="{5ED61971-C5C9-47E7-A09D-DB353C8F3561}" presName="background3" presStyleLbl="node3" presStyleIdx="2" presStyleCnt="4"/>
      <dgm:spPr>
        <a:solidFill>
          <a:srgbClr val="D2E6EE"/>
        </a:solidFill>
      </dgm:spPr>
    </dgm:pt>
    <dgm:pt modelId="{66F95F31-2BAA-494D-BC3A-B8126FC269DC}" type="pres">
      <dgm:prSet presAssocID="{5ED61971-C5C9-47E7-A09D-DB353C8F3561}" presName="text3" presStyleLbl="fgAcc3" presStyleIdx="2" presStyleCnt="4" custScaleY="206931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61E3CC8-7D3E-434C-8B3B-46C41B4F736E}" type="pres">
      <dgm:prSet presAssocID="{5ED61971-C5C9-47E7-A09D-DB353C8F3561}" presName="hierChild4" presStyleCnt="0"/>
      <dgm:spPr/>
    </dgm:pt>
    <dgm:pt modelId="{9E5015B5-9978-48DA-9E43-67C2FAE9B767}" type="pres">
      <dgm:prSet presAssocID="{C493645D-A7C5-4304-BAC7-8D4391BB9DEF}" presName="Name17" presStyleLbl="parChTrans1D3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8716CFED-047A-4C05-A226-3AC2ABB8F1D8}" type="pres">
      <dgm:prSet presAssocID="{64C69BF5-E188-4594-8861-1DC5A47D12BA}" presName="hierRoot3" presStyleCnt="0"/>
      <dgm:spPr/>
    </dgm:pt>
    <dgm:pt modelId="{A2B636C4-9350-47AC-BA64-1BBBD2321A60}" type="pres">
      <dgm:prSet presAssocID="{64C69BF5-E188-4594-8861-1DC5A47D12BA}" presName="composite3" presStyleCnt="0"/>
      <dgm:spPr/>
    </dgm:pt>
    <dgm:pt modelId="{7F5F310A-11A6-4CBE-AE93-83102AE0D5F3}" type="pres">
      <dgm:prSet presAssocID="{64C69BF5-E188-4594-8861-1DC5A47D12BA}" presName="background3" presStyleLbl="node3" presStyleIdx="3" presStyleCnt="4"/>
      <dgm:spPr>
        <a:solidFill>
          <a:srgbClr val="D2E6EE"/>
        </a:solidFill>
      </dgm:spPr>
    </dgm:pt>
    <dgm:pt modelId="{458BFA7E-7026-4655-A712-98DCFB52D299}" type="pres">
      <dgm:prSet presAssocID="{64C69BF5-E188-4594-8861-1DC5A47D12BA}" presName="text3" presStyleLbl="fgAcc3" presStyleIdx="3" presStyleCnt="4" custScaleY="206931" custLinFactNeighborX="140" custLinFactNeighborY="87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CCB353B-E640-48FD-A77F-6FE9F7CE2D10}" type="pres">
      <dgm:prSet presAssocID="{64C69BF5-E188-4594-8861-1DC5A47D12BA}" presName="hierChild4" presStyleCnt="0"/>
      <dgm:spPr/>
    </dgm:pt>
  </dgm:ptLst>
  <dgm:cxnLst>
    <dgm:cxn modelId="{6F775038-65BC-493C-8594-0D5F69262FD6}" type="presOf" srcId="{26190F7A-B0E9-4C89-A92C-FB31BBF9B6B1}" destId="{375B4F0E-BA38-4E3E-A9BA-AF39582D9A4F}" srcOrd="0" destOrd="0" presId="urn:microsoft.com/office/officeart/2005/8/layout/hierarchy1"/>
    <dgm:cxn modelId="{0807F3F3-4A54-4BA8-81E1-DE50FE026735}" type="presOf" srcId="{A86A20EC-6DA8-4D42-AB53-29D8A11D93A3}" destId="{3828614F-A3C9-4D65-9ED1-7709573482A3}" srcOrd="0" destOrd="0" presId="urn:microsoft.com/office/officeart/2005/8/layout/hierarchy1"/>
    <dgm:cxn modelId="{B6B3B0AA-C260-4168-A4D1-45BCCA4D03CD}" type="presOf" srcId="{C25EF136-C560-4812-85BE-BB24EFCF88EF}" destId="{C4A2EC84-EBE9-4B31-A5F0-CC834D3AFD54}" srcOrd="0" destOrd="0" presId="urn:microsoft.com/office/officeart/2005/8/layout/hierarchy1"/>
    <dgm:cxn modelId="{03894651-12AC-4FF0-AF2E-CECC5B2C7945}" type="presOf" srcId="{5ED61971-C5C9-47E7-A09D-DB353C8F3561}" destId="{66F95F31-2BAA-494D-BC3A-B8126FC269DC}" srcOrd="0" destOrd="0" presId="urn:microsoft.com/office/officeart/2005/8/layout/hierarchy1"/>
    <dgm:cxn modelId="{51D750A3-FBF0-4290-BBB8-4C9320A6449C}" srcId="{C25EF136-C560-4812-85BE-BB24EFCF88EF}" destId="{5ED61971-C5C9-47E7-A09D-DB353C8F3561}" srcOrd="0" destOrd="0" parTransId="{839854DF-2586-4E86-82C5-984680D9FA27}" sibTransId="{919C71AC-A052-4F6F-9F7E-3D10F6937BF0}"/>
    <dgm:cxn modelId="{C772DA1A-BF3D-4FFA-87A3-749ADC69E127}" type="presOf" srcId="{4F7704DB-7770-47C4-AAB9-8C9F80D086D3}" destId="{F4740C31-B028-4248-9192-29E705D78797}" srcOrd="0" destOrd="0" presId="urn:microsoft.com/office/officeart/2005/8/layout/hierarchy1"/>
    <dgm:cxn modelId="{A340AC80-D690-47B8-BFB8-7820F83F9D53}" type="presOf" srcId="{ECEF5622-DF5E-4F62-8C54-7F11D6D6B467}" destId="{6ACFF8EE-77D5-4006-813B-CD25B0A1D690}" srcOrd="0" destOrd="0" presId="urn:microsoft.com/office/officeart/2005/8/layout/hierarchy1"/>
    <dgm:cxn modelId="{B5B5B4B3-7D0C-4196-9245-5379508D3328}" type="presOf" srcId="{BF89C3DF-B4E5-4040-B5E8-C1EDE6B1E4D5}" destId="{74FEDD9C-CF03-4E4B-9F88-5FAB58FA05D1}" srcOrd="0" destOrd="0" presId="urn:microsoft.com/office/officeart/2005/8/layout/hierarchy1"/>
    <dgm:cxn modelId="{A45161FC-C1AF-46CE-8914-FE3F7E84A478}" type="presOf" srcId="{839854DF-2586-4E86-82C5-984680D9FA27}" destId="{F78D2F75-8852-4510-8180-6A9915D2020F}" srcOrd="0" destOrd="0" presId="urn:microsoft.com/office/officeart/2005/8/layout/hierarchy1"/>
    <dgm:cxn modelId="{A79231B7-245E-4A6B-8284-AE8CD4F23032}" type="presOf" srcId="{5DE11D05-1368-4D98-A31E-8A3FCD84283F}" destId="{2F1B0641-F6FE-493D-97D2-0D415D4A982D}" srcOrd="0" destOrd="0" presId="urn:microsoft.com/office/officeart/2005/8/layout/hierarchy1"/>
    <dgm:cxn modelId="{5FD460D5-4CD1-4376-ACE8-0C7FBF0065F2}" srcId="{F0F22403-3E0A-47AC-8B8E-5388C9D07150}" destId="{ECEF5622-DF5E-4F62-8C54-7F11D6D6B467}" srcOrd="1" destOrd="0" parTransId="{4F7704DB-7770-47C4-AAB9-8C9F80D086D3}" sibTransId="{403004FF-2F95-4D9F-8D84-5107BE01F0F7}"/>
    <dgm:cxn modelId="{F36D34AC-0AB7-43FD-8715-6A837E5E9929}" srcId="{BF89C3DF-B4E5-4040-B5E8-C1EDE6B1E4D5}" destId="{F0F22403-3E0A-47AC-8B8E-5388C9D07150}" srcOrd="0" destOrd="0" parTransId="{A86A20EC-6DA8-4D42-AB53-29D8A11D93A3}" sibTransId="{D2DB872B-5376-44A7-8A86-A25E92BEF934}"/>
    <dgm:cxn modelId="{E9209B2B-2E44-434A-A446-25F899201AAC}" type="presOf" srcId="{5CE4BF11-36EA-4AFD-90DA-D8AFEA89324F}" destId="{E08F8DF9-9A7A-4988-B416-244E987A1397}" srcOrd="0" destOrd="0" presId="urn:microsoft.com/office/officeart/2005/8/layout/hierarchy1"/>
    <dgm:cxn modelId="{4D1666BA-3D2D-4179-98BB-CCD6F66AB013}" srcId="{BF89C3DF-B4E5-4040-B5E8-C1EDE6B1E4D5}" destId="{C25EF136-C560-4812-85BE-BB24EFCF88EF}" srcOrd="1" destOrd="0" parTransId="{5CE4BF11-36EA-4AFD-90DA-D8AFEA89324F}" sibTransId="{9B428DF5-3826-4EE8-AC3A-029A9070EEBE}"/>
    <dgm:cxn modelId="{BC3DDF3B-9072-4096-A6D3-68A9026A14FB}" srcId="{C25EF136-C560-4812-85BE-BB24EFCF88EF}" destId="{64C69BF5-E188-4594-8861-1DC5A47D12BA}" srcOrd="1" destOrd="0" parTransId="{C493645D-A7C5-4304-BAC7-8D4391BB9DEF}" sibTransId="{3C92A2FF-E673-48CA-BE3E-B893F4FCEF47}"/>
    <dgm:cxn modelId="{DA554F53-7AB9-4138-9A98-7416FBD444C9}" srcId="{26190F7A-B0E9-4C89-A92C-FB31BBF9B6B1}" destId="{BF89C3DF-B4E5-4040-B5E8-C1EDE6B1E4D5}" srcOrd="0" destOrd="0" parTransId="{15792608-23F7-481D-BCF2-86F3419A385B}" sibTransId="{45745184-AA69-4906-B5B8-B8067C6B57B8}"/>
    <dgm:cxn modelId="{4F54D5DD-A399-4B46-A36B-4AC6C97423F1}" type="presOf" srcId="{F0F22403-3E0A-47AC-8B8E-5388C9D07150}" destId="{657681EB-FD20-48B3-84A8-6076BDE004FE}" srcOrd="0" destOrd="0" presId="urn:microsoft.com/office/officeart/2005/8/layout/hierarchy1"/>
    <dgm:cxn modelId="{AE106B94-BFD3-4DC4-8A31-303DD4C84B5A}" srcId="{F0F22403-3E0A-47AC-8B8E-5388C9D07150}" destId="{5DE11D05-1368-4D98-A31E-8A3FCD84283F}" srcOrd="0" destOrd="0" parTransId="{C48CB699-6DAA-4392-A774-06729C3BCBF4}" sibTransId="{19DE1AA5-193E-416D-8BB6-3C9F8ADC6AEE}"/>
    <dgm:cxn modelId="{E51C6BDF-A5C2-46AD-AE35-A14CC6CD7BAE}" type="presOf" srcId="{64C69BF5-E188-4594-8861-1DC5A47D12BA}" destId="{458BFA7E-7026-4655-A712-98DCFB52D299}" srcOrd="0" destOrd="0" presId="urn:microsoft.com/office/officeart/2005/8/layout/hierarchy1"/>
    <dgm:cxn modelId="{499A2023-D37D-4981-91D4-CECDAF333CB0}" type="presOf" srcId="{C493645D-A7C5-4304-BAC7-8D4391BB9DEF}" destId="{9E5015B5-9978-48DA-9E43-67C2FAE9B767}" srcOrd="0" destOrd="0" presId="urn:microsoft.com/office/officeart/2005/8/layout/hierarchy1"/>
    <dgm:cxn modelId="{429944A9-21A5-42B9-B196-2B8AF444BD74}" type="presOf" srcId="{C48CB699-6DAA-4392-A774-06729C3BCBF4}" destId="{BAA9E9F1-CAF5-430E-812D-B9575A9CA7B3}" srcOrd="0" destOrd="0" presId="urn:microsoft.com/office/officeart/2005/8/layout/hierarchy1"/>
    <dgm:cxn modelId="{11355FD2-801E-4C93-A9CB-2EA83A044BFC}" type="presParOf" srcId="{375B4F0E-BA38-4E3E-A9BA-AF39582D9A4F}" destId="{C9CCC8F3-E368-4FFA-A1E9-C7D14F63457F}" srcOrd="0" destOrd="0" presId="urn:microsoft.com/office/officeart/2005/8/layout/hierarchy1"/>
    <dgm:cxn modelId="{D764F43F-EFE0-4C92-830D-73044EE445F8}" type="presParOf" srcId="{C9CCC8F3-E368-4FFA-A1E9-C7D14F63457F}" destId="{5F761099-2B22-45CF-BFBA-BE3FCD976C47}" srcOrd="0" destOrd="0" presId="urn:microsoft.com/office/officeart/2005/8/layout/hierarchy1"/>
    <dgm:cxn modelId="{0046F298-C7FF-4A90-8068-792F19DE565D}" type="presParOf" srcId="{5F761099-2B22-45CF-BFBA-BE3FCD976C47}" destId="{FB553D9D-7474-4339-9B8D-D5983907FC98}" srcOrd="0" destOrd="0" presId="urn:microsoft.com/office/officeart/2005/8/layout/hierarchy1"/>
    <dgm:cxn modelId="{DE8E5AB1-1A8C-4502-ADA7-1A5D1034B8E8}" type="presParOf" srcId="{5F761099-2B22-45CF-BFBA-BE3FCD976C47}" destId="{74FEDD9C-CF03-4E4B-9F88-5FAB58FA05D1}" srcOrd="1" destOrd="0" presId="urn:microsoft.com/office/officeart/2005/8/layout/hierarchy1"/>
    <dgm:cxn modelId="{74D02CFE-5D3F-4966-9AD7-B37FC1F909C6}" type="presParOf" srcId="{C9CCC8F3-E368-4FFA-A1E9-C7D14F63457F}" destId="{A21FEDCD-1C99-4C11-8020-1D3FFCF4E011}" srcOrd="1" destOrd="0" presId="urn:microsoft.com/office/officeart/2005/8/layout/hierarchy1"/>
    <dgm:cxn modelId="{FD0751D0-5D68-4391-BA82-58FF09D1D50A}" type="presParOf" srcId="{A21FEDCD-1C99-4C11-8020-1D3FFCF4E011}" destId="{3828614F-A3C9-4D65-9ED1-7709573482A3}" srcOrd="0" destOrd="0" presId="urn:microsoft.com/office/officeart/2005/8/layout/hierarchy1"/>
    <dgm:cxn modelId="{89B64184-FAB1-4A5A-B70F-721FF549F2B0}" type="presParOf" srcId="{A21FEDCD-1C99-4C11-8020-1D3FFCF4E011}" destId="{D2FB98E7-E271-4E8F-A7D0-E2BFB546B9E9}" srcOrd="1" destOrd="0" presId="urn:microsoft.com/office/officeart/2005/8/layout/hierarchy1"/>
    <dgm:cxn modelId="{D8256D4D-4DB1-4F16-88E7-F5473EE03DB1}" type="presParOf" srcId="{D2FB98E7-E271-4E8F-A7D0-E2BFB546B9E9}" destId="{323D13C3-DBFC-4128-B776-263F0223ED47}" srcOrd="0" destOrd="0" presId="urn:microsoft.com/office/officeart/2005/8/layout/hierarchy1"/>
    <dgm:cxn modelId="{49ED0286-1151-408E-9300-53595E10F3EB}" type="presParOf" srcId="{323D13C3-DBFC-4128-B776-263F0223ED47}" destId="{D6DE04FA-ADC4-4ADE-B739-234059383537}" srcOrd="0" destOrd="0" presId="urn:microsoft.com/office/officeart/2005/8/layout/hierarchy1"/>
    <dgm:cxn modelId="{1B12AC1E-30F6-434A-B5CD-0D2B07B1B8C1}" type="presParOf" srcId="{323D13C3-DBFC-4128-B776-263F0223ED47}" destId="{657681EB-FD20-48B3-84A8-6076BDE004FE}" srcOrd="1" destOrd="0" presId="urn:microsoft.com/office/officeart/2005/8/layout/hierarchy1"/>
    <dgm:cxn modelId="{31DC1F7F-49AC-467A-BB6C-D2D456D749F9}" type="presParOf" srcId="{D2FB98E7-E271-4E8F-A7D0-E2BFB546B9E9}" destId="{73160043-A6F5-4371-BC23-DB5313DE7D5C}" srcOrd="1" destOrd="0" presId="urn:microsoft.com/office/officeart/2005/8/layout/hierarchy1"/>
    <dgm:cxn modelId="{C497548E-4D3E-4CB8-BA64-DFFE0F9F42C6}" type="presParOf" srcId="{73160043-A6F5-4371-BC23-DB5313DE7D5C}" destId="{BAA9E9F1-CAF5-430E-812D-B9575A9CA7B3}" srcOrd="0" destOrd="0" presId="urn:microsoft.com/office/officeart/2005/8/layout/hierarchy1"/>
    <dgm:cxn modelId="{75F3ED21-99DD-4287-AE45-A63A0B5B2116}" type="presParOf" srcId="{73160043-A6F5-4371-BC23-DB5313DE7D5C}" destId="{0D256974-9FD7-48D4-8DE4-6077BF52E481}" srcOrd="1" destOrd="0" presId="urn:microsoft.com/office/officeart/2005/8/layout/hierarchy1"/>
    <dgm:cxn modelId="{427DC1DC-DCD3-409F-AACC-93FE79263E0F}" type="presParOf" srcId="{0D256974-9FD7-48D4-8DE4-6077BF52E481}" destId="{5302B455-AA6D-42A5-B5FF-18BD21D8DE74}" srcOrd="0" destOrd="0" presId="urn:microsoft.com/office/officeart/2005/8/layout/hierarchy1"/>
    <dgm:cxn modelId="{809E9453-B63E-446A-AC7E-EDE658792CAA}" type="presParOf" srcId="{5302B455-AA6D-42A5-B5FF-18BD21D8DE74}" destId="{287CF9D4-F160-430C-91A2-B807B44612BA}" srcOrd="0" destOrd="0" presId="urn:microsoft.com/office/officeart/2005/8/layout/hierarchy1"/>
    <dgm:cxn modelId="{DBE2105D-A5C0-4758-B5A8-FF5E66477CAD}" type="presParOf" srcId="{5302B455-AA6D-42A5-B5FF-18BD21D8DE74}" destId="{2F1B0641-F6FE-493D-97D2-0D415D4A982D}" srcOrd="1" destOrd="0" presId="urn:microsoft.com/office/officeart/2005/8/layout/hierarchy1"/>
    <dgm:cxn modelId="{F372421E-3694-44E4-9FA6-C1D43A5AB54B}" type="presParOf" srcId="{0D256974-9FD7-48D4-8DE4-6077BF52E481}" destId="{8FC8C369-4E50-4F08-B606-83EE97AA4E90}" srcOrd="1" destOrd="0" presId="urn:microsoft.com/office/officeart/2005/8/layout/hierarchy1"/>
    <dgm:cxn modelId="{5CC824FD-E92D-4340-BE25-1A29CC5F63DD}" type="presParOf" srcId="{73160043-A6F5-4371-BC23-DB5313DE7D5C}" destId="{F4740C31-B028-4248-9192-29E705D78797}" srcOrd="2" destOrd="0" presId="urn:microsoft.com/office/officeart/2005/8/layout/hierarchy1"/>
    <dgm:cxn modelId="{DFC6954F-82CE-4E75-BE64-E2F98CA9AF43}" type="presParOf" srcId="{73160043-A6F5-4371-BC23-DB5313DE7D5C}" destId="{787449B7-B8BB-4D11-B286-DF65C81A1C1C}" srcOrd="3" destOrd="0" presId="urn:microsoft.com/office/officeart/2005/8/layout/hierarchy1"/>
    <dgm:cxn modelId="{EB3D6C1B-503F-4681-B0D7-26DE82FB1940}" type="presParOf" srcId="{787449B7-B8BB-4D11-B286-DF65C81A1C1C}" destId="{66165911-36B6-4DF9-94B6-61C7E35805DE}" srcOrd="0" destOrd="0" presId="urn:microsoft.com/office/officeart/2005/8/layout/hierarchy1"/>
    <dgm:cxn modelId="{1407FDA1-6616-4D92-B2D0-1C8855E4A4B8}" type="presParOf" srcId="{66165911-36B6-4DF9-94B6-61C7E35805DE}" destId="{03DC0346-63D9-417C-A08A-2248742A7465}" srcOrd="0" destOrd="0" presId="urn:microsoft.com/office/officeart/2005/8/layout/hierarchy1"/>
    <dgm:cxn modelId="{E7B2A1AE-3462-4AB6-BC16-EC50FA946A37}" type="presParOf" srcId="{66165911-36B6-4DF9-94B6-61C7E35805DE}" destId="{6ACFF8EE-77D5-4006-813B-CD25B0A1D690}" srcOrd="1" destOrd="0" presId="urn:microsoft.com/office/officeart/2005/8/layout/hierarchy1"/>
    <dgm:cxn modelId="{F5C500AC-D992-40CE-8E8E-464A7E9C8316}" type="presParOf" srcId="{787449B7-B8BB-4D11-B286-DF65C81A1C1C}" destId="{7D1C4961-7702-4B2F-9CFC-D36187186E4F}" srcOrd="1" destOrd="0" presId="urn:microsoft.com/office/officeart/2005/8/layout/hierarchy1"/>
    <dgm:cxn modelId="{C5AC725E-DD23-46EF-9B17-08CFF1B2E6FD}" type="presParOf" srcId="{A21FEDCD-1C99-4C11-8020-1D3FFCF4E011}" destId="{E08F8DF9-9A7A-4988-B416-244E987A1397}" srcOrd="2" destOrd="0" presId="urn:microsoft.com/office/officeart/2005/8/layout/hierarchy1"/>
    <dgm:cxn modelId="{D0B82FDE-66A0-4F69-B3FB-42AE3475715A}" type="presParOf" srcId="{A21FEDCD-1C99-4C11-8020-1D3FFCF4E011}" destId="{D61C3C13-14C3-4C6C-BF15-0AE6C1ED012D}" srcOrd="3" destOrd="0" presId="urn:microsoft.com/office/officeart/2005/8/layout/hierarchy1"/>
    <dgm:cxn modelId="{384D3137-243B-48DC-B08B-8A9F6A3F7B9A}" type="presParOf" srcId="{D61C3C13-14C3-4C6C-BF15-0AE6C1ED012D}" destId="{D458D414-2BE0-4700-AA51-CB29E9E7F2ED}" srcOrd="0" destOrd="0" presId="urn:microsoft.com/office/officeart/2005/8/layout/hierarchy1"/>
    <dgm:cxn modelId="{7D5FA70A-C929-466B-AA26-E58BA97CC3D4}" type="presParOf" srcId="{D458D414-2BE0-4700-AA51-CB29E9E7F2ED}" destId="{125E7682-AD9F-4C11-B26C-1226697065B1}" srcOrd="0" destOrd="0" presId="urn:microsoft.com/office/officeart/2005/8/layout/hierarchy1"/>
    <dgm:cxn modelId="{84DE2DAA-62BD-45C8-B5E1-FDF1576CD84C}" type="presParOf" srcId="{D458D414-2BE0-4700-AA51-CB29E9E7F2ED}" destId="{C4A2EC84-EBE9-4B31-A5F0-CC834D3AFD54}" srcOrd="1" destOrd="0" presId="urn:microsoft.com/office/officeart/2005/8/layout/hierarchy1"/>
    <dgm:cxn modelId="{078A6270-3017-4B59-B5ED-910712530F72}" type="presParOf" srcId="{D61C3C13-14C3-4C6C-BF15-0AE6C1ED012D}" destId="{74C434AE-2550-417A-A9C9-8A392649CBBF}" srcOrd="1" destOrd="0" presId="urn:microsoft.com/office/officeart/2005/8/layout/hierarchy1"/>
    <dgm:cxn modelId="{BE85A7E7-E210-4E85-90E9-2832F8BFF493}" type="presParOf" srcId="{74C434AE-2550-417A-A9C9-8A392649CBBF}" destId="{F78D2F75-8852-4510-8180-6A9915D2020F}" srcOrd="0" destOrd="0" presId="urn:microsoft.com/office/officeart/2005/8/layout/hierarchy1"/>
    <dgm:cxn modelId="{F7DFC539-FFB4-498F-8DB1-83E462B2E841}" type="presParOf" srcId="{74C434AE-2550-417A-A9C9-8A392649CBBF}" destId="{AC1306A8-FD45-4B49-915A-37F3F7BBD1F4}" srcOrd="1" destOrd="0" presId="urn:microsoft.com/office/officeart/2005/8/layout/hierarchy1"/>
    <dgm:cxn modelId="{926E4385-2389-4C54-A49B-FBEE059827F2}" type="presParOf" srcId="{AC1306A8-FD45-4B49-915A-37F3F7BBD1F4}" destId="{C94A5636-3998-4958-9CED-69471DC2E4DA}" srcOrd="0" destOrd="0" presId="urn:microsoft.com/office/officeart/2005/8/layout/hierarchy1"/>
    <dgm:cxn modelId="{A8A28757-6858-4EF5-80BF-378331BD9478}" type="presParOf" srcId="{C94A5636-3998-4958-9CED-69471DC2E4DA}" destId="{8B17DC3A-BBBC-46DB-A09A-9D59112F7A0A}" srcOrd="0" destOrd="0" presId="urn:microsoft.com/office/officeart/2005/8/layout/hierarchy1"/>
    <dgm:cxn modelId="{A903FE6B-8B2C-4ED2-A951-5F2B20EBBBE9}" type="presParOf" srcId="{C94A5636-3998-4958-9CED-69471DC2E4DA}" destId="{66F95F31-2BAA-494D-BC3A-B8126FC269DC}" srcOrd="1" destOrd="0" presId="urn:microsoft.com/office/officeart/2005/8/layout/hierarchy1"/>
    <dgm:cxn modelId="{752225AC-A715-46F9-9417-2D3A34D2A978}" type="presParOf" srcId="{AC1306A8-FD45-4B49-915A-37F3F7BBD1F4}" destId="{F61E3CC8-7D3E-434C-8B3B-46C41B4F736E}" srcOrd="1" destOrd="0" presId="urn:microsoft.com/office/officeart/2005/8/layout/hierarchy1"/>
    <dgm:cxn modelId="{B579926C-9052-4D3A-A8A0-FDC21F03CC51}" type="presParOf" srcId="{74C434AE-2550-417A-A9C9-8A392649CBBF}" destId="{9E5015B5-9978-48DA-9E43-67C2FAE9B767}" srcOrd="2" destOrd="0" presId="urn:microsoft.com/office/officeart/2005/8/layout/hierarchy1"/>
    <dgm:cxn modelId="{149FEA34-61CF-4AC4-862D-FD5D034B19EB}" type="presParOf" srcId="{74C434AE-2550-417A-A9C9-8A392649CBBF}" destId="{8716CFED-047A-4C05-A226-3AC2ABB8F1D8}" srcOrd="3" destOrd="0" presId="urn:microsoft.com/office/officeart/2005/8/layout/hierarchy1"/>
    <dgm:cxn modelId="{4CEFDEE8-9FCD-44B7-A2B2-05E1DD96713B}" type="presParOf" srcId="{8716CFED-047A-4C05-A226-3AC2ABB8F1D8}" destId="{A2B636C4-9350-47AC-BA64-1BBBD2321A60}" srcOrd="0" destOrd="0" presId="urn:microsoft.com/office/officeart/2005/8/layout/hierarchy1"/>
    <dgm:cxn modelId="{433A042C-5E7F-4D0A-92E9-ABCC083B088A}" type="presParOf" srcId="{A2B636C4-9350-47AC-BA64-1BBBD2321A60}" destId="{7F5F310A-11A6-4CBE-AE93-83102AE0D5F3}" srcOrd="0" destOrd="0" presId="urn:microsoft.com/office/officeart/2005/8/layout/hierarchy1"/>
    <dgm:cxn modelId="{937B9945-6102-44D9-8E9D-85845F4DA631}" type="presParOf" srcId="{A2B636C4-9350-47AC-BA64-1BBBD2321A60}" destId="{458BFA7E-7026-4655-A712-98DCFB52D299}" srcOrd="1" destOrd="0" presId="urn:microsoft.com/office/officeart/2005/8/layout/hierarchy1"/>
    <dgm:cxn modelId="{73A0F4D7-23C1-4F38-925B-6D93E9590B10}" type="presParOf" srcId="{8716CFED-047A-4C05-A226-3AC2ABB8F1D8}" destId="{ECCB353B-E640-48FD-A77F-6FE9F7CE2D1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18EACB-18A5-49E2-83A9-BD06B0C9E7BD}" type="doc">
      <dgm:prSet loTypeId="urn:microsoft.com/office/officeart/2005/8/layout/list1" loCatId="list" qsTypeId="urn:microsoft.com/office/officeart/2005/8/quickstyle/simple5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544481DD-B8C2-4BDA-855D-A0AC0BDD56A6}">
      <dgm:prSet/>
      <dgm:spPr/>
      <dgm:t>
        <a:bodyPr/>
        <a:lstStyle/>
        <a:p>
          <a:r>
            <a:rPr lang="ko-KR" b="0" i="0" baseline="0"/>
            <a:t>해외 파트너 협력</a:t>
          </a:r>
          <a:endParaRPr lang="en-US"/>
        </a:p>
      </dgm:t>
    </dgm:pt>
    <dgm:pt modelId="{68D8B889-A7B8-4211-B702-A0ADD9A62BE8}" type="parTrans" cxnId="{00E04B9B-A8FD-42F6-A3CA-C365C46C1986}">
      <dgm:prSet/>
      <dgm:spPr/>
      <dgm:t>
        <a:bodyPr/>
        <a:lstStyle/>
        <a:p>
          <a:endParaRPr lang="en-US"/>
        </a:p>
      </dgm:t>
    </dgm:pt>
    <dgm:pt modelId="{97EAC7CB-5D16-43CB-AE29-4FEEC5AFFC96}" type="sibTrans" cxnId="{00E04B9B-A8FD-42F6-A3CA-C365C46C1986}">
      <dgm:prSet/>
      <dgm:spPr/>
      <dgm:t>
        <a:bodyPr/>
        <a:lstStyle/>
        <a:p>
          <a:endParaRPr lang="en-US"/>
        </a:p>
      </dgm:t>
    </dgm:pt>
    <dgm:pt modelId="{9D736BD7-8802-42FF-BBD9-BC5A32BB2BFD}">
      <dgm:prSet/>
      <dgm:spPr/>
      <dgm:t>
        <a:bodyPr/>
        <a:lstStyle/>
        <a:p>
          <a:r>
            <a:rPr lang="ko-KR"/>
            <a:t>국내 협력사 개발</a:t>
          </a:r>
          <a:endParaRPr lang="en-US"/>
        </a:p>
      </dgm:t>
    </dgm:pt>
    <dgm:pt modelId="{191740A2-5685-486E-BA3B-5BC17F31BD1A}" type="parTrans" cxnId="{75F046A6-B882-434A-9FAC-3A1706F90E1E}">
      <dgm:prSet/>
      <dgm:spPr/>
      <dgm:t>
        <a:bodyPr/>
        <a:lstStyle/>
        <a:p>
          <a:endParaRPr lang="en-US"/>
        </a:p>
      </dgm:t>
    </dgm:pt>
    <dgm:pt modelId="{8C353C66-A55A-4038-A950-C8E8818CEF58}" type="sibTrans" cxnId="{75F046A6-B882-434A-9FAC-3A1706F90E1E}">
      <dgm:prSet/>
      <dgm:spPr/>
      <dgm:t>
        <a:bodyPr/>
        <a:lstStyle/>
        <a:p>
          <a:endParaRPr lang="en-US"/>
        </a:p>
      </dgm:t>
    </dgm:pt>
    <dgm:pt modelId="{1734F383-0242-437D-9A5F-8D0E01DAAA25}">
      <dgm:prSet/>
      <dgm:spPr/>
      <dgm:t>
        <a:bodyPr/>
        <a:lstStyle/>
        <a:p>
          <a:r>
            <a:rPr lang="ko-KR" b="0" i="0" baseline="0"/>
            <a:t>거버넌스에 전문가 확보</a:t>
          </a:r>
          <a:endParaRPr lang="en-US"/>
        </a:p>
      </dgm:t>
    </dgm:pt>
    <dgm:pt modelId="{739205FC-1BFD-4200-8EB6-390392BDB511}" type="parTrans" cxnId="{F490A111-BB36-4882-90DD-75BFB098A1B9}">
      <dgm:prSet/>
      <dgm:spPr/>
      <dgm:t>
        <a:bodyPr/>
        <a:lstStyle/>
        <a:p>
          <a:endParaRPr lang="en-US"/>
        </a:p>
      </dgm:t>
    </dgm:pt>
    <dgm:pt modelId="{B4FB975B-EA1E-4936-8A2A-DDED998CA1AA}" type="sibTrans" cxnId="{F490A111-BB36-4882-90DD-75BFB098A1B9}">
      <dgm:prSet/>
      <dgm:spPr/>
      <dgm:t>
        <a:bodyPr/>
        <a:lstStyle/>
        <a:p>
          <a:endParaRPr lang="en-US"/>
        </a:p>
      </dgm:t>
    </dgm:pt>
    <dgm:pt modelId="{E1B34726-EAFD-4E38-A2AC-1E8CFD258DEC}">
      <dgm:prSet/>
      <dgm:spPr/>
      <dgm:t>
        <a:bodyPr/>
        <a:lstStyle/>
        <a:p>
          <a:r>
            <a:rPr lang="ko-KR" b="0" i="0" baseline="0"/>
            <a:t>교육과정을 개설하여 홍보</a:t>
          </a:r>
          <a:endParaRPr lang="en-US"/>
        </a:p>
      </dgm:t>
    </dgm:pt>
    <dgm:pt modelId="{CB6CAE67-1B01-4678-89AB-BF3F7C1E7725}" type="parTrans" cxnId="{6F2AFAD0-4EF8-4237-8433-3E7001FF65DA}">
      <dgm:prSet/>
      <dgm:spPr/>
      <dgm:t>
        <a:bodyPr/>
        <a:lstStyle/>
        <a:p>
          <a:endParaRPr lang="en-US"/>
        </a:p>
      </dgm:t>
    </dgm:pt>
    <dgm:pt modelId="{6F0B71D6-A70F-4DAB-9EC3-9856740BC57D}" type="sibTrans" cxnId="{6F2AFAD0-4EF8-4237-8433-3E7001FF65DA}">
      <dgm:prSet/>
      <dgm:spPr/>
      <dgm:t>
        <a:bodyPr/>
        <a:lstStyle/>
        <a:p>
          <a:endParaRPr lang="en-US"/>
        </a:p>
      </dgm:t>
    </dgm:pt>
    <dgm:pt modelId="{CFFC28EE-28BD-4A3D-8F17-EB7632BC6925}">
      <dgm:prSet/>
      <dgm:spPr/>
      <dgm:t>
        <a:bodyPr/>
        <a:lstStyle/>
        <a:p>
          <a:r>
            <a:rPr lang="ko-KR"/>
            <a:t>모델업체를 선정 운영</a:t>
          </a:r>
          <a:endParaRPr lang="en-US"/>
        </a:p>
      </dgm:t>
    </dgm:pt>
    <dgm:pt modelId="{0449483D-A9E5-4B7E-B104-EEC1C471F55A}" type="parTrans" cxnId="{7C1CD296-D2DB-49DC-9EF4-2BC0B1950538}">
      <dgm:prSet/>
      <dgm:spPr/>
      <dgm:t>
        <a:bodyPr/>
        <a:lstStyle/>
        <a:p>
          <a:endParaRPr lang="en-US"/>
        </a:p>
      </dgm:t>
    </dgm:pt>
    <dgm:pt modelId="{60C436CF-8AA7-46DD-AF75-7AD30AA1FD78}" type="sibTrans" cxnId="{7C1CD296-D2DB-49DC-9EF4-2BC0B1950538}">
      <dgm:prSet/>
      <dgm:spPr/>
      <dgm:t>
        <a:bodyPr/>
        <a:lstStyle/>
        <a:p>
          <a:endParaRPr lang="en-US"/>
        </a:p>
      </dgm:t>
    </dgm:pt>
    <dgm:pt modelId="{16000818-F5B8-4C95-BC2B-E455591F20C5}" type="pres">
      <dgm:prSet presAssocID="{A018EACB-18A5-49E2-83A9-BD06B0C9E7B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063B36A-F8F5-4439-A890-3EE4648573AA}" type="pres">
      <dgm:prSet presAssocID="{544481DD-B8C2-4BDA-855D-A0AC0BDD56A6}" presName="parentLin" presStyleCnt="0"/>
      <dgm:spPr/>
    </dgm:pt>
    <dgm:pt modelId="{17DA6C4B-DE4A-414F-89BB-02000300D7AE}" type="pres">
      <dgm:prSet presAssocID="{544481DD-B8C2-4BDA-855D-A0AC0BDD56A6}" presName="parentLeftMargin" presStyleLbl="node1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7CD4326B-41AF-40A4-87CE-811987BD3F2E}" type="pres">
      <dgm:prSet presAssocID="{544481DD-B8C2-4BDA-855D-A0AC0BDD56A6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C7CC466-8D7F-47FC-8160-F4E604486D0B}" type="pres">
      <dgm:prSet presAssocID="{544481DD-B8C2-4BDA-855D-A0AC0BDD56A6}" presName="negativeSpace" presStyleCnt="0"/>
      <dgm:spPr/>
    </dgm:pt>
    <dgm:pt modelId="{DEB48F6E-484C-495C-86FC-70934B7B5F7C}" type="pres">
      <dgm:prSet presAssocID="{544481DD-B8C2-4BDA-855D-A0AC0BDD56A6}" presName="childText" presStyleLbl="conFgAcc1" presStyleIdx="0" presStyleCnt="5">
        <dgm:presLayoutVars>
          <dgm:bulletEnabled val="1"/>
        </dgm:presLayoutVars>
      </dgm:prSet>
      <dgm:spPr/>
    </dgm:pt>
    <dgm:pt modelId="{4255B3D3-DA3D-4AF7-87E7-AF0FE88E0101}" type="pres">
      <dgm:prSet presAssocID="{97EAC7CB-5D16-43CB-AE29-4FEEC5AFFC96}" presName="spaceBetweenRectangles" presStyleCnt="0"/>
      <dgm:spPr/>
    </dgm:pt>
    <dgm:pt modelId="{AFB06B38-89B7-4818-92D7-D314D7DB2DBA}" type="pres">
      <dgm:prSet presAssocID="{9D736BD7-8802-42FF-BBD9-BC5A32BB2BFD}" presName="parentLin" presStyleCnt="0"/>
      <dgm:spPr/>
    </dgm:pt>
    <dgm:pt modelId="{E0048003-1B41-48EB-B9BE-16427AC960AA}" type="pres">
      <dgm:prSet presAssocID="{9D736BD7-8802-42FF-BBD9-BC5A32BB2BFD}" presName="parentLeftMargin" presStyleLbl="node1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C9B52158-958B-421A-AA58-CD8B63D07F14}" type="pres">
      <dgm:prSet presAssocID="{9D736BD7-8802-42FF-BBD9-BC5A32BB2BFD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547157-328F-4A03-AF87-8CE294D92A30}" type="pres">
      <dgm:prSet presAssocID="{9D736BD7-8802-42FF-BBD9-BC5A32BB2BFD}" presName="negativeSpace" presStyleCnt="0"/>
      <dgm:spPr/>
    </dgm:pt>
    <dgm:pt modelId="{D0FC383A-B8C0-47D8-85B6-91545A6B39EC}" type="pres">
      <dgm:prSet presAssocID="{9D736BD7-8802-42FF-BBD9-BC5A32BB2BFD}" presName="childText" presStyleLbl="conFgAcc1" presStyleIdx="1" presStyleCnt="5">
        <dgm:presLayoutVars>
          <dgm:bulletEnabled val="1"/>
        </dgm:presLayoutVars>
      </dgm:prSet>
      <dgm:spPr/>
    </dgm:pt>
    <dgm:pt modelId="{1C614852-C0F0-485B-B118-5D9EE09C2BE2}" type="pres">
      <dgm:prSet presAssocID="{8C353C66-A55A-4038-A950-C8E8818CEF58}" presName="spaceBetweenRectangles" presStyleCnt="0"/>
      <dgm:spPr/>
    </dgm:pt>
    <dgm:pt modelId="{9EE729C9-4B90-4B8A-998D-DA659F9D51B4}" type="pres">
      <dgm:prSet presAssocID="{1734F383-0242-437D-9A5F-8D0E01DAAA25}" presName="parentLin" presStyleCnt="0"/>
      <dgm:spPr/>
    </dgm:pt>
    <dgm:pt modelId="{07605D0E-BCBB-47CF-B0F4-D577DF5AF48C}" type="pres">
      <dgm:prSet presAssocID="{1734F383-0242-437D-9A5F-8D0E01DAAA25}" presName="parentLeftMargin" presStyleLbl="node1" presStyleIdx="1" presStyleCnt="5"/>
      <dgm:spPr/>
      <dgm:t>
        <a:bodyPr/>
        <a:lstStyle/>
        <a:p>
          <a:pPr latinLnBrk="1"/>
          <a:endParaRPr lang="ko-KR" altLang="en-US"/>
        </a:p>
      </dgm:t>
    </dgm:pt>
    <dgm:pt modelId="{3E1EB4FA-116B-42AB-AFB9-C52CDF83220B}" type="pres">
      <dgm:prSet presAssocID="{1734F383-0242-437D-9A5F-8D0E01DAAA25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C12C41E-0F4B-46A3-83FA-E06920256BF4}" type="pres">
      <dgm:prSet presAssocID="{1734F383-0242-437D-9A5F-8D0E01DAAA25}" presName="negativeSpace" presStyleCnt="0"/>
      <dgm:spPr/>
    </dgm:pt>
    <dgm:pt modelId="{35CF8AEE-8AF8-4574-BB7B-557138650860}" type="pres">
      <dgm:prSet presAssocID="{1734F383-0242-437D-9A5F-8D0E01DAAA25}" presName="childText" presStyleLbl="conFgAcc1" presStyleIdx="2" presStyleCnt="5">
        <dgm:presLayoutVars>
          <dgm:bulletEnabled val="1"/>
        </dgm:presLayoutVars>
      </dgm:prSet>
      <dgm:spPr/>
    </dgm:pt>
    <dgm:pt modelId="{2B5EA3A6-F4BC-4D41-A17B-33553BEDDA7A}" type="pres">
      <dgm:prSet presAssocID="{B4FB975B-EA1E-4936-8A2A-DDED998CA1AA}" presName="spaceBetweenRectangles" presStyleCnt="0"/>
      <dgm:spPr/>
    </dgm:pt>
    <dgm:pt modelId="{A273AC12-3DAB-4A5F-ADF7-7661C2FC6803}" type="pres">
      <dgm:prSet presAssocID="{E1B34726-EAFD-4E38-A2AC-1E8CFD258DEC}" presName="parentLin" presStyleCnt="0"/>
      <dgm:spPr/>
    </dgm:pt>
    <dgm:pt modelId="{2FC16F48-0DE4-4A3C-81A3-9F4E2D83C8D0}" type="pres">
      <dgm:prSet presAssocID="{E1B34726-EAFD-4E38-A2AC-1E8CFD258DEC}" presName="parentLeftMargin" presStyleLbl="node1" presStyleIdx="2" presStyleCnt="5"/>
      <dgm:spPr/>
      <dgm:t>
        <a:bodyPr/>
        <a:lstStyle/>
        <a:p>
          <a:pPr latinLnBrk="1"/>
          <a:endParaRPr lang="ko-KR" altLang="en-US"/>
        </a:p>
      </dgm:t>
    </dgm:pt>
    <dgm:pt modelId="{83996AF3-9D8F-4814-9B49-48883AEF93D2}" type="pres">
      <dgm:prSet presAssocID="{E1B34726-EAFD-4E38-A2AC-1E8CFD258DEC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8941D41-EBC8-4BDA-9AFA-476DD0AA5DD3}" type="pres">
      <dgm:prSet presAssocID="{E1B34726-EAFD-4E38-A2AC-1E8CFD258DEC}" presName="negativeSpace" presStyleCnt="0"/>
      <dgm:spPr/>
    </dgm:pt>
    <dgm:pt modelId="{B69E50C9-F181-4C8F-A7C7-21D4AFDD4069}" type="pres">
      <dgm:prSet presAssocID="{E1B34726-EAFD-4E38-A2AC-1E8CFD258DEC}" presName="childText" presStyleLbl="conFgAcc1" presStyleIdx="3" presStyleCnt="5">
        <dgm:presLayoutVars>
          <dgm:bulletEnabled val="1"/>
        </dgm:presLayoutVars>
      </dgm:prSet>
      <dgm:spPr/>
    </dgm:pt>
    <dgm:pt modelId="{2148C45D-6EF3-412C-AB80-75FE84676F59}" type="pres">
      <dgm:prSet presAssocID="{6F0B71D6-A70F-4DAB-9EC3-9856740BC57D}" presName="spaceBetweenRectangles" presStyleCnt="0"/>
      <dgm:spPr/>
    </dgm:pt>
    <dgm:pt modelId="{4B75ED63-0557-4BC2-8211-F25F3A0AA270}" type="pres">
      <dgm:prSet presAssocID="{CFFC28EE-28BD-4A3D-8F17-EB7632BC6925}" presName="parentLin" presStyleCnt="0"/>
      <dgm:spPr/>
    </dgm:pt>
    <dgm:pt modelId="{C76F601E-8EA2-422C-A9A8-1B452F5E39A7}" type="pres">
      <dgm:prSet presAssocID="{CFFC28EE-28BD-4A3D-8F17-EB7632BC6925}" presName="parentLeftMargin" presStyleLbl="node1" presStyleIdx="3" presStyleCnt="5"/>
      <dgm:spPr/>
      <dgm:t>
        <a:bodyPr/>
        <a:lstStyle/>
        <a:p>
          <a:pPr latinLnBrk="1"/>
          <a:endParaRPr lang="ko-KR" altLang="en-US"/>
        </a:p>
      </dgm:t>
    </dgm:pt>
    <dgm:pt modelId="{5C02CB5C-5595-491C-B3F4-A406E2D17DBC}" type="pres">
      <dgm:prSet presAssocID="{CFFC28EE-28BD-4A3D-8F17-EB7632BC6925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2C3268C-9232-43F9-AEF3-7BEC2465A67E}" type="pres">
      <dgm:prSet presAssocID="{CFFC28EE-28BD-4A3D-8F17-EB7632BC6925}" presName="negativeSpace" presStyleCnt="0"/>
      <dgm:spPr/>
    </dgm:pt>
    <dgm:pt modelId="{7876849D-FC05-45BC-94A5-F4B8FB076E47}" type="pres">
      <dgm:prSet presAssocID="{CFFC28EE-28BD-4A3D-8F17-EB7632BC6925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4B3B6E77-B505-40BF-9FB7-7298F9FD9E4E}" type="presOf" srcId="{E1B34726-EAFD-4E38-A2AC-1E8CFD258DEC}" destId="{83996AF3-9D8F-4814-9B49-48883AEF93D2}" srcOrd="1" destOrd="0" presId="urn:microsoft.com/office/officeart/2005/8/layout/list1"/>
    <dgm:cxn modelId="{DDE4E3AB-A0C3-4A78-86F1-FF701D0209DF}" type="presOf" srcId="{E1B34726-EAFD-4E38-A2AC-1E8CFD258DEC}" destId="{2FC16F48-0DE4-4A3C-81A3-9F4E2D83C8D0}" srcOrd="0" destOrd="0" presId="urn:microsoft.com/office/officeart/2005/8/layout/list1"/>
    <dgm:cxn modelId="{00E04B9B-A8FD-42F6-A3CA-C365C46C1986}" srcId="{A018EACB-18A5-49E2-83A9-BD06B0C9E7BD}" destId="{544481DD-B8C2-4BDA-855D-A0AC0BDD56A6}" srcOrd="0" destOrd="0" parTransId="{68D8B889-A7B8-4211-B702-A0ADD9A62BE8}" sibTransId="{97EAC7CB-5D16-43CB-AE29-4FEEC5AFFC96}"/>
    <dgm:cxn modelId="{F490A111-BB36-4882-90DD-75BFB098A1B9}" srcId="{A018EACB-18A5-49E2-83A9-BD06B0C9E7BD}" destId="{1734F383-0242-437D-9A5F-8D0E01DAAA25}" srcOrd="2" destOrd="0" parTransId="{739205FC-1BFD-4200-8EB6-390392BDB511}" sibTransId="{B4FB975B-EA1E-4936-8A2A-DDED998CA1AA}"/>
    <dgm:cxn modelId="{4CB3F053-15D7-4E5F-B64B-0A8588F8E7E3}" type="presOf" srcId="{A018EACB-18A5-49E2-83A9-BD06B0C9E7BD}" destId="{16000818-F5B8-4C95-BC2B-E455591F20C5}" srcOrd="0" destOrd="0" presId="urn:microsoft.com/office/officeart/2005/8/layout/list1"/>
    <dgm:cxn modelId="{487ACDD9-ED0C-42E6-AF92-919F6C884FA5}" type="presOf" srcId="{9D736BD7-8802-42FF-BBD9-BC5A32BB2BFD}" destId="{C9B52158-958B-421A-AA58-CD8B63D07F14}" srcOrd="1" destOrd="0" presId="urn:microsoft.com/office/officeart/2005/8/layout/list1"/>
    <dgm:cxn modelId="{C1FD5025-E193-4F87-B8C2-C5A05433695C}" type="presOf" srcId="{CFFC28EE-28BD-4A3D-8F17-EB7632BC6925}" destId="{5C02CB5C-5595-491C-B3F4-A406E2D17DBC}" srcOrd="1" destOrd="0" presId="urn:microsoft.com/office/officeart/2005/8/layout/list1"/>
    <dgm:cxn modelId="{10F667B6-CE77-4037-B662-530E3C7DE09E}" type="presOf" srcId="{1734F383-0242-437D-9A5F-8D0E01DAAA25}" destId="{07605D0E-BCBB-47CF-B0F4-D577DF5AF48C}" srcOrd="0" destOrd="0" presId="urn:microsoft.com/office/officeart/2005/8/layout/list1"/>
    <dgm:cxn modelId="{8D17BFFF-FA3F-4C25-A365-852EAF20F471}" type="presOf" srcId="{1734F383-0242-437D-9A5F-8D0E01DAAA25}" destId="{3E1EB4FA-116B-42AB-AFB9-C52CDF83220B}" srcOrd="1" destOrd="0" presId="urn:microsoft.com/office/officeart/2005/8/layout/list1"/>
    <dgm:cxn modelId="{75F046A6-B882-434A-9FAC-3A1706F90E1E}" srcId="{A018EACB-18A5-49E2-83A9-BD06B0C9E7BD}" destId="{9D736BD7-8802-42FF-BBD9-BC5A32BB2BFD}" srcOrd="1" destOrd="0" parTransId="{191740A2-5685-486E-BA3B-5BC17F31BD1A}" sibTransId="{8C353C66-A55A-4038-A950-C8E8818CEF58}"/>
    <dgm:cxn modelId="{D42F527B-2989-4A2F-BAAF-8566F8D1D0A4}" type="presOf" srcId="{544481DD-B8C2-4BDA-855D-A0AC0BDD56A6}" destId="{17DA6C4B-DE4A-414F-89BB-02000300D7AE}" srcOrd="0" destOrd="0" presId="urn:microsoft.com/office/officeart/2005/8/layout/list1"/>
    <dgm:cxn modelId="{0644BD22-9E1D-4732-AB7A-6083BD7442F7}" type="presOf" srcId="{9D736BD7-8802-42FF-BBD9-BC5A32BB2BFD}" destId="{E0048003-1B41-48EB-B9BE-16427AC960AA}" srcOrd="0" destOrd="0" presId="urn:microsoft.com/office/officeart/2005/8/layout/list1"/>
    <dgm:cxn modelId="{58981842-8570-499B-AE5E-D391B7A0F59B}" type="presOf" srcId="{CFFC28EE-28BD-4A3D-8F17-EB7632BC6925}" destId="{C76F601E-8EA2-422C-A9A8-1B452F5E39A7}" srcOrd="0" destOrd="0" presId="urn:microsoft.com/office/officeart/2005/8/layout/list1"/>
    <dgm:cxn modelId="{7C1CD296-D2DB-49DC-9EF4-2BC0B1950538}" srcId="{A018EACB-18A5-49E2-83A9-BD06B0C9E7BD}" destId="{CFFC28EE-28BD-4A3D-8F17-EB7632BC6925}" srcOrd="4" destOrd="0" parTransId="{0449483D-A9E5-4B7E-B104-EEC1C471F55A}" sibTransId="{60C436CF-8AA7-46DD-AF75-7AD30AA1FD78}"/>
    <dgm:cxn modelId="{6F2AFAD0-4EF8-4237-8433-3E7001FF65DA}" srcId="{A018EACB-18A5-49E2-83A9-BD06B0C9E7BD}" destId="{E1B34726-EAFD-4E38-A2AC-1E8CFD258DEC}" srcOrd="3" destOrd="0" parTransId="{CB6CAE67-1B01-4678-89AB-BF3F7C1E7725}" sibTransId="{6F0B71D6-A70F-4DAB-9EC3-9856740BC57D}"/>
    <dgm:cxn modelId="{123B1D98-8DAB-4936-A3FD-C4EE39D33003}" type="presOf" srcId="{544481DD-B8C2-4BDA-855D-A0AC0BDD56A6}" destId="{7CD4326B-41AF-40A4-87CE-811987BD3F2E}" srcOrd="1" destOrd="0" presId="urn:microsoft.com/office/officeart/2005/8/layout/list1"/>
    <dgm:cxn modelId="{5091A2BF-1525-49C1-ABBA-B5C1587D53ED}" type="presParOf" srcId="{16000818-F5B8-4C95-BC2B-E455591F20C5}" destId="{2063B36A-F8F5-4439-A890-3EE4648573AA}" srcOrd="0" destOrd="0" presId="urn:microsoft.com/office/officeart/2005/8/layout/list1"/>
    <dgm:cxn modelId="{EE1393CD-0D4A-4450-99C8-3F150E0A9064}" type="presParOf" srcId="{2063B36A-F8F5-4439-A890-3EE4648573AA}" destId="{17DA6C4B-DE4A-414F-89BB-02000300D7AE}" srcOrd="0" destOrd="0" presId="urn:microsoft.com/office/officeart/2005/8/layout/list1"/>
    <dgm:cxn modelId="{2640D915-24BC-4E2B-9695-ED0D0311E8DB}" type="presParOf" srcId="{2063B36A-F8F5-4439-A890-3EE4648573AA}" destId="{7CD4326B-41AF-40A4-87CE-811987BD3F2E}" srcOrd="1" destOrd="0" presId="urn:microsoft.com/office/officeart/2005/8/layout/list1"/>
    <dgm:cxn modelId="{C1953B55-6B63-4EA6-9D09-80C03D96AE67}" type="presParOf" srcId="{16000818-F5B8-4C95-BC2B-E455591F20C5}" destId="{9C7CC466-8D7F-47FC-8160-F4E604486D0B}" srcOrd="1" destOrd="0" presId="urn:microsoft.com/office/officeart/2005/8/layout/list1"/>
    <dgm:cxn modelId="{BC162612-6DBD-4934-8128-91E3C17A80F8}" type="presParOf" srcId="{16000818-F5B8-4C95-BC2B-E455591F20C5}" destId="{DEB48F6E-484C-495C-86FC-70934B7B5F7C}" srcOrd="2" destOrd="0" presId="urn:microsoft.com/office/officeart/2005/8/layout/list1"/>
    <dgm:cxn modelId="{30350389-09CB-4BCB-B801-F78D0A756B62}" type="presParOf" srcId="{16000818-F5B8-4C95-BC2B-E455591F20C5}" destId="{4255B3D3-DA3D-4AF7-87E7-AF0FE88E0101}" srcOrd="3" destOrd="0" presId="urn:microsoft.com/office/officeart/2005/8/layout/list1"/>
    <dgm:cxn modelId="{0D1C4A80-8F83-42B2-BD51-F78C08100969}" type="presParOf" srcId="{16000818-F5B8-4C95-BC2B-E455591F20C5}" destId="{AFB06B38-89B7-4818-92D7-D314D7DB2DBA}" srcOrd="4" destOrd="0" presId="urn:microsoft.com/office/officeart/2005/8/layout/list1"/>
    <dgm:cxn modelId="{EB730EB3-E4D3-499F-A58D-E6A7029C3442}" type="presParOf" srcId="{AFB06B38-89B7-4818-92D7-D314D7DB2DBA}" destId="{E0048003-1B41-48EB-B9BE-16427AC960AA}" srcOrd="0" destOrd="0" presId="urn:microsoft.com/office/officeart/2005/8/layout/list1"/>
    <dgm:cxn modelId="{785D329B-37B8-4DCA-A665-F8B5E375D6C1}" type="presParOf" srcId="{AFB06B38-89B7-4818-92D7-D314D7DB2DBA}" destId="{C9B52158-958B-421A-AA58-CD8B63D07F14}" srcOrd="1" destOrd="0" presId="urn:microsoft.com/office/officeart/2005/8/layout/list1"/>
    <dgm:cxn modelId="{61ED4AD1-F28B-44B7-B92C-4D41AA9FCD98}" type="presParOf" srcId="{16000818-F5B8-4C95-BC2B-E455591F20C5}" destId="{91547157-328F-4A03-AF87-8CE294D92A30}" srcOrd="5" destOrd="0" presId="urn:microsoft.com/office/officeart/2005/8/layout/list1"/>
    <dgm:cxn modelId="{EFFF5E2E-6B32-4DBA-A2A5-33E7575F5A4D}" type="presParOf" srcId="{16000818-F5B8-4C95-BC2B-E455591F20C5}" destId="{D0FC383A-B8C0-47D8-85B6-91545A6B39EC}" srcOrd="6" destOrd="0" presId="urn:microsoft.com/office/officeart/2005/8/layout/list1"/>
    <dgm:cxn modelId="{E0237498-7207-4E33-84C0-84569C638F0A}" type="presParOf" srcId="{16000818-F5B8-4C95-BC2B-E455591F20C5}" destId="{1C614852-C0F0-485B-B118-5D9EE09C2BE2}" srcOrd="7" destOrd="0" presId="urn:microsoft.com/office/officeart/2005/8/layout/list1"/>
    <dgm:cxn modelId="{A8475F6B-F986-4791-8154-316E92901AEC}" type="presParOf" srcId="{16000818-F5B8-4C95-BC2B-E455591F20C5}" destId="{9EE729C9-4B90-4B8A-998D-DA659F9D51B4}" srcOrd="8" destOrd="0" presId="urn:microsoft.com/office/officeart/2005/8/layout/list1"/>
    <dgm:cxn modelId="{53BB90AA-80C8-4180-A3D4-8E74930F14FA}" type="presParOf" srcId="{9EE729C9-4B90-4B8A-998D-DA659F9D51B4}" destId="{07605D0E-BCBB-47CF-B0F4-D577DF5AF48C}" srcOrd="0" destOrd="0" presId="urn:microsoft.com/office/officeart/2005/8/layout/list1"/>
    <dgm:cxn modelId="{36A4C551-2F16-4BE9-ABD4-59955FA6B24C}" type="presParOf" srcId="{9EE729C9-4B90-4B8A-998D-DA659F9D51B4}" destId="{3E1EB4FA-116B-42AB-AFB9-C52CDF83220B}" srcOrd="1" destOrd="0" presId="urn:microsoft.com/office/officeart/2005/8/layout/list1"/>
    <dgm:cxn modelId="{A8CCCB36-8A61-4336-853A-54B196A5ADF0}" type="presParOf" srcId="{16000818-F5B8-4C95-BC2B-E455591F20C5}" destId="{1C12C41E-0F4B-46A3-83FA-E06920256BF4}" srcOrd="9" destOrd="0" presId="urn:microsoft.com/office/officeart/2005/8/layout/list1"/>
    <dgm:cxn modelId="{A06293DD-5463-4EB0-ADF8-3A6BC36670E3}" type="presParOf" srcId="{16000818-F5B8-4C95-BC2B-E455591F20C5}" destId="{35CF8AEE-8AF8-4574-BB7B-557138650860}" srcOrd="10" destOrd="0" presId="urn:microsoft.com/office/officeart/2005/8/layout/list1"/>
    <dgm:cxn modelId="{774FCDDB-EEA5-4275-AD2B-A8A63DE05FD9}" type="presParOf" srcId="{16000818-F5B8-4C95-BC2B-E455591F20C5}" destId="{2B5EA3A6-F4BC-4D41-A17B-33553BEDDA7A}" srcOrd="11" destOrd="0" presId="urn:microsoft.com/office/officeart/2005/8/layout/list1"/>
    <dgm:cxn modelId="{B0433D0F-39E6-4F7F-BFE8-428842E60772}" type="presParOf" srcId="{16000818-F5B8-4C95-BC2B-E455591F20C5}" destId="{A273AC12-3DAB-4A5F-ADF7-7661C2FC6803}" srcOrd="12" destOrd="0" presId="urn:microsoft.com/office/officeart/2005/8/layout/list1"/>
    <dgm:cxn modelId="{FECFE7F7-E66A-4688-8173-360F1BEAA6B2}" type="presParOf" srcId="{A273AC12-3DAB-4A5F-ADF7-7661C2FC6803}" destId="{2FC16F48-0DE4-4A3C-81A3-9F4E2D83C8D0}" srcOrd="0" destOrd="0" presId="urn:microsoft.com/office/officeart/2005/8/layout/list1"/>
    <dgm:cxn modelId="{BFE2CC3A-87E5-483C-80A9-38439DC81381}" type="presParOf" srcId="{A273AC12-3DAB-4A5F-ADF7-7661C2FC6803}" destId="{83996AF3-9D8F-4814-9B49-48883AEF93D2}" srcOrd="1" destOrd="0" presId="urn:microsoft.com/office/officeart/2005/8/layout/list1"/>
    <dgm:cxn modelId="{631E313B-CB98-48A5-8DAF-25D789EC6885}" type="presParOf" srcId="{16000818-F5B8-4C95-BC2B-E455591F20C5}" destId="{D8941D41-EBC8-4BDA-9AFA-476DD0AA5DD3}" srcOrd="13" destOrd="0" presId="urn:microsoft.com/office/officeart/2005/8/layout/list1"/>
    <dgm:cxn modelId="{F0A7D166-D5D0-420E-89CD-DE55F5DBA1EA}" type="presParOf" srcId="{16000818-F5B8-4C95-BC2B-E455591F20C5}" destId="{B69E50C9-F181-4C8F-A7C7-21D4AFDD4069}" srcOrd="14" destOrd="0" presId="urn:microsoft.com/office/officeart/2005/8/layout/list1"/>
    <dgm:cxn modelId="{9C169A1E-BFC5-4C91-A210-CFECB9C94D43}" type="presParOf" srcId="{16000818-F5B8-4C95-BC2B-E455591F20C5}" destId="{2148C45D-6EF3-412C-AB80-75FE84676F59}" srcOrd="15" destOrd="0" presId="urn:microsoft.com/office/officeart/2005/8/layout/list1"/>
    <dgm:cxn modelId="{CF6DF697-D653-4A11-B1E3-C947E8113DDB}" type="presParOf" srcId="{16000818-F5B8-4C95-BC2B-E455591F20C5}" destId="{4B75ED63-0557-4BC2-8211-F25F3A0AA270}" srcOrd="16" destOrd="0" presId="urn:microsoft.com/office/officeart/2005/8/layout/list1"/>
    <dgm:cxn modelId="{A8A4B980-33CC-4868-A1FD-39874889A287}" type="presParOf" srcId="{4B75ED63-0557-4BC2-8211-F25F3A0AA270}" destId="{C76F601E-8EA2-422C-A9A8-1B452F5E39A7}" srcOrd="0" destOrd="0" presId="urn:microsoft.com/office/officeart/2005/8/layout/list1"/>
    <dgm:cxn modelId="{F57A3006-80B5-44FA-8432-BB58A32F7BC0}" type="presParOf" srcId="{4B75ED63-0557-4BC2-8211-F25F3A0AA270}" destId="{5C02CB5C-5595-491C-B3F4-A406E2D17DBC}" srcOrd="1" destOrd="0" presId="urn:microsoft.com/office/officeart/2005/8/layout/list1"/>
    <dgm:cxn modelId="{57FED874-20AA-4559-8598-DBF4578EACB8}" type="presParOf" srcId="{16000818-F5B8-4C95-BC2B-E455591F20C5}" destId="{52C3268C-9232-43F9-AEF3-7BEC2465A67E}" srcOrd="17" destOrd="0" presId="urn:microsoft.com/office/officeart/2005/8/layout/list1"/>
    <dgm:cxn modelId="{460F423E-DA45-4AF6-B40F-4E7E7EAEE1AD}" type="presParOf" srcId="{16000818-F5B8-4C95-BC2B-E455591F20C5}" destId="{7876849D-FC05-45BC-94A5-F4B8FB076E47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DA7CDADD-DDC8-42D1-8810-0009AF60BAF4}" type="datetimeFigureOut">
              <a:rPr lang="ko-KR" altLang="en-US" smtClean="0"/>
              <a:t>2021-12-12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C987F131-E9D5-4D5D-A524-CD76656C47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357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6447915"/>
      </p:ext>
    </p:extLst>
  </p:cSld>
  <p:clrMapOvr>
    <a:masterClrMapping/>
  </p:clrMapOvr>
  <p:transition spd="med"/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6" y="2130435"/>
            <a:ext cx="7772401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1" y="388620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5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50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76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019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27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5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78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03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472" y="6356933"/>
            <a:ext cx="2133962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A0A4EF-9642-40F4-89DE-20C69441B3B1}" type="datetime1">
              <a:rPr kumimoji="1" lang="ko-KR" altLang="en-US" sz="1796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2021-12-12</a:t>
            </a:fld>
            <a:endParaRPr kumimoji="1" lang="ko-KR" altLang="en-US" sz="1796" dirty="0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3567" y="6356933"/>
            <a:ext cx="2896867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796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0BFFD-CC94-4F42-8D94-17B1E4401E9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1113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ln w="12700"/>
        </p:spPr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472" y="6356933"/>
            <a:ext cx="2133962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0B72E6-D8EE-43A2-8206-BC1B58E082AE}" type="datetime1">
              <a:rPr kumimoji="1" lang="ko-KR" altLang="en-US" sz="1796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2021-12-12</a:t>
            </a:fld>
            <a:endParaRPr kumimoji="1" lang="ko-KR" altLang="en-US" sz="1796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3567" y="6356933"/>
            <a:ext cx="2896867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796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36BD14-4D38-4149-A19B-D32A62AE48B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54654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9" y="4406910"/>
            <a:ext cx="7772401" cy="1362075"/>
          </a:xfrm>
        </p:spPr>
        <p:txBody>
          <a:bodyPr anchor="t"/>
          <a:lstStyle>
            <a:lvl1pPr algn="l">
              <a:defRPr sz="3762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9" y="2906713"/>
            <a:ext cx="7772401" cy="1500187"/>
          </a:xfrm>
        </p:spPr>
        <p:txBody>
          <a:bodyPr anchor="b"/>
          <a:lstStyle>
            <a:lvl1pPr marL="0" indent="0">
              <a:buNone/>
              <a:defRPr sz="1881">
                <a:solidFill>
                  <a:schemeClr val="tx1">
                    <a:tint val="75000"/>
                  </a:schemeClr>
                </a:solidFill>
              </a:defRPr>
            </a:lvl1pPr>
            <a:lvl2pPr marL="425482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850964" indent="0">
              <a:buNone/>
              <a:defRPr sz="1454">
                <a:solidFill>
                  <a:schemeClr val="tx1">
                    <a:tint val="75000"/>
                  </a:schemeClr>
                </a:solidFill>
              </a:defRPr>
            </a:lvl3pPr>
            <a:lvl4pPr marL="1276445" indent="0">
              <a:buNone/>
              <a:defRPr sz="1283">
                <a:solidFill>
                  <a:schemeClr val="tx1">
                    <a:tint val="75000"/>
                  </a:schemeClr>
                </a:solidFill>
              </a:defRPr>
            </a:lvl4pPr>
            <a:lvl5pPr marL="1701928" indent="0">
              <a:buNone/>
              <a:defRPr sz="1283">
                <a:solidFill>
                  <a:schemeClr val="tx1">
                    <a:tint val="75000"/>
                  </a:schemeClr>
                </a:solidFill>
              </a:defRPr>
            </a:lvl5pPr>
            <a:lvl6pPr marL="2127410" indent="0">
              <a:buNone/>
              <a:defRPr sz="1283">
                <a:solidFill>
                  <a:schemeClr val="tx1">
                    <a:tint val="75000"/>
                  </a:schemeClr>
                </a:solidFill>
              </a:defRPr>
            </a:lvl6pPr>
            <a:lvl7pPr marL="2552892" indent="0">
              <a:buNone/>
              <a:defRPr sz="1283">
                <a:solidFill>
                  <a:schemeClr val="tx1">
                    <a:tint val="75000"/>
                  </a:schemeClr>
                </a:solidFill>
              </a:defRPr>
            </a:lvl7pPr>
            <a:lvl8pPr marL="2978375" indent="0">
              <a:buNone/>
              <a:defRPr sz="1283">
                <a:solidFill>
                  <a:schemeClr val="tx1">
                    <a:tint val="75000"/>
                  </a:schemeClr>
                </a:solidFill>
              </a:defRPr>
            </a:lvl8pPr>
            <a:lvl9pPr marL="3403857" indent="0">
              <a:buNone/>
              <a:defRPr sz="128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472" y="6356933"/>
            <a:ext cx="2133962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0BA6B4-46FB-44E0-B434-A6A7D5880070}" type="datetime1">
              <a:rPr kumimoji="1" lang="ko-KR" altLang="en-US" sz="1796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2021-12-12</a:t>
            </a:fld>
            <a:endParaRPr kumimoji="1" lang="ko-KR" altLang="en-US" sz="1796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3567" y="6356933"/>
            <a:ext cx="2896867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796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CB178-ED98-4ACF-B6DC-C5F872DD5B8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90627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3" y="1600202"/>
            <a:ext cx="4381500" cy="4525963"/>
          </a:xfrm>
        </p:spPr>
        <p:txBody>
          <a:bodyPr/>
          <a:lstStyle>
            <a:lvl1pPr>
              <a:defRPr sz="2565"/>
            </a:lvl1pPr>
            <a:lvl2pPr>
              <a:defRPr sz="2223"/>
            </a:lvl2pPr>
            <a:lvl3pPr>
              <a:defRPr sz="1881"/>
            </a:lvl3pPr>
            <a:lvl4pPr>
              <a:defRPr sz="1796"/>
            </a:lvl4pPr>
            <a:lvl5pPr>
              <a:defRPr sz="1796"/>
            </a:lvl5pPr>
            <a:lvl6pPr>
              <a:defRPr sz="1796"/>
            </a:lvl6pPr>
            <a:lvl7pPr>
              <a:defRPr sz="1796"/>
            </a:lvl7pPr>
            <a:lvl8pPr>
              <a:defRPr sz="1796"/>
            </a:lvl8pPr>
            <a:lvl9pPr>
              <a:defRPr sz="1796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6" y="1600202"/>
            <a:ext cx="4381500" cy="4525963"/>
          </a:xfrm>
        </p:spPr>
        <p:txBody>
          <a:bodyPr/>
          <a:lstStyle>
            <a:lvl1pPr>
              <a:defRPr sz="2565"/>
            </a:lvl1pPr>
            <a:lvl2pPr>
              <a:defRPr sz="2223"/>
            </a:lvl2pPr>
            <a:lvl3pPr>
              <a:defRPr sz="1881"/>
            </a:lvl3pPr>
            <a:lvl4pPr>
              <a:defRPr sz="1796"/>
            </a:lvl4pPr>
            <a:lvl5pPr>
              <a:defRPr sz="1796"/>
            </a:lvl5pPr>
            <a:lvl6pPr>
              <a:defRPr sz="1796"/>
            </a:lvl6pPr>
            <a:lvl7pPr>
              <a:defRPr sz="1796"/>
            </a:lvl7pPr>
            <a:lvl8pPr>
              <a:defRPr sz="1796"/>
            </a:lvl8pPr>
            <a:lvl9pPr>
              <a:defRPr sz="1796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472" y="6356933"/>
            <a:ext cx="2133962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D64C01-8617-4CC8-9F33-77B321283BAA}" type="datetime1">
              <a:rPr kumimoji="1" lang="ko-KR" altLang="en-US" sz="1796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2021-12-12</a:t>
            </a:fld>
            <a:endParaRPr kumimoji="1" lang="ko-KR" altLang="en-US" sz="1796">
              <a:solidFill>
                <a:prstClr val="black"/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3567" y="6356933"/>
            <a:ext cx="2896867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796">
              <a:solidFill>
                <a:prstClr val="black"/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F98F1-B54B-4280-BCA0-F70420D4301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3044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4643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3" y="1535118"/>
            <a:ext cx="4040187" cy="639762"/>
          </a:xfrm>
        </p:spPr>
        <p:txBody>
          <a:bodyPr anchor="b"/>
          <a:lstStyle>
            <a:lvl1pPr marL="0" indent="0">
              <a:buNone/>
              <a:defRPr sz="2223" b="1"/>
            </a:lvl1pPr>
            <a:lvl2pPr marL="425482" indent="0">
              <a:buNone/>
              <a:defRPr sz="1881" b="1"/>
            </a:lvl2pPr>
            <a:lvl3pPr marL="850964" indent="0">
              <a:buNone/>
              <a:defRPr sz="1796" b="1"/>
            </a:lvl3pPr>
            <a:lvl4pPr marL="1276445" indent="0">
              <a:buNone/>
              <a:defRPr sz="1454" b="1"/>
            </a:lvl4pPr>
            <a:lvl5pPr marL="1701928" indent="0">
              <a:buNone/>
              <a:defRPr sz="1454" b="1"/>
            </a:lvl5pPr>
            <a:lvl6pPr marL="2127410" indent="0">
              <a:buNone/>
              <a:defRPr sz="1454" b="1"/>
            </a:lvl6pPr>
            <a:lvl7pPr marL="2552892" indent="0">
              <a:buNone/>
              <a:defRPr sz="1454" b="1"/>
            </a:lvl7pPr>
            <a:lvl8pPr marL="2978375" indent="0">
              <a:buNone/>
              <a:defRPr sz="1454" b="1"/>
            </a:lvl8pPr>
            <a:lvl9pPr marL="3403857" indent="0">
              <a:buNone/>
              <a:defRPr sz="1454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7" cy="3951288"/>
          </a:xfrm>
        </p:spPr>
        <p:txBody>
          <a:bodyPr/>
          <a:lstStyle>
            <a:lvl1pPr>
              <a:defRPr sz="2223"/>
            </a:lvl1pPr>
            <a:lvl2pPr>
              <a:defRPr sz="1881"/>
            </a:lvl2pPr>
            <a:lvl3pPr>
              <a:defRPr sz="1796"/>
            </a:lvl3pPr>
            <a:lvl4pPr>
              <a:defRPr sz="1454"/>
            </a:lvl4pPr>
            <a:lvl5pPr>
              <a:defRPr sz="1454"/>
            </a:lvl5pPr>
            <a:lvl6pPr>
              <a:defRPr sz="1454"/>
            </a:lvl6pPr>
            <a:lvl7pPr>
              <a:defRPr sz="1454"/>
            </a:lvl7pPr>
            <a:lvl8pPr>
              <a:defRPr sz="1454"/>
            </a:lvl8pPr>
            <a:lvl9pPr>
              <a:defRPr sz="1454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9" y="1535118"/>
            <a:ext cx="4041776" cy="639762"/>
          </a:xfrm>
        </p:spPr>
        <p:txBody>
          <a:bodyPr anchor="b"/>
          <a:lstStyle>
            <a:lvl1pPr marL="0" indent="0">
              <a:buNone/>
              <a:defRPr sz="2223" b="1"/>
            </a:lvl1pPr>
            <a:lvl2pPr marL="425482" indent="0">
              <a:buNone/>
              <a:defRPr sz="1881" b="1"/>
            </a:lvl2pPr>
            <a:lvl3pPr marL="850964" indent="0">
              <a:buNone/>
              <a:defRPr sz="1796" b="1"/>
            </a:lvl3pPr>
            <a:lvl4pPr marL="1276445" indent="0">
              <a:buNone/>
              <a:defRPr sz="1454" b="1"/>
            </a:lvl4pPr>
            <a:lvl5pPr marL="1701928" indent="0">
              <a:buNone/>
              <a:defRPr sz="1454" b="1"/>
            </a:lvl5pPr>
            <a:lvl6pPr marL="2127410" indent="0">
              <a:buNone/>
              <a:defRPr sz="1454" b="1"/>
            </a:lvl6pPr>
            <a:lvl7pPr marL="2552892" indent="0">
              <a:buNone/>
              <a:defRPr sz="1454" b="1"/>
            </a:lvl7pPr>
            <a:lvl8pPr marL="2978375" indent="0">
              <a:buNone/>
              <a:defRPr sz="1454" b="1"/>
            </a:lvl8pPr>
            <a:lvl9pPr marL="3403857" indent="0">
              <a:buNone/>
              <a:defRPr sz="1454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6" cy="3951288"/>
          </a:xfrm>
        </p:spPr>
        <p:txBody>
          <a:bodyPr/>
          <a:lstStyle>
            <a:lvl1pPr>
              <a:defRPr sz="2223"/>
            </a:lvl1pPr>
            <a:lvl2pPr>
              <a:defRPr sz="1881"/>
            </a:lvl2pPr>
            <a:lvl3pPr>
              <a:defRPr sz="1796"/>
            </a:lvl3pPr>
            <a:lvl4pPr>
              <a:defRPr sz="1454"/>
            </a:lvl4pPr>
            <a:lvl5pPr>
              <a:defRPr sz="1454"/>
            </a:lvl5pPr>
            <a:lvl6pPr>
              <a:defRPr sz="1454"/>
            </a:lvl6pPr>
            <a:lvl7pPr>
              <a:defRPr sz="1454"/>
            </a:lvl7pPr>
            <a:lvl8pPr>
              <a:defRPr sz="1454"/>
            </a:lvl8pPr>
            <a:lvl9pPr>
              <a:defRPr sz="1454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472" y="6356933"/>
            <a:ext cx="2133962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E49C16-1D89-43AA-BA9D-DA314359EFE6}" type="datetime1">
              <a:rPr kumimoji="1" lang="ko-KR" altLang="en-US" sz="1796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2021-12-12</a:t>
            </a:fld>
            <a:endParaRPr kumimoji="1" lang="ko-KR" altLang="en-US" sz="1796">
              <a:solidFill>
                <a:prstClr val="black"/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3567" y="6356933"/>
            <a:ext cx="2896867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796">
              <a:solidFill>
                <a:prstClr val="black"/>
              </a:solidFill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5DB81-1BA4-4185-976D-DDC153ECA39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87678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472" y="6356933"/>
            <a:ext cx="2133962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875CF0-389C-4436-8432-E9D9FE4F862A}" type="datetime1">
              <a:rPr kumimoji="1" lang="ko-KR" altLang="en-US" sz="1796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2021-12-12</a:t>
            </a:fld>
            <a:endParaRPr kumimoji="1" lang="ko-KR" altLang="en-US" sz="1796">
              <a:solidFill>
                <a:prstClr val="black"/>
              </a:solidFill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3567" y="6356933"/>
            <a:ext cx="2896867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796">
              <a:solidFill>
                <a:prstClr val="black"/>
              </a:solidFill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7A86D-9CEA-4949-BB28-ADC4BCB6300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33708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472" y="6356933"/>
            <a:ext cx="2133962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A0A4EA-1F9D-4F8B-911B-1AFAF685F9A5}" type="datetime1">
              <a:rPr kumimoji="1" lang="ko-KR" altLang="en-US" sz="1796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2021-12-12</a:t>
            </a:fld>
            <a:endParaRPr kumimoji="1" lang="ko-KR" altLang="en-US" sz="1796">
              <a:solidFill>
                <a:prstClr val="black"/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3567" y="6356933"/>
            <a:ext cx="2896867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796">
              <a:solidFill>
                <a:prstClr val="black"/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AEDE6-5AB9-4305-8C8D-41E41036A8F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95224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5" y="273050"/>
            <a:ext cx="3008313" cy="1162050"/>
          </a:xfrm>
        </p:spPr>
        <p:txBody>
          <a:bodyPr anchor="b"/>
          <a:lstStyle>
            <a:lvl1pPr algn="l">
              <a:defRPr sz="1881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49" cy="5853113"/>
          </a:xfrm>
        </p:spPr>
        <p:txBody>
          <a:bodyPr/>
          <a:lstStyle>
            <a:lvl1pPr>
              <a:defRPr sz="2993"/>
            </a:lvl1pPr>
            <a:lvl2pPr>
              <a:defRPr sz="2565"/>
            </a:lvl2pPr>
            <a:lvl3pPr>
              <a:defRPr sz="2223"/>
            </a:lvl3pPr>
            <a:lvl4pPr>
              <a:defRPr sz="1881"/>
            </a:lvl4pPr>
            <a:lvl5pPr>
              <a:defRPr sz="1881"/>
            </a:lvl5pPr>
            <a:lvl6pPr>
              <a:defRPr sz="1881"/>
            </a:lvl6pPr>
            <a:lvl7pPr>
              <a:defRPr sz="1881"/>
            </a:lvl7pPr>
            <a:lvl8pPr>
              <a:defRPr sz="1881"/>
            </a:lvl8pPr>
            <a:lvl9pPr>
              <a:defRPr sz="188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5" y="1435102"/>
            <a:ext cx="3008313" cy="4691063"/>
          </a:xfrm>
        </p:spPr>
        <p:txBody>
          <a:bodyPr/>
          <a:lstStyle>
            <a:lvl1pPr marL="0" indent="0">
              <a:buNone/>
              <a:defRPr sz="1283"/>
            </a:lvl1pPr>
            <a:lvl2pPr marL="425482" indent="0">
              <a:buNone/>
              <a:defRPr sz="1112"/>
            </a:lvl2pPr>
            <a:lvl3pPr marL="850964" indent="0">
              <a:buNone/>
              <a:defRPr sz="941"/>
            </a:lvl3pPr>
            <a:lvl4pPr marL="1276445" indent="0">
              <a:buNone/>
              <a:defRPr sz="855"/>
            </a:lvl4pPr>
            <a:lvl5pPr marL="1701928" indent="0">
              <a:buNone/>
              <a:defRPr sz="855"/>
            </a:lvl5pPr>
            <a:lvl6pPr marL="2127410" indent="0">
              <a:buNone/>
              <a:defRPr sz="855"/>
            </a:lvl6pPr>
            <a:lvl7pPr marL="2552892" indent="0">
              <a:buNone/>
              <a:defRPr sz="855"/>
            </a:lvl7pPr>
            <a:lvl8pPr marL="2978375" indent="0">
              <a:buNone/>
              <a:defRPr sz="855"/>
            </a:lvl8pPr>
            <a:lvl9pPr marL="3403857" indent="0">
              <a:buNone/>
              <a:defRPr sz="85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472" y="6356933"/>
            <a:ext cx="2133962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89CD112-15E8-49F7-B64C-4CE1F1AFCDCE}" type="datetime1">
              <a:rPr kumimoji="1" lang="ko-KR" altLang="en-US" sz="1796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2021-12-12</a:t>
            </a:fld>
            <a:endParaRPr kumimoji="1" lang="ko-KR" altLang="en-US" sz="1796">
              <a:solidFill>
                <a:prstClr val="black"/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3567" y="6356933"/>
            <a:ext cx="2896867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796">
              <a:solidFill>
                <a:prstClr val="black"/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79E54-4A0E-4A2F-B764-8BA60D39B22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7306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8"/>
            <a:ext cx="5486400" cy="566738"/>
          </a:xfrm>
        </p:spPr>
        <p:txBody>
          <a:bodyPr anchor="b"/>
          <a:lstStyle>
            <a:lvl1pPr algn="l">
              <a:defRPr sz="1881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993"/>
            </a:lvl1pPr>
            <a:lvl2pPr marL="425482" indent="0">
              <a:buNone/>
              <a:defRPr sz="2565"/>
            </a:lvl2pPr>
            <a:lvl3pPr marL="850964" indent="0">
              <a:buNone/>
              <a:defRPr sz="2223"/>
            </a:lvl3pPr>
            <a:lvl4pPr marL="1276445" indent="0">
              <a:buNone/>
              <a:defRPr sz="1881"/>
            </a:lvl4pPr>
            <a:lvl5pPr marL="1701928" indent="0">
              <a:buNone/>
              <a:defRPr sz="1881"/>
            </a:lvl5pPr>
            <a:lvl6pPr marL="2127410" indent="0">
              <a:buNone/>
              <a:defRPr sz="1881"/>
            </a:lvl6pPr>
            <a:lvl7pPr marL="2552892" indent="0">
              <a:buNone/>
              <a:defRPr sz="1881"/>
            </a:lvl7pPr>
            <a:lvl8pPr marL="2978375" indent="0">
              <a:buNone/>
              <a:defRPr sz="1881"/>
            </a:lvl8pPr>
            <a:lvl9pPr marL="3403857" indent="0">
              <a:buNone/>
              <a:defRPr sz="1881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283"/>
            </a:lvl1pPr>
            <a:lvl2pPr marL="425482" indent="0">
              <a:buNone/>
              <a:defRPr sz="1112"/>
            </a:lvl2pPr>
            <a:lvl3pPr marL="850964" indent="0">
              <a:buNone/>
              <a:defRPr sz="941"/>
            </a:lvl3pPr>
            <a:lvl4pPr marL="1276445" indent="0">
              <a:buNone/>
              <a:defRPr sz="855"/>
            </a:lvl4pPr>
            <a:lvl5pPr marL="1701928" indent="0">
              <a:buNone/>
              <a:defRPr sz="855"/>
            </a:lvl5pPr>
            <a:lvl6pPr marL="2127410" indent="0">
              <a:buNone/>
              <a:defRPr sz="855"/>
            </a:lvl6pPr>
            <a:lvl7pPr marL="2552892" indent="0">
              <a:buNone/>
              <a:defRPr sz="855"/>
            </a:lvl7pPr>
            <a:lvl8pPr marL="2978375" indent="0">
              <a:buNone/>
              <a:defRPr sz="855"/>
            </a:lvl8pPr>
            <a:lvl9pPr marL="3403857" indent="0">
              <a:buNone/>
              <a:defRPr sz="85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472" y="6356933"/>
            <a:ext cx="2133962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287B5C-BD79-44A9-8422-01CE6A582D3E}" type="datetime1">
              <a:rPr kumimoji="1" lang="ko-KR" altLang="en-US" sz="1796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2021-12-12</a:t>
            </a:fld>
            <a:endParaRPr kumimoji="1" lang="ko-KR" altLang="en-US" sz="1796">
              <a:solidFill>
                <a:prstClr val="black"/>
              </a:solidFill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3567" y="6356933"/>
            <a:ext cx="2896867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796">
              <a:solidFill>
                <a:prstClr val="black"/>
              </a:solidFill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7C8EB-231D-43B7-A790-5915E6E8547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15822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472" y="6356933"/>
            <a:ext cx="2133962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0B3B14-868F-4F3C-A3E4-3507E9382F4D}" type="datetime1">
              <a:rPr kumimoji="1" lang="ko-KR" altLang="en-US" sz="1796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2021-12-12</a:t>
            </a:fld>
            <a:endParaRPr kumimoji="1" lang="ko-KR" altLang="en-US" sz="1796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3567" y="6356933"/>
            <a:ext cx="2896867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796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ECD02-7B6E-4DA0-B77B-58BEBC1F012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54148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4" y="274643"/>
            <a:ext cx="2228851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5" y="274643"/>
            <a:ext cx="6534151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472" y="6356933"/>
            <a:ext cx="2133962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991923-74F7-4F82-8346-796E95E14F0A}" type="datetime1">
              <a:rPr kumimoji="1" lang="ko-KR" altLang="en-US" sz="1796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2021-12-12</a:t>
            </a:fld>
            <a:endParaRPr kumimoji="1" lang="ko-KR" altLang="en-US" sz="1796">
              <a:solidFill>
                <a:prstClr val="black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3567" y="6356933"/>
            <a:ext cx="2896867" cy="364281"/>
          </a:xfrm>
          <a:prstGeom prst="rect">
            <a:avLst/>
          </a:prstGeom>
        </p:spPr>
        <p:txBody>
          <a:bodyPr lIns="91392" tIns="45696" rIns="91392" bIns="45696"/>
          <a:lstStyle>
            <a:lvl1pPr defTabSz="850684" eaLnBrk="1" latinLnBrk="1" hangingPunct="1">
              <a:defRPr>
                <a:latin typeface="굴림" charset="-127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796">
              <a:solidFill>
                <a:prstClr val="black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25EBA-CF4A-4501-B29A-570FEF20F9F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88052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56396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C7109-5006-4DAD-A0F5-3C4EC383441A}" type="datetime1">
              <a:rPr lang="en-GB" altLang="ko-KR" smtClean="0">
                <a:solidFill>
                  <a:prstClr val="black">
                    <a:tint val="75000"/>
                  </a:prstClr>
                </a:solidFill>
              </a:rPr>
              <a:pPr/>
              <a:t>12/12/2021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FF719-FCB9-4875-A49D-11A87FE4FDF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_x85298936" descr="EMB00000bc010c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260648"/>
            <a:ext cx="567506" cy="598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3335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AB6F4-6D29-4A77-9011-82F43D3BEAB3}" type="datetime1">
              <a:rPr lang="en-GB" altLang="ko-KR" smtClean="0">
                <a:solidFill>
                  <a:prstClr val="black">
                    <a:tint val="75000"/>
                  </a:prstClr>
                </a:solidFill>
              </a:rPr>
              <a:pPr/>
              <a:t>12/12/2021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FF719-FCB9-4875-A49D-11A87FE4FDF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_x85298936" descr="EMB00000bc010c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260648"/>
            <a:ext cx="567506" cy="598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91197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0E77-3F2A-4EAC-B3CE-D7512511C034}" type="datetime1">
              <a:rPr lang="en-GB" altLang="ko-KR" smtClean="0">
                <a:solidFill>
                  <a:prstClr val="black">
                    <a:tint val="75000"/>
                  </a:prstClr>
                </a:solidFill>
              </a:rPr>
              <a:pPr/>
              <a:t>12/12/2021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FF719-FCB9-4875-A49D-11A87FE4FDF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_x85298936" descr="EMB00000bc010c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260648"/>
            <a:ext cx="567506" cy="598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2079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486-2582-4BAD-8BE8-2B9257443CD4}" type="datetime1">
              <a:rPr lang="en-GB" altLang="ko-KR" smtClean="0">
                <a:solidFill>
                  <a:prstClr val="black">
                    <a:tint val="75000"/>
                  </a:prstClr>
                </a:solidFill>
              </a:rPr>
              <a:pPr/>
              <a:t>12/12/2021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FF719-FCB9-4875-A49D-11A87FE4FDF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_x85298936" descr="EMB00000bc010c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260648"/>
            <a:ext cx="567506" cy="598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25797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19F69-EBA6-4912-A061-0B38687F64E4}" type="datetime1">
              <a:rPr lang="en-GB" altLang="ko-KR" smtClean="0">
                <a:solidFill>
                  <a:prstClr val="black">
                    <a:tint val="75000"/>
                  </a:prstClr>
                </a:solidFill>
              </a:rPr>
              <a:pPr/>
              <a:t>12/12/2021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FF719-FCB9-4875-A49D-11A87FE4FDF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_x85298936" descr="EMB00000bc010c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260648"/>
            <a:ext cx="567506" cy="598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71818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AEEFA-3C29-4ED7-8F75-44D9C4A78292}" type="datetime1">
              <a:rPr lang="en-GB" altLang="ko-KR" smtClean="0">
                <a:solidFill>
                  <a:prstClr val="black">
                    <a:tint val="75000"/>
                  </a:prstClr>
                </a:solidFill>
              </a:rPr>
              <a:pPr/>
              <a:t>12/12/2021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FF719-FCB9-4875-A49D-11A87FE4FDF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_x85298936" descr="EMB00000bc010c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260648"/>
            <a:ext cx="567506" cy="598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41107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C0274-9D8C-4C56-9D3A-7D0C51BD647C}" type="datetime1">
              <a:rPr lang="en-GB" altLang="ko-KR" smtClean="0">
                <a:solidFill>
                  <a:prstClr val="black">
                    <a:tint val="75000"/>
                  </a:prstClr>
                </a:solidFill>
              </a:rPr>
              <a:pPr/>
              <a:t>12/12/2021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FF719-FCB9-4875-A49D-11A87FE4FDF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_x85298936" descr="EMB00000bc010c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260648"/>
            <a:ext cx="567506" cy="598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08425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DFD8F-5BF7-4575-9524-3450E56F0222}" type="datetime1">
              <a:rPr lang="en-GB" altLang="ko-KR" smtClean="0">
                <a:solidFill>
                  <a:prstClr val="black">
                    <a:tint val="75000"/>
                  </a:prstClr>
                </a:solidFill>
              </a:rPr>
              <a:pPr/>
              <a:t>12/12/2021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FF719-FCB9-4875-A49D-11A87FE4FDF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_x85298936" descr="EMB00000bc010c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260648"/>
            <a:ext cx="567506" cy="598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9628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503D8-C9CF-4FAE-AA4F-CAE89A9884BD}" type="datetime1">
              <a:rPr lang="en-GB" altLang="ko-KR" smtClean="0">
                <a:solidFill>
                  <a:prstClr val="black">
                    <a:tint val="75000"/>
                  </a:prstClr>
                </a:solidFill>
              </a:rPr>
              <a:pPr/>
              <a:t>12/12/2021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FF719-FCB9-4875-A49D-11A87FE4FDF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_x85298936" descr="EMB00000bc010c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260648"/>
            <a:ext cx="567506" cy="598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71299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1D67-68F0-45F4-9E6D-9775AC266408}" type="datetime1">
              <a:rPr lang="en-GB" altLang="ko-KR" smtClean="0">
                <a:solidFill>
                  <a:prstClr val="black">
                    <a:tint val="75000"/>
                  </a:prstClr>
                </a:solidFill>
              </a:rPr>
              <a:pPr/>
              <a:t>12/12/2021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FF719-FCB9-4875-A49D-11A87FE4FDF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_x85298936" descr="EMB00000bc010c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260648"/>
            <a:ext cx="567506" cy="598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9771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4"/>
            <a:ext cx="20574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4"/>
            <a:ext cx="60198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7CE98-00AF-4C64-885C-BFFCD1A3148A}" type="datetime1">
              <a:rPr lang="en-GB" altLang="ko-KR" smtClean="0">
                <a:solidFill>
                  <a:prstClr val="black">
                    <a:tint val="75000"/>
                  </a:prstClr>
                </a:solidFill>
              </a:rPr>
              <a:pPr/>
              <a:t>12/12/2021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FF719-FCB9-4875-A49D-11A87FE4FDF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_x85298936" descr="EMB00000bc010ca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260648"/>
            <a:ext cx="567506" cy="598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36661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86762" y="1499432"/>
            <a:ext cx="5516643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73526" y="2708651"/>
            <a:ext cx="454311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13660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00146" y="2305532"/>
            <a:ext cx="3289877" cy="343299"/>
          </a:xfrm>
        </p:spPr>
        <p:txBody>
          <a:bodyPr lIns="0" tIns="0" rIns="0" bIns="0"/>
          <a:lstStyle>
            <a:lvl1pPr>
              <a:defRPr sz="2231" b="0" i="0">
                <a:solidFill>
                  <a:srgbClr val="9C2C28"/>
                </a:solidFill>
                <a:latin typeface="Noto Sans CJK JP Medium"/>
                <a:cs typeface="Noto Sans CJK JP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70647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00146" y="2305532"/>
            <a:ext cx="3289877" cy="343299"/>
          </a:xfrm>
        </p:spPr>
        <p:txBody>
          <a:bodyPr lIns="0" tIns="0" rIns="0" bIns="0"/>
          <a:lstStyle>
            <a:lvl1pPr>
              <a:defRPr sz="2231" b="0" i="0">
                <a:solidFill>
                  <a:srgbClr val="9C2C28"/>
                </a:solidFill>
                <a:latin typeface="Noto Sans CJK JP Medium"/>
                <a:cs typeface="Noto Sans CJK JP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24508" y="1112481"/>
            <a:ext cx="282322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42437" y="1112481"/>
            <a:ext cx="282322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96198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00146" y="2305532"/>
            <a:ext cx="3289877" cy="343299"/>
          </a:xfrm>
        </p:spPr>
        <p:txBody>
          <a:bodyPr lIns="0" tIns="0" rIns="0" bIns="0"/>
          <a:lstStyle>
            <a:lvl1pPr>
              <a:defRPr sz="2231" b="0" i="0">
                <a:solidFill>
                  <a:srgbClr val="9C2C28"/>
                </a:solidFill>
                <a:latin typeface="Noto Sans CJK JP Medium"/>
                <a:cs typeface="Noto Sans CJK JP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3793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69962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137095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3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2479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9144000" cy="6857999"/>
          </a:xfrm>
          <a:prstGeom prst="rect">
            <a:avLst/>
          </a:prstGeom>
          <a:ln>
            <a:noFill/>
          </a:ln>
        </p:spPr>
        <p:txBody>
          <a:bodyPr bIns="45720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2395746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 rot="16200000">
            <a:off x="3897313" y="1154112"/>
            <a:ext cx="1349376" cy="9144000"/>
            <a:chOff x="727075" y="1098550"/>
            <a:chExt cx="1177925" cy="3389313"/>
          </a:xfrm>
        </p:grpSpPr>
        <p:sp>
          <p:nvSpPr>
            <p:cNvPr id="4" name="Rectangle 7"/>
            <p:cNvSpPr>
              <a:spLocks noChangeArrowheads="1"/>
            </p:cNvSpPr>
            <p:nvPr/>
          </p:nvSpPr>
          <p:spPr bwMode="auto">
            <a:xfrm>
              <a:off x="727075" y="1098550"/>
              <a:ext cx="1177925" cy="5635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" name="Rectangle 7"/>
            <p:cNvSpPr>
              <a:spLocks noChangeArrowheads="1"/>
            </p:cNvSpPr>
            <p:nvPr/>
          </p:nvSpPr>
          <p:spPr bwMode="auto">
            <a:xfrm>
              <a:off x="727075" y="1662113"/>
              <a:ext cx="1177925" cy="563563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727075" y="2225675"/>
              <a:ext cx="1177925" cy="56515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727075" y="2790825"/>
              <a:ext cx="1177925" cy="563563"/>
            </a:xfrm>
            <a:prstGeom prst="rect">
              <a:avLst/>
            </a:prstGeom>
            <a:solidFill>
              <a:srgbClr val="3F86A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727075" y="3354388"/>
              <a:ext cx="1177925" cy="56673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727075" y="3921125"/>
              <a:ext cx="1177925" cy="56673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" name="Isosceles Triangle 9"/>
          <p:cNvSpPr/>
          <p:nvPr userDrawn="1"/>
        </p:nvSpPr>
        <p:spPr>
          <a:xfrm rot="10800000">
            <a:off x="4189216" y="0"/>
            <a:ext cx="765568" cy="533400"/>
          </a:xfrm>
          <a:prstGeom prst="triangle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1094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 userDrawn="1"/>
        </p:nvSpPr>
        <p:spPr>
          <a:xfrm rot="16200000" flipH="1">
            <a:off x="8798358" y="6158190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6215797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3749377" y="1828800"/>
            <a:ext cx="1645246" cy="1644754"/>
          </a:xfrm>
          <a:prstGeom prst="ellips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44481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am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 userDrawn="1"/>
        </p:nvSpPr>
        <p:spPr>
          <a:xfrm rot="16200000" flipH="1">
            <a:off x="8798358" y="6158190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6215797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3999" cy="4038600"/>
          </a:xfrm>
          <a:prstGeom prst="rect">
            <a:avLst/>
          </a:prstGeom>
          <a:ln>
            <a:noFill/>
          </a:ln>
        </p:spPr>
        <p:txBody>
          <a:bodyPr bIns="45720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509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am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343400" y="2041238"/>
            <a:ext cx="4800600" cy="11687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7141150" y="2098188"/>
            <a:ext cx="1676400" cy="1054887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6" hasCustomPrompt="1"/>
          </p:nvPr>
        </p:nvSpPr>
        <p:spPr>
          <a:xfrm>
            <a:off x="4572000" y="2125750"/>
            <a:ext cx="2466475" cy="292987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4572000" y="2423568"/>
            <a:ext cx="2452437" cy="719682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Add your Description here</a:t>
            </a:r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2041238"/>
            <a:ext cx="4343400" cy="3521362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4343400" y="3210025"/>
            <a:ext cx="4800600" cy="11687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7141150" y="3266975"/>
            <a:ext cx="1676400" cy="1054887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0" hasCustomPrompt="1"/>
          </p:nvPr>
        </p:nvSpPr>
        <p:spPr>
          <a:xfrm>
            <a:off x="4572000" y="3294537"/>
            <a:ext cx="2466475" cy="292987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1" hasCustomPrompt="1"/>
          </p:nvPr>
        </p:nvSpPr>
        <p:spPr>
          <a:xfrm>
            <a:off x="4572000" y="3592355"/>
            <a:ext cx="2452437" cy="719682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Add your Description here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4343400" y="4384188"/>
            <a:ext cx="4800600" cy="11687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22" hasCustomPrompt="1"/>
          </p:nvPr>
        </p:nvSpPr>
        <p:spPr>
          <a:xfrm>
            <a:off x="7141150" y="4441138"/>
            <a:ext cx="1676400" cy="1054887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3" hasCustomPrompt="1"/>
          </p:nvPr>
        </p:nvSpPr>
        <p:spPr>
          <a:xfrm>
            <a:off x="4572000" y="4468700"/>
            <a:ext cx="2466475" cy="292987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4" hasCustomPrompt="1"/>
          </p:nvPr>
        </p:nvSpPr>
        <p:spPr>
          <a:xfrm>
            <a:off x="4572000" y="4766518"/>
            <a:ext cx="2452437" cy="719682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Add your Description here</a:t>
            </a:r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23" name="Round Same Side Corner Rectangle 22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61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  <p:bldP spid="13" grpId="0" animBg="1"/>
      <p:bldP spid="14" grpId="0" animBg="1"/>
      <p:bldP spid="1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/>
      <p:bldP spid="18" grpId="0" animBg="1"/>
      <p:bldP spid="1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/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am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057403"/>
            <a:ext cx="5029200" cy="368258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6" name="Rectangle 25"/>
          <p:cNvSpPr/>
          <p:nvPr userDrawn="1"/>
        </p:nvSpPr>
        <p:spPr>
          <a:xfrm>
            <a:off x="5029200" y="2057400"/>
            <a:ext cx="1981200" cy="18412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 userDrawn="1"/>
        </p:nvSpPr>
        <p:spPr>
          <a:xfrm>
            <a:off x="5029200" y="3898695"/>
            <a:ext cx="1981200" cy="18412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/>
          </a:p>
        </p:txBody>
      </p:sp>
      <p:sp>
        <p:nvSpPr>
          <p:cNvPr id="2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7010400" y="2057402"/>
            <a:ext cx="2133600" cy="368258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half" idx="16" hasCustomPrompt="1"/>
          </p:nvPr>
        </p:nvSpPr>
        <p:spPr>
          <a:xfrm>
            <a:off x="5162550" y="2286003"/>
            <a:ext cx="1714500" cy="292987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5162550" y="2583821"/>
            <a:ext cx="1714501" cy="1073782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Add your Description here</a:t>
            </a: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5162550" y="4121785"/>
            <a:ext cx="1714500" cy="292987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5162550" y="4419603"/>
            <a:ext cx="1714501" cy="1073782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Add your Description here</a:t>
            </a: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35" name="Round Same Side Corner Rectangle 34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81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/>
      <p:bldP spid="3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am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36575" y="2819400"/>
            <a:ext cx="1920240" cy="1143000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grpSp>
        <p:nvGrpSpPr>
          <p:cNvPr id="26" name="Group 25"/>
          <p:cNvGrpSpPr/>
          <p:nvPr userDrawn="1"/>
        </p:nvGrpSpPr>
        <p:grpSpPr>
          <a:xfrm>
            <a:off x="542925" y="2408449"/>
            <a:ext cx="1905000" cy="403331"/>
            <a:chOff x="609600" y="1276350"/>
            <a:chExt cx="1905000" cy="403331"/>
          </a:xfrm>
        </p:grpSpPr>
        <p:sp>
          <p:nvSpPr>
            <p:cNvPr id="27" name="Rectangle 26"/>
            <p:cNvSpPr/>
            <p:nvPr userDrawn="1"/>
          </p:nvSpPr>
          <p:spPr>
            <a:xfrm>
              <a:off x="609600" y="1276350"/>
              <a:ext cx="1905000" cy="304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Title Goes Here</a:t>
              </a:r>
            </a:p>
          </p:txBody>
        </p:sp>
        <p:sp>
          <p:nvSpPr>
            <p:cNvPr id="28" name="Isosceles Triangle 27"/>
            <p:cNvSpPr/>
            <p:nvPr userDrawn="1"/>
          </p:nvSpPr>
          <p:spPr>
            <a:xfrm rot="10800000">
              <a:off x="1447801" y="1581150"/>
              <a:ext cx="228600" cy="9853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/>
          <p:cNvSpPr/>
          <p:nvPr userDrawn="1"/>
        </p:nvSpPr>
        <p:spPr>
          <a:xfrm>
            <a:off x="542925" y="3962400"/>
            <a:ext cx="1905000" cy="1524000"/>
          </a:xfrm>
          <a:prstGeom prst="rect">
            <a:avLst/>
          </a:prstGeom>
          <a:noFill/>
          <a:ln w="952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Placeholder 3"/>
          <p:cNvSpPr>
            <a:spLocks noGrp="1"/>
          </p:cNvSpPr>
          <p:nvPr>
            <p:ph type="body" sz="half" idx="16" hasCustomPrompt="1"/>
          </p:nvPr>
        </p:nvSpPr>
        <p:spPr>
          <a:xfrm>
            <a:off x="638175" y="4038600"/>
            <a:ext cx="1714500" cy="292987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638175" y="4336418"/>
            <a:ext cx="1714501" cy="1073782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Add your Description here</a:t>
            </a: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2584449" y="2819400"/>
            <a:ext cx="1920240" cy="1143000"/>
          </a:xfrm>
          <a:prstGeom prst="rect">
            <a:avLst/>
          </a:prstGeom>
          <a:solidFill>
            <a:schemeClr val="accent2"/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grpSp>
        <p:nvGrpSpPr>
          <p:cNvPr id="33" name="Group 32"/>
          <p:cNvGrpSpPr/>
          <p:nvPr userDrawn="1"/>
        </p:nvGrpSpPr>
        <p:grpSpPr>
          <a:xfrm>
            <a:off x="2590800" y="2408449"/>
            <a:ext cx="1905000" cy="403331"/>
            <a:chOff x="609600" y="1276350"/>
            <a:chExt cx="1905000" cy="403331"/>
          </a:xfrm>
        </p:grpSpPr>
        <p:sp>
          <p:nvSpPr>
            <p:cNvPr id="34" name="Rectangle 33"/>
            <p:cNvSpPr/>
            <p:nvPr userDrawn="1"/>
          </p:nvSpPr>
          <p:spPr>
            <a:xfrm>
              <a:off x="609600" y="1276350"/>
              <a:ext cx="1905000" cy="304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Title Goes Here</a:t>
              </a:r>
            </a:p>
          </p:txBody>
        </p:sp>
        <p:sp>
          <p:nvSpPr>
            <p:cNvPr id="35" name="Isosceles Triangle 34"/>
            <p:cNvSpPr/>
            <p:nvPr userDrawn="1"/>
          </p:nvSpPr>
          <p:spPr>
            <a:xfrm rot="10800000">
              <a:off x="1447801" y="1581150"/>
              <a:ext cx="228600" cy="9853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/>
          <p:cNvSpPr/>
          <p:nvPr userDrawn="1"/>
        </p:nvSpPr>
        <p:spPr>
          <a:xfrm>
            <a:off x="2590800" y="3962400"/>
            <a:ext cx="1905000" cy="1524000"/>
          </a:xfrm>
          <a:prstGeom prst="rect">
            <a:avLst/>
          </a:prstGeom>
          <a:noFill/>
          <a:ln w="952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2686050" y="4038600"/>
            <a:ext cx="1714500" cy="292987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8" name="Text Placeholder 3"/>
          <p:cNvSpPr>
            <a:spLocks noGrp="1"/>
          </p:cNvSpPr>
          <p:nvPr>
            <p:ph type="body" sz="half" idx="20" hasCustomPrompt="1"/>
          </p:nvPr>
        </p:nvSpPr>
        <p:spPr>
          <a:xfrm>
            <a:off x="2686050" y="4336418"/>
            <a:ext cx="1714501" cy="1073782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Add your Description here</a:t>
            </a: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Picture Placeholder 7"/>
          <p:cNvSpPr>
            <a:spLocks noGrp="1"/>
          </p:cNvSpPr>
          <p:nvPr>
            <p:ph type="pic" sz="quarter" idx="21" hasCustomPrompt="1"/>
          </p:nvPr>
        </p:nvSpPr>
        <p:spPr>
          <a:xfrm>
            <a:off x="4635500" y="2819400"/>
            <a:ext cx="1920240" cy="1143000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4648200" y="2408449"/>
            <a:ext cx="1905000" cy="403331"/>
            <a:chOff x="609600" y="1276350"/>
            <a:chExt cx="1905000" cy="403331"/>
          </a:xfrm>
        </p:grpSpPr>
        <p:sp>
          <p:nvSpPr>
            <p:cNvPr id="41" name="Rectangle 40"/>
            <p:cNvSpPr/>
            <p:nvPr userDrawn="1"/>
          </p:nvSpPr>
          <p:spPr>
            <a:xfrm>
              <a:off x="609600" y="1276350"/>
              <a:ext cx="1905000" cy="304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Title Goes Here</a:t>
              </a:r>
            </a:p>
          </p:txBody>
        </p:sp>
        <p:sp>
          <p:nvSpPr>
            <p:cNvPr id="42" name="Isosceles Triangle 41"/>
            <p:cNvSpPr/>
            <p:nvPr userDrawn="1"/>
          </p:nvSpPr>
          <p:spPr>
            <a:xfrm rot="10800000">
              <a:off x="1447801" y="1581150"/>
              <a:ext cx="228600" cy="9853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ectangle 42"/>
          <p:cNvSpPr/>
          <p:nvPr userDrawn="1"/>
        </p:nvSpPr>
        <p:spPr>
          <a:xfrm>
            <a:off x="4648200" y="3962400"/>
            <a:ext cx="1905000" cy="1524000"/>
          </a:xfrm>
          <a:prstGeom prst="rect">
            <a:avLst/>
          </a:prstGeom>
          <a:noFill/>
          <a:ln w="952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 Placeholder 3"/>
          <p:cNvSpPr>
            <a:spLocks noGrp="1"/>
          </p:cNvSpPr>
          <p:nvPr>
            <p:ph type="body" sz="half" idx="22" hasCustomPrompt="1"/>
          </p:nvPr>
        </p:nvSpPr>
        <p:spPr>
          <a:xfrm>
            <a:off x="4743450" y="4038600"/>
            <a:ext cx="1714500" cy="292987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45" name="Text Placeholder 3"/>
          <p:cNvSpPr>
            <a:spLocks noGrp="1"/>
          </p:cNvSpPr>
          <p:nvPr>
            <p:ph type="body" sz="half" idx="23" hasCustomPrompt="1"/>
          </p:nvPr>
        </p:nvSpPr>
        <p:spPr>
          <a:xfrm>
            <a:off x="4743450" y="4336418"/>
            <a:ext cx="1714501" cy="1073782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Add your Description here</a:t>
            </a: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6" name="Picture Placeholder 7"/>
          <p:cNvSpPr>
            <a:spLocks noGrp="1"/>
          </p:cNvSpPr>
          <p:nvPr>
            <p:ph type="pic" sz="quarter" idx="24" hasCustomPrompt="1"/>
          </p:nvPr>
        </p:nvSpPr>
        <p:spPr>
          <a:xfrm>
            <a:off x="6705576" y="2819400"/>
            <a:ext cx="1920240" cy="1143000"/>
          </a:xfrm>
          <a:prstGeom prst="rect">
            <a:avLst/>
          </a:prstGeom>
          <a:solidFill>
            <a:schemeClr val="accent4"/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grpSp>
        <p:nvGrpSpPr>
          <p:cNvPr id="47" name="Group 46"/>
          <p:cNvGrpSpPr/>
          <p:nvPr userDrawn="1"/>
        </p:nvGrpSpPr>
        <p:grpSpPr>
          <a:xfrm>
            <a:off x="6711926" y="2408449"/>
            <a:ext cx="1905000" cy="403331"/>
            <a:chOff x="609600" y="1276350"/>
            <a:chExt cx="1905000" cy="403331"/>
          </a:xfrm>
        </p:grpSpPr>
        <p:sp>
          <p:nvSpPr>
            <p:cNvPr id="48" name="Rectangle 47"/>
            <p:cNvSpPr/>
            <p:nvPr userDrawn="1"/>
          </p:nvSpPr>
          <p:spPr>
            <a:xfrm>
              <a:off x="609600" y="1276350"/>
              <a:ext cx="1905000" cy="304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/>
                <a:t>Title Goes Here</a:t>
              </a:r>
            </a:p>
          </p:txBody>
        </p:sp>
        <p:sp>
          <p:nvSpPr>
            <p:cNvPr id="49" name="Isosceles Triangle 48"/>
            <p:cNvSpPr/>
            <p:nvPr userDrawn="1"/>
          </p:nvSpPr>
          <p:spPr>
            <a:xfrm rot="10800000">
              <a:off x="1447801" y="1581150"/>
              <a:ext cx="228600" cy="9853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Rectangle 49"/>
          <p:cNvSpPr/>
          <p:nvPr userDrawn="1"/>
        </p:nvSpPr>
        <p:spPr>
          <a:xfrm>
            <a:off x="6711926" y="3962400"/>
            <a:ext cx="1905000" cy="1524000"/>
          </a:xfrm>
          <a:prstGeom prst="rect">
            <a:avLst/>
          </a:prstGeom>
          <a:noFill/>
          <a:ln w="952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 Placeholder 3"/>
          <p:cNvSpPr>
            <a:spLocks noGrp="1"/>
          </p:cNvSpPr>
          <p:nvPr>
            <p:ph type="body" sz="half" idx="25" hasCustomPrompt="1"/>
          </p:nvPr>
        </p:nvSpPr>
        <p:spPr>
          <a:xfrm>
            <a:off x="6807176" y="4038600"/>
            <a:ext cx="1714500" cy="292987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52" name="Text Placeholder 3"/>
          <p:cNvSpPr>
            <a:spLocks noGrp="1"/>
          </p:cNvSpPr>
          <p:nvPr>
            <p:ph type="body" sz="half" idx="26" hasCustomPrompt="1"/>
          </p:nvPr>
        </p:nvSpPr>
        <p:spPr>
          <a:xfrm>
            <a:off x="6807176" y="4336418"/>
            <a:ext cx="1714501" cy="1073782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Add your Description here</a:t>
            </a: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55" name="Round Same Side Corner Rectangle 54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48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30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6" grpId="0" animBg="1"/>
      <p:bldP spid="37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/>
      <p:bldP spid="43" grpId="0" animBg="1"/>
      <p:bldP spid="44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animBg="1"/>
      <p:bldP spid="50" grpId="0" animBg="1"/>
      <p:bldP spid="51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/>
      <p:bldP spid="5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am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 userDrawn="1"/>
        </p:nvSpPr>
        <p:spPr>
          <a:xfrm>
            <a:off x="647700" y="2244852"/>
            <a:ext cx="7848600" cy="1616362"/>
          </a:xfrm>
          <a:prstGeom prst="roundRect">
            <a:avLst>
              <a:gd name="adj" fmla="val 760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914400" y="2443433"/>
            <a:ext cx="1676400" cy="1219200"/>
          </a:xfrm>
          <a:prstGeom prst="roundRect">
            <a:avLst>
              <a:gd name="adj" fmla="val 6630"/>
            </a:avLst>
          </a:prstGeom>
          <a:solidFill>
            <a:schemeClr val="tx1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53" name="Text Placeholder 3"/>
          <p:cNvSpPr>
            <a:spLocks noGrp="1"/>
          </p:cNvSpPr>
          <p:nvPr>
            <p:ph type="body" sz="half" idx="16" hasCustomPrompt="1"/>
          </p:nvPr>
        </p:nvSpPr>
        <p:spPr>
          <a:xfrm>
            <a:off x="2743200" y="2480688"/>
            <a:ext cx="5486400" cy="292987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54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2743200" y="2778505"/>
            <a:ext cx="5486400" cy="88412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Add your Description here</a:t>
            </a: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5" name="Rounded Rectangle 54"/>
          <p:cNvSpPr/>
          <p:nvPr userDrawn="1"/>
        </p:nvSpPr>
        <p:spPr>
          <a:xfrm>
            <a:off x="647700" y="3936614"/>
            <a:ext cx="7848600" cy="2006986"/>
          </a:xfrm>
          <a:prstGeom prst="roundRect">
            <a:avLst>
              <a:gd name="adj" fmla="val 7608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914400" y="4079389"/>
            <a:ext cx="2286000" cy="1371600"/>
          </a:xfrm>
          <a:prstGeom prst="roundRect">
            <a:avLst>
              <a:gd name="adj" fmla="val 6630"/>
            </a:avLst>
          </a:prstGeom>
          <a:solidFill>
            <a:schemeClr val="tx1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57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918813" y="5489489"/>
            <a:ext cx="2281587" cy="292987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5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3476325" y="4079389"/>
            <a:ext cx="2286000" cy="1371600"/>
          </a:xfrm>
          <a:prstGeom prst="roundRect">
            <a:avLst>
              <a:gd name="adj" fmla="val 6630"/>
            </a:avLst>
          </a:prstGeom>
          <a:solidFill>
            <a:schemeClr val="tx1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59" name="Text Placeholder 3"/>
          <p:cNvSpPr>
            <a:spLocks noGrp="1"/>
          </p:cNvSpPr>
          <p:nvPr>
            <p:ph type="body" sz="half" idx="21" hasCustomPrompt="1"/>
          </p:nvPr>
        </p:nvSpPr>
        <p:spPr>
          <a:xfrm>
            <a:off x="3480738" y="5489489"/>
            <a:ext cx="2281587" cy="292987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60" name="Picture Placeholder 7"/>
          <p:cNvSpPr>
            <a:spLocks noGrp="1"/>
          </p:cNvSpPr>
          <p:nvPr>
            <p:ph type="pic" sz="quarter" idx="22" hasCustomPrompt="1"/>
          </p:nvPr>
        </p:nvSpPr>
        <p:spPr>
          <a:xfrm>
            <a:off x="5943600" y="4079389"/>
            <a:ext cx="2286000" cy="1371600"/>
          </a:xfrm>
          <a:prstGeom prst="roundRect">
            <a:avLst>
              <a:gd name="adj" fmla="val 6630"/>
            </a:avLst>
          </a:prstGeom>
          <a:solidFill>
            <a:schemeClr val="tx1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61" name="Text Placeholder 3"/>
          <p:cNvSpPr>
            <a:spLocks noGrp="1"/>
          </p:cNvSpPr>
          <p:nvPr>
            <p:ph type="body" sz="half" idx="23" hasCustomPrompt="1"/>
          </p:nvPr>
        </p:nvSpPr>
        <p:spPr>
          <a:xfrm>
            <a:off x="5948013" y="5489489"/>
            <a:ext cx="2281587" cy="292987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64" name="Round Same Side Corner Rectangle 63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78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7" grpId="0" animBg="1"/>
      <p:bldP spid="5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animBg="1"/>
      <p:bldP spid="56" grpId="0" animBg="1"/>
      <p:bldP spid="57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animBg="1"/>
      <p:bldP spid="59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animBg="1"/>
      <p:bldP spid="61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/>
      <p:bldP spid="6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am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2241093"/>
            <a:ext cx="9127832" cy="278810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20" name="Round Same Side Corner Rectangle 19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72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eam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2012493"/>
            <a:ext cx="9144000" cy="225470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4267201"/>
            <a:ext cx="2286000" cy="13715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6" hasCustomPrompt="1"/>
          </p:nvPr>
        </p:nvSpPr>
        <p:spPr>
          <a:xfrm>
            <a:off x="2286000" y="4267201"/>
            <a:ext cx="2286000" cy="13715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4572000" y="4267201"/>
            <a:ext cx="2286000" cy="137159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6858000" y="4267201"/>
            <a:ext cx="2286000" cy="13715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14" name="Round Same Side Corner Rectangle 13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522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3"/>
          <p:cNvSpPr>
            <a:spLocks noGrp="1"/>
          </p:cNvSpPr>
          <p:nvPr>
            <p:ph type="body" sz="half" idx="16"/>
          </p:nvPr>
        </p:nvSpPr>
        <p:spPr>
          <a:xfrm>
            <a:off x="867991" y="4150153"/>
            <a:ext cx="1421516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5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867991" y="2621277"/>
            <a:ext cx="1421516" cy="1421092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half" idx="15"/>
          </p:nvPr>
        </p:nvSpPr>
        <p:spPr>
          <a:xfrm>
            <a:off x="727168" y="4563070"/>
            <a:ext cx="1703163" cy="9233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17"/>
          </p:nvPr>
        </p:nvSpPr>
        <p:spPr>
          <a:xfrm>
            <a:off x="2822643" y="4150153"/>
            <a:ext cx="1421516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8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2822643" y="2621277"/>
            <a:ext cx="1421516" cy="1421092"/>
          </a:xfrm>
          <a:prstGeom prst="ellipse">
            <a:avLst/>
          </a:prstGeom>
          <a:ln w="28575">
            <a:solidFill>
              <a:schemeClr val="accent2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half" idx="19"/>
          </p:nvPr>
        </p:nvSpPr>
        <p:spPr>
          <a:xfrm>
            <a:off x="2681820" y="4563070"/>
            <a:ext cx="1703163" cy="9233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6" name="Text Placeholder 3"/>
          <p:cNvSpPr>
            <a:spLocks noGrp="1"/>
          </p:cNvSpPr>
          <p:nvPr>
            <p:ph type="body" sz="half" idx="20"/>
          </p:nvPr>
        </p:nvSpPr>
        <p:spPr>
          <a:xfrm>
            <a:off x="4829092" y="4150153"/>
            <a:ext cx="1421516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7" name="Picture Placeholder 7"/>
          <p:cNvSpPr>
            <a:spLocks noGrp="1"/>
          </p:cNvSpPr>
          <p:nvPr>
            <p:ph type="pic" sz="quarter" idx="21" hasCustomPrompt="1"/>
          </p:nvPr>
        </p:nvSpPr>
        <p:spPr>
          <a:xfrm>
            <a:off x="4829092" y="2621277"/>
            <a:ext cx="1421516" cy="1421092"/>
          </a:xfrm>
          <a:prstGeom prst="ellipse">
            <a:avLst/>
          </a:prstGeom>
          <a:ln w="28575">
            <a:solidFill>
              <a:schemeClr val="accent3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8" name="Text Placeholder 3"/>
          <p:cNvSpPr>
            <a:spLocks noGrp="1"/>
          </p:cNvSpPr>
          <p:nvPr>
            <p:ph type="body" sz="half" idx="22"/>
          </p:nvPr>
        </p:nvSpPr>
        <p:spPr>
          <a:xfrm>
            <a:off x="4688269" y="4563070"/>
            <a:ext cx="1703163" cy="9233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9" name="Text Placeholder 3"/>
          <p:cNvSpPr>
            <a:spLocks noGrp="1"/>
          </p:cNvSpPr>
          <p:nvPr>
            <p:ph type="body" sz="half" idx="23"/>
          </p:nvPr>
        </p:nvSpPr>
        <p:spPr>
          <a:xfrm>
            <a:off x="6835350" y="4150153"/>
            <a:ext cx="1421516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50" name="Picture Placeholder 7"/>
          <p:cNvSpPr>
            <a:spLocks noGrp="1"/>
          </p:cNvSpPr>
          <p:nvPr>
            <p:ph type="pic" sz="quarter" idx="24" hasCustomPrompt="1"/>
          </p:nvPr>
        </p:nvSpPr>
        <p:spPr>
          <a:xfrm>
            <a:off x="6835350" y="2621277"/>
            <a:ext cx="1421516" cy="1421092"/>
          </a:xfrm>
          <a:prstGeom prst="ellipse">
            <a:avLst/>
          </a:prstGeom>
          <a:ln w="28575">
            <a:solidFill>
              <a:schemeClr val="accent4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51" name="Text Placeholder 3"/>
          <p:cNvSpPr>
            <a:spLocks noGrp="1"/>
          </p:cNvSpPr>
          <p:nvPr>
            <p:ph type="body" sz="half" idx="25"/>
          </p:nvPr>
        </p:nvSpPr>
        <p:spPr>
          <a:xfrm>
            <a:off x="6694527" y="4563070"/>
            <a:ext cx="1703163" cy="9233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30" name="Round Same Side Corner Rectangle 29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091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6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  <p:bldP spid="29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animBg="1"/>
      <p:bldP spid="48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animBg="1"/>
      <p:bldP spid="51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/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am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647236" y="1981200"/>
            <a:ext cx="2945516" cy="4866785"/>
          </a:xfrm>
          <a:custGeom>
            <a:avLst/>
            <a:gdLst>
              <a:gd name="connsiteX0" fmla="*/ 0 w 1421516"/>
              <a:gd name="connsiteY0" fmla="*/ 0 h 1421092"/>
              <a:gd name="connsiteX1" fmla="*/ 1421516 w 1421516"/>
              <a:gd name="connsiteY1" fmla="*/ 0 h 1421092"/>
              <a:gd name="connsiteX2" fmla="*/ 1421516 w 1421516"/>
              <a:gd name="connsiteY2" fmla="*/ 1421092 h 1421092"/>
              <a:gd name="connsiteX3" fmla="*/ 0 w 1421516"/>
              <a:gd name="connsiteY3" fmla="*/ 1421092 h 1421092"/>
              <a:gd name="connsiteX4" fmla="*/ 0 w 1421516"/>
              <a:gd name="connsiteY4" fmla="*/ 0 h 1421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1516" h="1421092">
                <a:moveTo>
                  <a:pt x="0" y="0"/>
                </a:moveTo>
                <a:lnTo>
                  <a:pt x="1421516" y="0"/>
                </a:lnTo>
                <a:lnTo>
                  <a:pt x="1421516" y="1421092"/>
                </a:lnTo>
                <a:lnTo>
                  <a:pt x="0" y="1421092"/>
                </a:lnTo>
                <a:lnTo>
                  <a:pt x="0" y="0"/>
                </a:lnTo>
                <a:close/>
              </a:path>
            </a:pathLst>
          </a:custGeom>
          <a:ln w="19050">
            <a:noFill/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9" name="Round Same Side Corner Rectangle 8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72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7" grpId="0"/>
      <p:bldP spid="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eam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654724" y="2359955"/>
            <a:ext cx="3802062" cy="3431245"/>
          </a:xfrm>
          <a:prstGeom prst="roundRect">
            <a:avLst>
              <a:gd name="adj" fmla="val 281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847388" y="2488881"/>
            <a:ext cx="1401282" cy="1426464"/>
          </a:xfrm>
          <a:prstGeom prst="roundRect">
            <a:avLst>
              <a:gd name="adj" fmla="val 8424"/>
            </a:avLst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11" name="Round Same Side Corner Rectangle 10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14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am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 userDrawn="1"/>
        </p:nvSpPr>
        <p:spPr>
          <a:xfrm>
            <a:off x="654724" y="2436155"/>
            <a:ext cx="3802062" cy="3431245"/>
          </a:xfrm>
          <a:prstGeom prst="roundRect">
            <a:avLst>
              <a:gd name="adj" fmla="val 281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847388" y="2565081"/>
            <a:ext cx="1401282" cy="1426464"/>
          </a:xfrm>
          <a:prstGeom prst="roundRect">
            <a:avLst>
              <a:gd name="adj" fmla="val 8424"/>
            </a:avLst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1" name="Oval 10"/>
          <p:cNvSpPr/>
          <p:nvPr userDrawn="1"/>
        </p:nvSpPr>
        <p:spPr>
          <a:xfrm>
            <a:off x="3574106" y="2204704"/>
            <a:ext cx="686790" cy="68679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accent1">
                  <a:lumMod val="75000"/>
                </a:schemeClr>
              </a:solidFill>
              <a:latin typeface="FontAwesome" pitchFamily="2" charset="0"/>
            </a:endParaRPr>
          </a:p>
        </p:txBody>
      </p:sp>
      <p:sp>
        <p:nvSpPr>
          <p:cNvPr id="12" name="Freeform 62"/>
          <p:cNvSpPr>
            <a:spLocks noChangeAspect="1" noEditPoints="1"/>
          </p:cNvSpPr>
          <p:nvPr userDrawn="1"/>
        </p:nvSpPr>
        <p:spPr bwMode="auto">
          <a:xfrm>
            <a:off x="3761708" y="2391059"/>
            <a:ext cx="311587" cy="314080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6"/>
          </p:nvPr>
        </p:nvSpPr>
        <p:spPr>
          <a:xfrm>
            <a:off x="2344961" y="2682000"/>
            <a:ext cx="1388839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7"/>
          </p:nvPr>
        </p:nvSpPr>
        <p:spPr>
          <a:xfrm>
            <a:off x="2344961" y="3094917"/>
            <a:ext cx="1915935" cy="857858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Rounded Rectangle 14"/>
          <p:cNvSpPr/>
          <p:nvPr userDrawn="1"/>
        </p:nvSpPr>
        <p:spPr>
          <a:xfrm>
            <a:off x="4689869" y="2436155"/>
            <a:ext cx="3802062" cy="3431245"/>
          </a:xfrm>
          <a:prstGeom prst="roundRect">
            <a:avLst>
              <a:gd name="adj" fmla="val 28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4882533" y="2565081"/>
            <a:ext cx="1401282" cy="1426464"/>
          </a:xfrm>
          <a:prstGeom prst="roundRect">
            <a:avLst>
              <a:gd name="adj" fmla="val 8424"/>
            </a:avLst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7" name="Oval 16"/>
          <p:cNvSpPr/>
          <p:nvPr userDrawn="1"/>
        </p:nvSpPr>
        <p:spPr>
          <a:xfrm>
            <a:off x="7609251" y="2204704"/>
            <a:ext cx="686790" cy="686790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accent1">
                  <a:lumMod val="75000"/>
                </a:schemeClr>
              </a:solidFill>
              <a:latin typeface="FontAwesome" pitchFamily="2" charset="0"/>
            </a:endParaRP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9"/>
          </p:nvPr>
        </p:nvSpPr>
        <p:spPr>
          <a:xfrm>
            <a:off x="6380106" y="2682000"/>
            <a:ext cx="1388839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0"/>
          </p:nvPr>
        </p:nvSpPr>
        <p:spPr>
          <a:xfrm>
            <a:off x="6380106" y="3094917"/>
            <a:ext cx="1915935" cy="857858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Freeform 178"/>
          <p:cNvSpPr>
            <a:spLocks noEditPoints="1"/>
          </p:cNvSpPr>
          <p:nvPr userDrawn="1"/>
        </p:nvSpPr>
        <p:spPr bwMode="auto">
          <a:xfrm>
            <a:off x="7785189" y="2421976"/>
            <a:ext cx="334914" cy="252246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27" name="Round Same Side Corner Rectangle 26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32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 animBg="1"/>
      <p:bldP spid="13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6" grpId="0"/>
      <p:bldP spid="17" grpId="0" animBg="1"/>
      <p:bldP spid="18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/>
      <p:bldP spid="2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am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ardrop 57"/>
          <p:cNvSpPr/>
          <p:nvPr userDrawn="1"/>
        </p:nvSpPr>
        <p:spPr>
          <a:xfrm rot="2700000">
            <a:off x="2459394" y="2192967"/>
            <a:ext cx="1676400" cy="1676400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Line buttom"/>
          <p:cNvCxnSpPr/>
          <p:nvPr userDrawn="1"/>
        </p:nvCxnSpPr>
        <p:spPr>
          <a:xfrm rot="16200000" flipV="1">
            <a:off x="2369871" y="4655072"/>
            <a:ext cx="4405852" cy="3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/>
          <p:cNvSpPr/>
          <p:nvPr userDrawn="1"/>
        </p:nvSpPr>
        <p:spPr>
          <a:xfrm>
            <a:off x="4482987" y="2952349"/>
            <a:ext cx="179616" cy="179616"/>
          </a:xfrm>
          <a:prstGeom prst="ellipse">
            <a:avLst/>
          </a:pr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accent1">
                  <a:lumMod val="75000"/>
                </a:schemeClr>
              </a:solidFill>
              <a:latin typeface="FontAwesome" pitchFamily="2" charset="0"/>
            </a:endParaRPr>
          </a:p>
        </p:txBody>
      </p:sp>
      <p:sp>
        <p:nvSpPr>
          <p:cNvPr id="61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2632128" y="2366230"/>
            <a:ext cx="1330272" cy="132987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 bIns="91440" anchor="b"/>
          <a:lstStyle>
            <a:lvl1pPr algn="ctr">
              <a:buNone/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62" name="Up Arrow Callout 61"/>
          <p:cNvSpPr/>
          <p:nvPr userDrawn="1"/>
        </p:nvSpPr>
        <p:spPr>
          <a:xfrm rot="16200000">
            <a:off x="5926101" y="1194126"/>
            <a:ext cx="1197879" cy="3713918"/>
          </a:xfrm>
          <a:prstGeom prst="upArrowCallout">
            <a:avLst>
              <a:gd name="adj1" fmla="val 30842"/>
              <a:gd name="adj2" fmla="val 15421"/>
              <a:gd name="adj3" fmla="val 12155"/>
              <a:gd name="adj4" fmla="val 96080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dirty="0"/>
          </a:p>
        </p:txBody>
      </p:sp>
      <p:sp>
        <p:nvSpPr>
          <p:cNvPr id="6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942575" y="2532119"/>
            <a:ext cx="3315900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 rtl="1">
              <a:buNone/>
              <a:defRPr sz="1100" b="1" baseline="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64" name="Text Placeholder 3"/>
          <p:cNvSpPr>
            <a:spLocks noGrp="1"/>
          </p:cNvSpPr>
          <p:nvPr>
            <p:ph type="body" sz="half" idx="20"/>
          </p:nvPr>
        </p:nvSpPr>
        <p:spPr>
          <a:xfrm>
            <a:off x="4955112" y="2904224"/>
            <a:ext cx="3303363" cy="64524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 rtl="1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5" name="Teardrop 64"/>
          <p:cNvSpPr/>
          <p:nvPr userDrawn="1"/>
        </p:nvSpPr>
        <p:spPr>
          <a:xfrm rot="18900000" flipH="1">
            <a:off x="5009797" y="4091455"/>
            <a:ext cx="1676400" cy="1676400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 userDrawn="1"/>
        </p:nvSpPr>
        <p:spPr>
          <a:xfrm>
            <a:off x="4482987" y="4850837"/>
            <a:ext cx="179616" cy="179616"/>
          </a:xfrm>
          <a:prstGeom prst="ellipse">
            <a:avLst/>
          </a:prstGeom>
          <a:solidFill>
            <a:schemeClr val="accent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accent1">
                  <a:lumMod val="75000"/>
                </a:schemeClr>
              </a:solidFill>
              <a:latin typeface="FontAwesome" pitchFamily="2" charset="0"/>
            </a:endParaRPr>
          </a:p>
        </p:txBody>
      </p:sp>
      <p:sp>
        <p:nvSpPr>
          <p:cNvPr id="67" name="Picture Placeholder 7"/>
          <p:cNvSpPr>
            <a:spLocks noGrp="1"/>
          </p:cNvSpPr>
          <p:nvPr>
            <p:ph type="pic" sz="quarter" idx="21" hasCustomPrompt="1"/>
          </p:nvPr>
        </p:nvSpPr>
        <p:spPr>
          <a:xfrm>
            <a:off x="5182531" y="4264718"/>
            <a:ext cx="1330272" cy="132987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bIns="91440" anchor="b"/>
          <a:lstStyle>
            <a:lvl1pPr algn="ctr">
              <a:buNone/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68" name="Up Arrow Callout 67"/>
          <p:cNvSpPr/>
          <p:nvPr userDrawn="1"/>
        </p:nvSpPr>
        <p:spPr>
          <a:xfrm rot="5400000" flipH="1">
            <a:off x="2001401" y="3092614"/>
            <a:ext cx="1197879" cy="3713918"/>
          </a:xfrm>
          <a:prstGeom prst="upArrowCallout">
            <a:avLst>
              <a:gd name="adj1" fmla="val 30842"/>
              <a:gd name="adj2" fmla="val 15421"/>
              <a:gd name="adj3" fmla="val 12155"/>
              <a:gd name="adj4" fmla="val 96080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dirty="0"/>
          </a:p>
        </p:txBody>
      </p:sp>
      <p:sp>
        <p:nvSpPr>
          <p:cNvPr id="69" name="Text Placeholder 3"/>
          <p:cNvSpPr>
            <a:spLocks noGrp="1"/>
          </p:cNvSpPr>
          <p:nvPr>
            <p:ph type="body" sz="half" idx="22"/>
          </p:nvPr>
        </p:nvSpPr>
        <p:spPr>
          <a:xfrm>
            <a:off x="846225" y="4430607"/>
            <a:ext cx="3315900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 rtl="1">
              <a:buNone/>
              <a:defRPr sz="11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70" name="Text Placeholder 3"/>
          <p:cNvSpPr>
            <a:spLocks noGrp="1"/>
          </p:cNvSpPr>
          <p:nvPr>
            <p:ph type="body" sz="half" idx="23"/>
          </p:nvPr>
        </p:nvSpPr>
        <p:spPr>
          <a:xfrm>
            <a:off x="858762" y="4802712"/>
            <a:ext cx="3303363" cy="64524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 rtl="1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25" name="Round Same Side Corner Rectangle 24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266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0" grpId="0" animBg="1"/>
      <p:bldP spid="61" grpId="0" animBg="1"/>
      <p:bldP spid="62" grpId="0" animBg="1"/>
      <p:bldP spid="63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animBg="1"/>
      <p:bldP spid="66" grpId="0" animBg="1"/>
      <p:bldP spid="67" grpId="0" animBg="1"/>
      <p:bldP spid="68" grpId="0" animBg="1"/>
      <p:bldP spid="69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0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7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/>
      <p:bldP spid="2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eam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ardrop 18"/>
          <p:cNvSpPr/>
          <p:nvPr userDrawn="1"/>
        </p:nvSpPr>
        <p:spPr>
          <a:xfrm rot="2700000">
            <a:off x="2459394" y="1869118"/>
            <a:ext cx="1676400" cy="1676400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Line buttom"/>
          <p:cNvCxnSpPr/>
          <p:nvPr userDrawn="1"/>
        </p:nvCxnSpPr>
        <p:spPr>
          <a:xfrm rot="5400000" flipH="1" flipV="1">
            <a:off x="1943894" y="2628900"/>
            <a:ext cx="5257800" cy="1588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 userDrawn="1"/>
        </p:nvSpPr>
        <p:spPr>
          <a:xfrm>
            <a:off x="4482987" y="2628500"/>
            <a:ext cx="179616" cy="179616"/>
          </a:xfrm>
          <a:prstGeom prst="ellipse">
            <a:avLst/>
          </a:prstGeom>
          <a:solidFill>
            <a:schemeClr val="accent3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accent1">
                  <a:lumMod val="75000"/>
                </a:schemeClr>
              </a:solidFill>
              <a:latin typeface="FontAwesome" pitchFamily="2" charset="0"/>
            </a:endParaRPr>
          </a:p>
        </p:txBody>
      </p:sp>
      <p:sp>
        <p:nvSpPr>
          <p:cNvPr id="26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2632128" y="2042381"/>
            <a:ext cx="1330272" cy="132987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txBody>
          <a:bodyPr bIns="91440" anchor="b"/>
          <a:lstStyle>
            <a:lvl1pPr algn="ctr">
              <a:buNone/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7" name="Up Arrow Callout 26"/>
          <p:cNvSpPr/>
          <p:nvPr userDrawn="1"/>
        </p:nvSpPr>
        <p:spPr>
          <a:xfrm rot="16200000">
            <a:off x="5926101" y="870277"/>
            <a:ext cx="1197879" cy="3713918"/>
          </a:xfrm>
          <a:prstGeom prst="upArrowCallout">
            <a:avLst>
              <a:gd name="adj1" fmla="val 30842"/>
              <a:gd name="adj2" fmla="val 15421"/>
              <a:gd name="adj3" fmla="val 12155"/>
              <a:gd name="adj4" fmla="val 96080"/>
            </a:avLst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half" idx="19"/>
          </p:nvPr>
        </p:nvSpPr>
        <p:spPr>
          <a:xfrm>
            <a:off x="4942575" y="2208270"/>
            <a:ext cx="3315900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 rtl="1">
              <a:buNone/>
              <a:defRPr sz="1100" b="1" baseline="0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9" name="Text Placeholder 3"/>
          <p:cNvSpPr>
            <a:spLocks noGrp="1"/>
          </p:cNvSpPr>
          <p:nvPr>
            <p:ph type="body" sz="half" idx="20"/>
          </p:nvPr>
        </p:nvSpPr>
        <p:spPr>
          <a:xfrm>
            <a:off x="4955112" y="2580375"/>
            <a:ext cx="3303363" cy="64524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 rtl="1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eardrop 29"/>
          <p:cNvSpPr/>
          <p:nvPr userDrawn="1"/>
        </p:nvSpPr>
        <p:spPr>
          <a:xfrm rot="18900000" flipH="1">
            <a:off x="5009797" y="3767606"/>
            <a:ext cx="1676400" cy="167640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 userDrawn="1"/>
        </p:nvSpPr>
        <p:spPr>
          <a:xfrm>
            <a:off x="4482987" y="4526988"/>
            <a:ext cx="179616" cy="179616"/>
          </a:xfrm>
          <a:prstGeom prst="ellipse">
            <a:avLst/>
          </a:prstGeom>
          <a:solidFill>
            <a:schemeClr val="accent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accent1">
                  <a:lumMod val="75000"/>
                </a:schemeClr>
              </a:solidFill>
              <a:latin typeface="FontAwesome" pitchFamily="2" charset="0"/>
            </a:endParaRPr>
          </a:p>
        </p:txBody>
      </p:sp>
      <p:sp>
        <p:nvSpPr>
          <p:cNvPr id="32" name="Picture Placeholder 7"/>
          <p:cNvSpPr>
            <a:spLocks noGrp="1"/>
          </p:cNvSpPr>
          <p:nvPr>
            <p:ph type="pic" sz="quarter" idx="21" hasCustomPrompt="1"/>
          </p:nvPr>
        </p:nvSpPr>
        <p:spPr>
          <a:xfrm>
            <a:off x="5182531" y="3940869"/>
            <a:ext cx="1330272" cy="132987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txBody>
          <a:bodyPr bIns="91440" anchor="b"/>
          <a:lstStyle>
            <a:lvl1pPr algn="ctr">
              <a:buNone/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3" name="Up Arrow Callout 32"/>
          <p:cNvSpPr/>
          <p:nvPr userDrawn="1"/>
        </p:nvSpPr>
        <p:spPr>
          <a:xfrm rot="5400000" flipH="1">
            <a:off x="2001401" y="2768765"/>
            <a:ext cx="1197879" cy="3713918"/>
          </a:xfrm>
          <a:prstGeom prst="upArrowCallout">
            <a:avLst>
              <a:gd name="adj1" fmla="val 30842"/>
              <a:gd name="adj2" fmla="val 15421"/>
              <a:gd name="adj3" fmla="val 12155"/>
              <a:gd name="adj4" fmla="val 96080"/>
            </a:avLst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dirty="0"/>
          </a:p>
        </p:txBody>
      </p:sp>
      <p:sp>
        <p:nvSpPr>
          <p:cNvPr id="34" name="Text Placeholder 3"/>
          <p:cNvSpPr>
            <a:spLocks noGrp="1"/>
          </p:cNvSpPr>
          <p:nvPr>
            <p:ph type="body" sz="half" idx="22"/>
          </p:nvPr>
        </p:nvSpPr>
        <p:spPr>
          <a:xfrm>
            <a:off x="846225" y="4106758"/>
            <a:ext cx="3315900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 rtl="1">
              <a:buNone/>
              <a:defRPr sz="1100" b="1" baseline="0">
                <a:solidFill>
                  <a:schemeClr val="accent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35" name="Text Placeholder 3"/>
          <p:cNvSpPr>
            <a:spLocks noGrp="1"/>
          </p:cNvSpPr>
          <p:nvPr>
            <p:ph type="body" sz="half" idx="23"/>
          </p:nvPr>
        </p:nvSpPr>
        <p:spPr>
          <a:xfrm>
            <a:off x="858762" y="4478863"/>
            <a:ext cx="3303363" cy="64524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 rtl="1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Round Same Side Corner Rectangle 16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05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5" grpId="0" animBg="1"/>
      <p:bldP spid="26" grpId="0" animBg="1"/>
      <p:bldP spid="27" grpId="0" animBg="1"/>
      <p:bldP spid="28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 animBg="1"/>
      <p:bldP spid="32" grpId="0" animBg="1"/>
      <p:bldP spid="33" grpId="0" animBg="1"/>
      <p:bldP spid="34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am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657128" y="2584873"/>
            <a:ext cx="1421516" cy="1421092"/>
          </a:xfrm>
          <a:custGeom>
            <a:avLst/>
            <a:gdLst>
              <a:gd name="connsiteX0" fmla="*/ 0 w 1421516"/>
              <a:gd name="connsiteY0" fmla="*/ 0 h 1421092"/>
              <a:gd name="connsiteX1" fmla="*/ 1421516 w 1421516"/>
              <a:gd name="connsiteY1" fmla="*/ 0 h 1421092"/>
              <a:gd name="connsiteX2" fmla="*/ 1421516 w 1421516"/>
              <a:gd name="connsiteY2" fmla="*/ 1421092 h 1421092"/>
              <a:gd name="connsiteX3" fmla="*/ 0 w 1421516"/>
              <a:gd name="connsiteY3" fmla="*/ 1421092 h 1421092"/>
              <a:gd name="connsiteX4" fmla="*/ 0 w 1421516"/>
              <a:gd name="connsiteY4" fmla="*/ 0 h 1421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1516" h="1421092">
                <a:moveTo>
                  <a:pt x="0" y="0"/>
                </a:moveTo>
                <a:lnTo>
                  <a:pt x="1421516" y="0"/>
                </a:lnTo>
                <a:lnTo>
                  <a:pt x="1421516" y="1421092"/>
                </a:lnTo>
                <a:lnTo>
                  <a:pt x="0" y="1421092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chemeClr val="accent1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637052" y="4563070"/>
            <a:ext cx="1461669" cy="9233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2258440" y="2584873"/>
            <a:ext cx="1421516" cy="1421092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half" idx="18"/>
          </p:nvPr>
        </p:nvSpPr>
        <p:spPr>
          <a:xfrm>
            <a:off x="2238364" y="4563070"/>
            <a:ext cx="1461669" cy="9233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3848912" y="2584873"/>
            <a:ext cx="1421516" cy="1421092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half" idx="21"/>
          </p:nvPr>
        </p:nvSpPr>
        <p:spPr>
          <a:xfrm>
            <a:off x="3828836" y="4563070"/>
            <a:ext cx="1461669" cy="9233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Picture Placeholder 7"/>
          <p:cNvSpPr>
            <a:spLocks noGrp="1"/>
          </p:cNvSpPr>
          <p:nvPr>
            <p:ph type="pic" sz="quarter" idx="23" hasCustomPrompt="1"/>
          </p:nvPr>
        </p:nvSpPr>
        <p:spPr>
          <a:xfrm>
            <a:off x="5431280" y="2584873"/>
            <a:ext cx="1421516" cy="1421092"/>
          </a:xfrm>
          <a:prstGeom prst="rect">
            <a:avLst/>
          </a:prstGeom>
          <a:ln w="19050">
            <a:solidFill>
              <a:schemeClr val="accent4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half" idx="24"/>
          </p:nvPr>
        </p:nvSpPr>
        <p:spPr>
          <a:xfrm>
            <a:off x="5411204" y="4563070"/>
            <a:ext cx="1461669" cy="9233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Picture Placeholder 7"/>
          <p:cNvSpPr>
            <a:spLocks noGrp="1"/>
          </p:cNvSpPr>
          <p:nvPr>
            <p:ph type="pic" sz="quarter" idx="26" hasCustomPrompt="1"/>
          </p:nvPr>
        </p:nvSpPr>
        <p:spPr>
          <a:xfrm>
            <a:off x="7029856" y="2584873"/>
            <a:ext cx="1421516" cy="1421092"/>
          </a:xfrm>
          <a:prstGeom prst="rect">
            <a:avLst/>
          </a:prstGeom>
          <a:ln w="19050">
            <a:solidFill>
              <a:schemeClr val="accent5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half" idx="27"/>
          </p:nvPr>
        </p:nvSpPr>
        <p:spPr>
          <a:xfrm>
            <a:off x="7009780" y="4563070"/>
            <a:ext cx="1461669" cy="9233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771924" y="3971920"/>
            <a:ext cx="1191925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16"/>
          </p:nvPr>
        </p:nvSpPr>
        <p:spPr>
          <a:xfrm>
            <a:off x="855170" y="4065529"/>
            <a:ext cx="1025432" cy="3817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40" name="Rectangle 39"/>
          <p:cNvSpPr/>
          <p:nvPr userDrawn="1"/>
        </p:nvSpPr>
        <p:spPr>
          <a:xfrm>
            <a:off x="2373236" y="3971920"/>
            <a:ext cx="1191925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 Placeholder 3"/>
          <p:cNvSpPr>
            <a:spLocks noGrp="1"/>
          </p:cNvSpPr>
          <p:nvPr>
            <p:ph type="body" sz="half" idx="19"/>
          </p:nvPr>
        </p:nvSpPr>
        <p:spPr>
          <a:xfrm>
            <a:off x="2456482" y="4065529"/>
            <a:ext cx="1025432" cy="3817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42" name="Rectangle 41"/>
          <p:cNvSpPr/>
          <p:nvPr userDrawn="1"/>
        </p:nvSpPr>
        <p:spPr>
          <a:xfrm>
            <a:off x="3963708" y="3971920"/>
            <a:ext cx="1191925" cy="533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 Placeholder 3"/>
          <p:cNvSpPr>
            <a:spLocks noGrp="1"/>
          </p:cNvSpPr>
          <p:nvPr>
            <p:ph type="body" sz="half" idx="22"/>
          </p:nvPr>
        </p:nvSpPr>
        <p:spPr>
          <a:xfrm>
            <a:off x="4046954" y="4065529"/>
            <a:ext cx="1025432" cy="3817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44" name="Rectangle 43"/>
          <p:cNvSpPr/>
          <p:nvPr userDrawn="1"/>
        </p:nvSpPr>
        <p:spPr>
          <a:xfrm>
            <a:off x="5546076" y="3971920"/>
            <a:ext cx="1191925" cy="533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 Placeholder 3"/>
          <p:cNvSpPr>
            <a:spLocks noGrp="1"/>
          </p:cNvSpPr>
          <p:nvPr>
            <p:ph type="body" sz="half" idx="25"/>
          </p:nvPr>
        </p:nvSpPr>
        <p:spPr>
          <a:xfrm>
            <a:off x="5629322" y="4065529"/>
            <a:ext cx="1025432" cy="3817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52" name="Rectangle 51"/>
          <p:cNvSpPr/>
          <p:nvPr userDrawn="1"/>
        </p:nvSpPr>
        <p:spPr>
          <a:xfrm>
            <a:off x="7144652" y="3971920"/>
            <a:ext cx="1191925" cy="533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 Placeholder 3"/>
          <p:cNvSpPr>
            <a:spLocks noGrp="1"/>
          </p:cNvSpPr>
          <p:nvPr>
            <p:ph type="body" sz="half" idx="28"/>
          </p:nvPr>
        </p:nvSpPr>
        <p:spPr>
          <a:xfrm>
            <a:off x="7227898" y="4065529"/>
            <a:ext cx="1025432" cy="3817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28" name="Round Same Side Corner Rectangle 27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278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3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animBg="1"/>
      <p:bldP spid="33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animBg="1"/>
      <p:bldP spid="37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39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animBg="1"/>
      <p:bldP spid="43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animBg="1"/>
      <p:bldP spid="45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animBg="1"/>
      <p:bldP spid="53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/>
      <p:bldP spid="2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am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7"/>
          <p:cNvSpPr>
            <a:spLocks noGrp="1"/>
          </p:cNvSpPr>
          <p:nvPr>
            <p:ph type="pic" sz="quarter" idx="29" hasCustomPrompt="1"/>
          </p:nvPr>
        </p:nvSpPr>
        <p:spPr>
          <a:xfrm>
            <a:off x="0" y="0"/>
            <a:ext cx="9143999" cy="3727873"/>
          </a:xfrm>
          <a:prstGeom prst="rect">
            <a:avLst/>
          </a:prstGeom>
          <a:ln>
            <a:noFill/>
          </a:ln>
        </p:spPr>
        <p:txBody>
          <a:bodyPr bIns="1005840" anchor="b"/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657128" y="2813473"/>
            <a:ext cx="1421516" cy="1421092"/>
          </a:xfrm>
          <a:prstGeom prst="ellipse">
            <a:avLst/>
          </a:prstGeom>
          <a:ln w="19050">
            <a:solidFill>
              <a:schemeClr val="accent1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37052" y="4791670"/>
            <a:ext cx="1461669" cy="9233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2258440" y="2813473"/>
            <a:ext cx="1421516" cy="1421092"/>
          </a:xfrm>
          <a:prstGeom prst="ellipse">
            <a:avLst/>
          </a:prstGeom>
          <a:ln w="19050">
            <a:solidFill>
              <a:schemeClr val="accent2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6" name="Text Placeholder 3"/>
          <p:cNvSpPr>
            <a:spLocks noGrp="1"/>
          </p:cNvSpPr>
          <p:nvPr>
            <p:ph type="body" sz="half" idx="18"/>
          </p:nvPr>
        </p:nvSpPr>
        <p:spPr>
          <a:xfrm>
            <a:off x="2238364" y="4791670"/>
            <a:ext cx="1461669" cy="9233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3848912" y="2813473"/>
            <a:ext cx="1421516" cy="1421092"/>
          </a:xfrm>
          <a:prstGeom prst="ellipse">
            <a:avLst/>
          </a:prstGeom>
          <a:ln w="19050">
            <a:solidFill>
              <a:schemeClr val="accent3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8" name="Text Placeholder 3"/>
          <p:cNvSpPr>
            <a:spLocks noGrp="1"/>
          </p:cNvSpPr>
          <p:nvPr>
            <p:ph type="body" sz="half" idx="21"/>
          </p:nvPr>
        </p:nvSpPr>
        <p:spPr>
          <a:xfrm>
            <a:off x="3828836" y="4791670"/>
            <a:ext cx="1461669" cy="9233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9" name="Picture Placeholder 7"/>
          <p:cNvSpPr>
            <a:spLocks noGrp="1"/>
          </p:cNvSpPr>
          <p:nvPr>
            <p:ph type="pic" sz="quarter" idx="23" hasCustomPrompt="1"/>
          </p:nvPr>
        </p:nvSpPr>
        <p:spPr>
          <a:xfrm>
            <a:off x="5431280" y="2813473"/>
            <a:ext cx="1421516" cy="1421092"/>
          </a:xfrm>
          <a:prstGeom prst="ellipse">
            <a:avLst/>
          </a:prstGeom>
          <a:ln w="19050">
            <a:solidFill>
              <a:schemeClr val="accent4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50" name="Text Placeholder 3"/>
          <p:cNvSpPr>
            <a:spLocks noGrp="1"/>
          </p:cNvSpPr>
          <p:nvPr>
            <p:ph type="body" sz="half" idx="24"/>
          </p:nvPr>
        </p:nvSpPr>
        <p:spPr>
          <a:xfrm>
            <a:off x="5411204" y="4791670"/>
            <a:ext cx="1461669" cy="9233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" name="Picture Placeholder 7"/>
          <p:cNvSpPr>
            <a:spLocks noGrp="1"/>
          </p:cNvSpPr>
          <p:nvPr>
            <p:ph type="pic" sz="quarter" idx="26" hasCustomPrompt="1"/>
          </p:nvPr>
        </p:nvSpPr>
        <p:spPr>
          <a:xfrm>
            <a:off x="7029856" y="2813473"/>
            <a:ext cx="1421516" cy="1421092"/>
          </a:xfrm>
          <a:prstGeom prst="ellipse">
            <a:avLst/>
          </a:prstGeom>
          <a:ln w="19050">
            <a:solidFill>
              <a:schemeClr val="accent5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54" name="Text Placeholder 3"/>
          <p:cNvSpPr>
            <a:spLocks noGrp="1"/>
          </p:cNvSpPr>
          <p:nvPr>
            <p:ph type="body" sz="half" idx="27"/>
          </p:nvPr>
        </p:nvSpPr>
        <p:spPr>
          <a:xfrm>
            <a:off x="7009780" y="4791670"/>
            <a:ext cx="1461669" cy="9233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5" name="Rectangle 54"/>
          <p:cNvSpPr/>
          <p:nvPr userDrawn="1"/>
        </p:nvSpPr>
        <p:spPr>
          <a:xfrm>
            <a:off x="771924" y="4200520"/>
            <a:ext cx="1191925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 Placeholder 3"/>
          <p:cNvSpPr>
            <a:spLocks noGrp="1"/>
          </p:cNvSpPr>
          <p:nvPr>
            <p:ph type="body" sz="half" idx="16"/>
          </p:nvPr>
        </p:nvSpPr>
        <p:spPr>
          <a:xfrm>
            <a:off x="855170" y="4294129"/>
            <a:ext cx="1025432" cy="3817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57" name="Rectangle 56"/>
          <p:cNvSpPr/>
          <p:nvPr userDrawn="1"/>
        </p:nvSpPr>
        <p:spPr>
          <a:xfrm>
            <a:off x="2373236" y="4200520"/>
            <a:ext cx="1191925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 Placeholder 3"/>
          <p:cNvSpPr>
            <a:spLocks noGrp="1"/>
          </p:cNvSpPr>
          <p:nvPr>
            <p:ph type="body" sz="half" idx="19"/>
          </p:nvPr>
        </p:nvSpPr>
        <p:spPr>
          <a:xfrm>
            <a:off x="2456482" y="4294129"/>
            <a:ext cx="1025432" cy="3817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59" name="Rectangle 58"/>
          <p:cNvSpPr/>
          <p:nvPr userDrawn="1"/>
        </p:nvSpPr>
        <p:spPr>
          <a:xfrm>
            <a:off x="3963708" y="4200520"/>
            <a:ext cx="1191925" cy="533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 Placeholder 3"/>
          <p:cNvSpPr>
            <a:spLocks noGrp="1"/>
          </p:cNvSpPr>
          <p:nvPr>
            <p:ph type="body" sz="half" idx="22"/>
          </p:nvPr>
        </p:nvSpPr>
        <p:spPr>
          <a:xfrm>
            <a:off x="4046954" y="4294129"/>
            <a:ext cx="1025432" cy="3817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61" name="Rectangle 60"/>
          <p:cNvSpPr/>
          <p:nvPr userDrawn="1"/>
        </p:nvSpPr>
        <p:spPr>
          <a:xfrm>
            <a:off x="5546076" y="4200520"/>
            <a:ext cx="1191925" cy="533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 Placeholder 3"/>
          <p:cNvSpPr>
            <a:spLocks noGrp="1"/>
          </p:cNvSpPr>
          <p:nvPr>
            <p:ph type="body" sz="half" idx="25"/>
          </p:nvPr>
        </p:nvSpPr>
        <p:spPr>
          <a:xfrm>
            <a:off x="5629322" y="4294129"/>
            <a:ext cx="1025432" cy="3817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63" name="Rectangle 62"/>
          <p:cNvSpPr/>
          <p:nvPr userDrawn="1"/>
        </p:nvSpPr>
        <p:spPr>
          <a:xfrm>
            <a:off x="7144652" y="4200520"/>
            <a:ext cx="1191925" cy="533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 Placeholder 3"/>
          <p:cNvSpPr>
            <a:spLocks noGrp="1"/>
          </p:cNvSpPr>
          <p:nvPr>
            <p:ph type="body" sz="half" idx="28"/>
          </p:nvPr>
        </p:nvSpPr>
        <p:spPr>
          <a:xfrm>
            <a:off x="7227898" y="4294129"/>
            <a:ext cx="1025432" cy="3817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30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32" name="Round Same Side Corner Rectangle 31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3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46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animBg="1"/>
      <p:bldP spid="48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animBg="1"/>
      <p:bldP spid="54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animBg="1"/>
      <p:bldP spid="56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animBg="1"/>
      <p:bldP spid="58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animBg="1"/>
      <p:bldP spid="60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animBg="1"/>
      <p:bldP spid="62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animBg="1"/>
      <p:bldP spid="64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/>
      <p:bldP spid="3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am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7"/>
          <p:cNvSpPr>
            <a:spLocks noGrp="1"/>
          </p:cNvSpPr>
          <p:nvPr>
            <p:ph type="pic" sz="quarter" idx="29" hasCustomPrompt="1"/>
          </p:nvPr>
        </p:nvSpPr>
        <p:spPr>
          <a:xfrm>
            <a:off x="0" y="0"/>
            <a:ext cx="9143999" cy="3727873"/>
          </a:xfrm>
          <a:prstGeom prst="rect">
            <a:avLst/>
          </a:prstGeom>
          <a:ln>
            <a:noFill/>
          </a:ln>
        </p:spPr>
        <p:txBody>
          <a:bodyPr bIns="1005840" anchor="b"/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867991" y="4576876"/>
            <a:ext cx="1421516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4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727167" y="3048000"/>
            <a:ext cx="1703164" cy="1426464"/>
          </a:xfrm>
          <a:prstGeom prst="hexagon">
            <a:avLst/>
          </a:prstGeom>
          <a:ln w="28575">
            <a:solidFill>
              <a:schemeClr val="accent1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5"/>
          </p:nvPr>
        </p:nvSpPr>
        <p:spPr>
          <a:xfrm>
            <a:off x="727168" y="4989793"/>
            <a:ext cx="1703163" cy="9233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17"/>
          </p:nvPr>
        </p:nvSpPr>
        <p:spPr>
          <a:xfrm>
            <a:off x="2842099" y="4576876"/>
            <a:ext cx="1421516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8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2701275" y="3048000"/>
            <a:ext cx="1703164" cy="1426464"/>
          </a:xfrm>
          <a:prstGeom prst="hexagon">
            <a:avLst/>
          </a:prstGeom>
          <a:ln w="28575">
            <a:solidFill>
              <a:schemeClr val="accent2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half" idx="19"/>
          </p:nvPr>
        </p:nvSpPr>
        <p:spPr>
          <a:xfrm>
            <a:off x="2701276" y="4989793"/>
            <a:ext cx="1703163" cy="9233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" name="Text Placeholder 3"/>
          <p:cNvSpPr>
            <a:spLocks noGrp="1"/>
          </p:cNvSpPr>
          <p:nvPr>
            <p:ph type="body" sz="half" idx="20"/>
          </p:nvPr>
        </p:nvSpPr>
        <p:spPr>
          <a:xfrm>
            <a:off x="4829092" y="4576876"/>
            <a:ext cx="1421516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3" name="Picture Placeholder 7"/>
          <p:cNvSpPr>
            <a:spLocks noGrp="1"/>
          </p:cNvSpPr>
          <p:nvPr>
            <p:ph type="pic" sz="quarter" idx="21" hasCustomPrompt="1"/>
          </p:nvPr>
        </p:nvSpPr>
        <p:spPr>
          <a:xfrm>
            <a:off x="4688268" y="3048000"/>
            <a:ext cx="1703164" cy="1426464"/>
          </a:xfrm>
          <a:prstGeom prst="hexagon">
            <a:avLst/>
          </a:prstGeom>
          <a:ln w="28575">
            <a:solidFill>
              <a:schemeClr val="accent3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4" name="Text Placeholder 3"/>
          <p:cNvSpPr>
            <a:spLocks noGrp="1"/>
          </p:cNvSpPr>
          <p:nvPr>
            <p:ph type="body" sz="half" idx="22"/>
          </p:nvPr>
        </p:nvSpPr>
        <p:spPr>
          <a:xfrm>
            <a:off x="4688269" y="4989793"/>
            <a:ext cx="1703163" cy="9233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5" name="Text Placeholder 3"/>
          <p:cNvSpPr>
            <a:spLocks noGrp="1"/>
          </p:cNvSpPr>
          <p:nvPr>
            <p:ph type="body" sz="half" idx="23"/>
          </p:nvPr>
        </p:nvSpPr>
        <p:spPr>
          <a:xfrm>
            <a:off x="6835350" y="4576876"/>
            <a:ext cx="1421516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6" name="Picture Placeholder 7"/>
          <p:cNvSpPr>
            <a:spLocks noGrp="1"/>
          </p:cNvSpPr>
          <p:nvPr>
            <p:ph type="pic" sz="quarter" idx="24" hasCustomPrompt="1"/>
          </p:nvPr>
        </p:nvSpPr>
        <p:spPr>
          <a:xfrm>
            <a:off x="6694526" y="3048000"/>
            <a:ext cx="1703164" cy="1426464"/>
          </a:xfrm>
          <a:prstGeom prst="hexagon">
            <a:avLst/>
          </a:prstGeom>
          <a:ln w="28575">
            <a:solidFill>
              <a:schemeClr val="accent4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7" name="Text Placeholder 3"/>
          <p:cNvSpPr>
            <a:spLocks noGrp="1"/>
          </p:cNvSpPr>
          <p:nvPr>
            <p:ph type="body" sz="half" idx="25"/>
          </p:nvPr>
        </p:nvSpPr>
        <p:spPr>
          <a:xfrm>
            <a:off x="6694527" y="4989793"/>
            <a:ext cx="1703163" cy="9233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32" name="Round Same Side Corner Rectangle 31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880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  <p:bldP spid="29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animBg="1"/>
      <p:bldP spid="44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animBg="1"/>
      <p:bldP spid="47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am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867991" y="2590800"/>
            <a:ext cx="1421516" cy="1421092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2822643" y="2590800"/>
            <a:ext cx="1421516" cy="1421092"/>
          </a:xfrm>
          <a:prstGeom prst="roundRect">
            <a:avLst/>
          </a:prstGeom>
          <a:ln w="28575">
            <a:solidFill>
              <a:schemeClr val="accent2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0" name="Picture Placeholder 7"/>
          <p:cNvSpPr>
            <a:spLocks noGrp="1"/>
          </p:cNvSpPr>
          <p:nvPr>
            <p:ph type="pic" sz="quarter" idx="21" hasCustomPrompt="1"/>
          </p:nvPr>
        </p:nvSpPr>
        <p:spPr>
          <a:xfrm>
            <a:off x="4829092" y="2590800"/>
            <a:ext cx="1421516" cy="1421092"/>
          </a:xfrm>
          <a:prstGeom prst="roundRect">
            <a:avLst/>
          </a:prstGeom>
          <a:ln w="28575">
            <a:solidFill>
              <a:schemeClr val="accent3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1" name="Picture Placeholder 7"/>
          <p:cNvSpPr>
            <a:spLocks noGrp="1"/>
          </p:cNvSpPr>
          <p:nvPr>
            <p:ph type="pic" sz="quarter" idx="24" hasCustomPrompt="1"/>
          </p:nvPr>
        </p:nvSpPr>
        <p:spPr>
          <a:xfrm>
            <a:off x="6835350" y="2590800"/>
            <a:ext cx="1421516" cy="1421092"/>
          </a:xfrm>
          <a:prstGeom prst="roundRect">
            <a:avLst/>
          </a:prstGeom>
          <a:ln w="28575">
            <a:solidFill>
              <a:schemeClr val="accent4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12" name="Round Same Side Corner Rectangle 11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62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30" grpId="0" animBg="1"/>
      <p:bldP spid="31" grpId="0" animBg="1"/>
      <p:bldP spid="10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am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 userDrawn="1"/>
        </p:nvSpPr>
        <p:spPr>
          <a:xfrm>
            <a:off x="4724400" y="4122426"/>
            <a:ext cx="3341206" cy="1440174"/>
          </a:xfrm>
          <a:prstGeom prst="roundRect">
            <a:avLst>
              <a:gd name="adj" fmla="val 5551"/>
            </a:avLst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 userDrawn="1"/>
        </p:nvSpPr>
        <p:spPr>
          <a:xfrm>
            <a:off x="4724400" y="2293154"/>
            <a:ext cx="3341206" cy="1440174"/>
          </a:xfrm>
          <a:prstGeom prst="roundRect">
            <a:avLst>
              <a:gd name="adj" fmla="val 5551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1058445" y="4107189"/>
            <a:ext cx="3341206" cy="1440174"/>
          </a:xfrm>
          <a:prstGeom prst="roundRect">
            <a:avLst>
              <a:gd name="adj" fmla="val 5551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 userDrawn="1"/>
        </p:nvSpPr>
        <p:spPr>
          <a:xfrm>
            <a:off x="1058445" y="2293154"/>
            <a:ext cx="3341206" cy="1440174"/>
          </a:xfrm>
          <a:prstGeom prst="roundRect">
            <a:avLst>
              <a:gd name="adj" fmla="val 5551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522027" y="2431533"/>
            <a:ext cx="1142878" cy="1163416"/>
          </a:xfrm>
          <a:prstGeom prst="roundRect">
            <a:avLst>
              <a:gd name="adj" fmla="val 8424"/>
            </a:avLst>
          </a:prstGeom>
          <a:ln w="28575">
            <a:solidFill>
              <a:schemeClr val="accent1"/>
            </a:solidFill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6"/>
          </p:nvPr>
        </p:nvSpPr>
        <p:spPr>
          <a:xfrm>
            <a:off x="1828800" y="2371588"/>
            <a:ext cx="1388839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1" baseline="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7"/>
          </p:nvPr>
        </p:nvSpPr>
        <p:spPr>
          <a:xfrm>
            <a:off x="1828800" y="2784505"/>
            <a:ext cx="1800725" cy="857858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483927" y="4245568"/>
            <a:ext cx="1142878" cy="1163416"/>
          </a:xfrm>
          <a:prstGeom prst="roundRect">
            <a:avLst>
              <a:gd name="adj" fmla="val 8424"/>
            </a:avLst>
          </a:prstGeom>
          <a:ln w="28575">
            <a:solidFill>
              <a:schemeClr val="accent2"/>
            </a:solidFill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1828800" y="4185623"/>
            <a:ext cx="1388839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20"/>
          </p:nvPr>
        </p:nvSpPr>
        <p:spPr>
          <a:xfrm>
            <a:off x="1828800" y="4598540"/>
            <a:ext cx="1800725" cy="857858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Picture Placeholder 7"/>
          <p:cNvSpPr>
            <a:spLocks noGrp="1"/>
          </p:cNvSpPr>
          <p:nvPr>
            <p:ph type="pic" sz="quarter" idx="21" hasCustomPrompt="1"/>
          </p:nvPr>
        </p:nvSpPr>
        <p:spPr>
          <a:xfrm>
            <a:off x="7494167" y="2431533"/>
            <a:ext cx="1142878" cy="1163416"/>
          </a:xfrm>
          <a:prstGeom prst="roundRect">
            <a:avLst>
              <a:gd name="adj" fmla="val 8424"/>
            </a:avLst>
          </a:prstGeom>
          <a:ln w="28575">
            <a:solidFill>
              <a:schemeClr val="accent3"/>
            </a:solidFill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2"/>
          </p:nvPr>
        </p:nvSpPr>
        <p:spPr>
          <a:xfrm>
            <a:off x="5925191" y="2371588"/>
            <a:ext cx="1388839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sz="1100" b="1" baseline="0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half" idx="23"/>
          </p:nvPr>
        </p:nvSpPr>
        <p:spPr>
          <a:xfrm>
            <a:off x="5513305" y="2784505"/>
            <a:ext cx="1800725" cy="857858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Picture Placeholder 7"/>
          <p:cNvSpPr>
            <a:spLocks noGrp="1"/>
          </p:cNvSpPr>
          <p:nvPr>
            <p:ph type="pic" sz="quarter" idx="24" hasCustomPrompt="1"/>
          </p:nvPr>
        </p:nvSpPr>
        <p:spPr>
          <a:xfrm>
            <a:off x="7494167" y="4260805"/>
            <a:ext cx="1142878" cy="1163416"/>
          </a:xfrm>
          <a:prstGeom prst="roundRect">
            <a:avLst>
              <a:gd name="adj" fmla="val 8424"/>
            </a:avLst>
          </a:prstGeom>
          <a:ln w="28575">
            <a:solidFill>
              <a:schemeClr val="accent4"/>
            </a:solidFill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half" idx="25"/>
          </p:nvPr>
        </p:nvSpPr>
        <p:spPr>
          <a:xfrm>
            <a:off x="5925191" y="4200860"/>
            <a:ext cx="1388839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sz="1100" b="1" baseline="0">
                <a:solidFill>
                  <a:schemeClr val="accent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33" name="Text Placeholder 3"/>
          <p:cNvSpPr>
            <a:spLocks noGrp="1"/>
          </p:cNvSpPr>
          <p:nvPr>
            <p:ph type="body" sz="half" idx="26"/>
          </p:nvPr>
        </p:nvSpPr>
        <p:spPr>
          <a:xfrm>
            <a:off x="5513305" y="4613777"/>
            <a:ext cx="1800725" cy="857858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Rounded Rectangle 33"/>
          <p:cNvSpPr/>
          <p:nvPr userDrawn="1"/>
        </p:nvSpPr>
        <p:spPr>
          <a:xfrm>
            <a:off x="3724274" y="3147063"/>
            <a:ext cx="1524002" cy="1435527"/>
          </a:xfrm>
          <a:prstGeom prst="roundRect">
            <a:avLst>
              <a:gd name="adj" fmla="val 804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245"/>
          <p:cNvSpPr>
            <a:spLocks/>
          </p:cNvSpPr>
          <p:nvPr userDrawn="1"/>
        </p:nvSpPr>
        <p:spPr bwMode="auto">
          <a:xfrm>
            <a:off x="4198809" y="3577360"/>
            <a:ext cx="574933" cy="574933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36" name="Round Same Side Corner Rectangle 35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186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2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2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/>
      <p:bldP spid="24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/>
      <p:bldP spid="27" grpId="0" build="p">
        <p:tmplLst>
          <p:tmpl lvl="1">
            <p:tnLst>
              <p:par>
                <p:cTn presetID="22" presetClass="entr" presetSubtype="2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2" presetClass="entr" presetSubtype="2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2" grpId="0" build="p">
        <p:tmplLst>
          <p:tmpl lvl="1">
            <p:tnLst>
              <p:par>
                <p:cTn presetID="22" presetClass="entr" presetSubtype="2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2" presetClass="entr" presetSubtype="2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/>
      <p:bldP spid="35" grpId="0" animBg="1"/>
      <p:bldP spid="30" grpId="0"/>
      <p:bldP spid="3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3"/>
          <p:cNvSpPr>
            <a:spLocks noGrp="1"/>
          </p:cNvSpPr>
          <p:nvPr>
            <p:ph type="body" sz="half" idx="16"/>
          </p:nvPr>
        </p:nvSpPr>
        <p:spPr>
          <a:xfrm>
            <a:off x="1275292" y="4428483"/>
            <a:ext cx="1421516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9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1069342" y="2514600"/>
            <a:ext cx="1833416" cy="1832870"/>
          </a:xfrm>
          <a:prstGeom prst="diamond">
            <a:avLst/>
          </a:prstGeom>
          <a:ln w="28575">
            <a:solidFill>
              <a:schemeClr val="accent1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half" idx="17"/>
          </p:nvPr>
        </p:nvSpPr>
        <p:spPr>
          <a:xfrm>
            <a:off x="2565267" y="2865265"/>
            <a:ext cx="1421516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31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2359591" y="3275870"/>
            <a:ext cx="1833416" cy="1832870"/>
          </a:xfrm>
          <a:prstGeom prst="diamond">
            <a:avLst/>
          </a:prstGeom>
          <a:ln w="28575">
            <a:solidFill>
              <a:schemeClr val="accent2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half" idx="20"/>
          </p:nvPr>
        </p:nvSpPr>
        <p:spPr>
          <a:xfrm>
            <a:off x="3864376" y="4428483"/>
            <a:ext cx="1421516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33" name="Picture Placeholder 7"/>
          <p:cNvSpPr>
            <a:spLocks noGrp="1"/>
          </p:cNvSpPr>
          <p:nvPr>
            <p:ph type="pic" sz="quarter" idx="21" hasCustomPrompt="1"/>
          </p:nvPr>
        </p:nvSpPr>
        <p:spPr>
          <a:xfrm>
            <a:off x="3649840" y="2514600"/>
            <a:ext cx="1833416" cy="1832870"/>
          </a:xfrm>
          <a:prstGeom prst="diamond">
            <a:avLst/>
          </a:prstGeom>
          <a:ln w="28575">
            <a:solidFill>
              <a:schemeClr val="accent3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half" idx="23"/>
          </p:nvPr>
        </p:nvSpPr>
        <p:spPr>
          <a:xfrm>
            <a:off x="5155576" y="2865265"/>
            <a:ext cx="1421516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35" name="Picture Placeholder 7"/>
          <p:cNvSpPr>
            <a:spLocks noGrp="1"/>
          </p:cNvSpPr>
          <p:nvPr>
            <p:ph type="pic" sz="quarter" idx="24" hasCustomPrompt="1"/>
          </p:nvPr>
        </p:nvSpPr>
        <p:spPr>
          <a:xfrm>
            <a:off x="4940089" y="3275870"/>
            <a:ext cx="1833416" cy="1832870"/>
          </a:xfrm>
          <a:prstGeom prst="diamond">
            <a:avLst/>
          </a:prstGeom>
          <a:ln w="28575">
            <a:solidFill>
              <a:schemeClr val="accent4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half" idx="25"/>
          </p:nvPr>
        </p:nvSpPr>
        <p:spPr>
          <a:xfrm>
            <a:off x="6436288" y="4428483"/>
            <a:ext cx="1421516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5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37" name="Picture Placeholder 7"/>
          <p:cNvSpPr>
            <a:spLocks noGrp="1"/>
          </p:cNvSpPr>
          <p:nvPr>
            <p:ph type="pic" sz="quarter" idx="26" hasCustomPrompt="1"/>
          </p:nvPr>
        </p:nvSpPr>
        <p:spPr>
          <a:xfrm>
            <a:off x="6230338" y="2514600"/>
            <a:ext cx="1833416" cy="1832870"/>
          </a:xfrm>
          <a:prstGeom prst="diamond">
            <a:avLst/>
          </a:prstGeom>
          <a:ln w="28575">
            <a:solidFill>
              <a:schemeClr val="accent5"/>
            </a:solidFill>
          </a:ln>
        </p:spPr>
        <p:txBody>
          <a:bodyPr bIns="18288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21" name="Round Same Side Corner Rectangle 20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  <p:bldP spid="18" grpId="0"/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552497" y="2044521"/>
            <a:ext cx="1861204" cy="1354057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5" name="Rectangle 34"/>
          <p:cNvSpPr/>
          <p:nvPr userDrawn="1"/>
        </p:nvSpPr>
        <p:spPr>
          <a:xfrm>
            <a:off x="552498" y="3398578"/>
            <a:ext cx="1861204" cy="420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 Placeholder 3"/>
          <p:cNvSpPr>
            <a:spLocks noGrp="1"/>
          </p:cNvSpPr>
          <p:nvPr>
            <p:ph type="body" sz="half" idx="16"/>
          </p:nvPr>
        </p:nvSpPr>
        <p:spPr>
          <a:xfrm>
            <a:off x="552498" y="3418171"/>
            <a:ext cx="1861204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37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2626099" y="2044521"/>
            <a:ext cx="1861204" cy="1354057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8" name="Rectangle 37"/>
          <p:cNvSpPr/>
          <p:nvPr userDrawn="1"/>
        </p:nvSpPr>
        <p:spPr>
          <a:xfrm>
            <a:off x="2626100" y="3398578"/>
            <a:ext cx="1861204" cy="4209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18"/>
          </p:nvPr>
        </p:nvSpPr>
        <p:spPr>
          <a:xfrm>
            <a:off x="2626100" y="3418171"/>
            <a:ext cx="1861204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0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4683499" y="2044521"/>
            <a:ext cx="1861204" cy="1354057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4683500" y="3398578"/>
            <a:ext cx="1861204" cy="4209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Text Placeholder 3"/>
          <p:cNvSpPr>
            <a:spLocks noGrp="1"/>
          </p:cNvSpPr>
          <p:nvPr>
            <p:ph type="body" sz="half" idx="20"/>
          </p:nvPr>
        </p:nvSpPr>
        <p:spPr>
          <a:xfrm>
            <a:off x="4683500" y="3418171"/>
            <a:ext cx="1861204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7" name="Picture Placeholder 7"/>
          <p:cNvSpPr>
            <a:spLocks noGrp="1"/>
          </p:cNvSpPr>
          <p:nvPr>
            <p:ph type="pic" sz="quarter" idx="21" hasCustomPrompt="1"/>
          </p:nvPr>
        </p:nvSpPr>
        <p:spPr>
          <a:xfrm>
            <a:off x="6740899" y="2044521"/>
            <a:ext cx="1861204" cy="1354057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0" name="Rectangle 69"/>
          <p:cNvSpPr/>
          <p:nvPr userDrawn="1"/>
        </p:nvSpPr>
        <p:spPr>
          <a:xfrm>
            <a:off x="6740900" y="3398578"/>
            <a:ext cx="1861204" cy="42091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Text Placeholder 3"/>
          <p:cNvSpPr>
            <a:spLocks noGrp="1"/>
          </p:cNvSpPr>
          <p:nvPr>
            <p:ph type="body" sz="half" idx="22"/>
          </p:nvPr>
        </p:nvSpPr>
        <p:spPr>
          <a:xfrm>
            <a:off x="6740900" y="3418171"/>
            <a:ext cx="1861204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72" name="Picture Placeholder 7"/>
          <p:cNvSpPr>
            <a:spLocks noGrp="1"/>
          </p:cNvSpPr>
          <p:nvPr>
            <p:ph type="pic" sz="quarter" idx="23" hasCustomPrompt="1"/>
          </p:nvPr>
        </p:nvSpPr>
        <p:spPr>
          <a:xfrm>
            <a:off x="552497" y="3965626"/>
            <a:ext cx="1861204" cy="1354057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3" name="Rectangle 72"/>
          <p:cNvSpPr/>
          <p:nvPr userDrawn="1"/>
        </p:nvSpPr>
        <p:spPr>
          <a:xfrm>
            <a:off x="552498" y="5319683"/>
            <a:ext cx="1861204" cy="42091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Text Placeholder 3"/>
          <p:cNvSpPr>
            <a:spLocks noGrp="1"/>
          </p:cNvSpPr>
          <p:nvPr>
            <p:ph type="body" sz="half" idx="24"/>
          </p:nvPr>
        </p:nvSpPr>
        <p:spPr>
          <a:xfrm>
            <a:off x="552498" y="5339276"/>
            <a:ext cx="1861204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75" name="Picture Placeholder 7"/>
          <p:cNvSpPr>
            <a:spLocks noGrp="1"/>
          </p:cNvSpPr>
          <p:nvPr>
            <p:ph type="pic" sz="quarter" idx="25" hasCustomPrompt="1"/>
          </p:nvPr>
        </p:nvSpPr>
        <p:spPr>
          <a:xfrm>
            <a:off x="2626099" y="3965626"/>
            <a:ext cx="1861204" cy="1354057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6" name="Rectangle 75"/>
          <p:cNvSpPr/>
          <p:nvPr userDrawn="1"/>
        </p:nvSpPr>
        <p:spPr>
          <a:xfrm>
            <a:off x="2626100" y="5319683"/>
            <a:ext cx="1861204" cy="42091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Text Placeholder 3"/>
          <p:cNvSpPr>
            <a:spLocks noGrp="1"/>
          </p:cNvSpPr>
          <p:nvPr>
            <p:ph type="body" sz="half" idx="26"/>
          </p:nvPr>
        </p:nvSpPr>
        <p:spPr>
          <a:xfrm>
            <a:off x="2626100" y="5339276"/>
            <a:ext cx="1861204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78" name="Picture Placeholder 7"/>
          <p:cNvSpPr>
            <a:spLocks noGrp="1"/>
          </p:cNvSpPr>
          <p:nvPr>
            <p:ph type="pic" sz="quarter" idx="27" hasCustomPrompt="1"/>
          </p:nvPr>
        </p:nvSpPr>
        <p:spPr>
          <a:xfrm>
            <a:off x="4683499" y="3965626"/>
            <a:ext cx="1861204" cy="1354057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9" name="Rectangle 78"/>
          <p:cNvSpPr/>
          <p:nvPr userDrawn="1"/>
        </p:nvSpPr>
        <p:spPr>
          <a:xfrm>
            <a:off x="4683500" y="5319683"/>
            <a:ext cx="1861204" cy="420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Text Placeholder 3"/>
          <p:cNvSpPr>
            <a:spLocks noGrp="1"/>
          </p:cNvSpPr>
          <p:nvPr>
            <p:ph type="body" sz="half" idx="28"/>
          </p:nvPr>
        </p:nvSpPr>
        <p:spPr>
          <a:xfrm>
            <a:off x="4683500" y="5339276"/>
            <a:ext cx="1861204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81" name="Picture Placeholder 7"/>
          <p:cNvSpPr>
            <a:spLocks noGrp="1"/>
          </p:cNvSpPr>
          <p:nvPr>
            <p:ph type="pic" sz="quarter" idx="29" hasCustomPrompt="1"/>
          </p:nvPr>
        </p:nvSpPr>
        <p:spPr>
          <a:xfrm>
            <a:off x="6740899" y="3965626"/>
            <a:ext cx="1861204" cy="1354057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82" name="Rectangle 81"/>
          <p:cNvSpPr/>
          <p:nvPr userDrawn="1"/>
        </p:nvSpPr>
        <p:spPr>
          <a:xfrm>
            <a:off x="6740900" y="5319683"/>
            <a:ext cx="1861204" cy="4209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30"/>
          </p:nvPr>
        </p:nvSpPr>
        <p:spPr>
          <a:xfrm>
            <a:off x="6740900" y="5339276"/>
            <a:ext cx="1861204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44" name="Round Same Side Corner Rectangle 43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13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4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  <p:bldP spid="36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/>
      <p:bldP spid="38" grpId="0" animBg="1"/>
      <p:bldP spid="39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/>
      <p:bldP spid="41" grpId="0" animBg="1"/>
      <p:bldP spid="46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/>
      <p:bldP spid="70" grpId="0" animBg="1"/>
      <p:bldP spid="71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7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2" grpId="0"/>
      <p:bldP spid="73" grpId="0" animBg="1"/>
      <p:bldP spid="74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7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/>
      <p:bldP spid="76" grpId="0" animBg="1"/>
      <p:bldP spid="78" grpId="0"/>
      <p:bldP spid="79" grpId="0" animBg="1"/>
      <p:bldP spid="80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8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1" grpId="0"/>
      <p:bldP spid="82" grpId="0" animBg="1"/>
      <p:bldP spid="83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/>
      <p:bldP spid="4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3"/>
          <p:cNvSpPr>
            <a:spLocks noGrp="1"/>
          </p:cNvSpPr>
          <p:nvPr>
            <p:ph type="body" sz="half" idx="16"/>
          </p:nvPr>
        </p:nvSpPr>
        <p:spPr>
          <a:xfrm>
            <a:off x="1725836" y="2504409"/>
            <a:ext cx="1388839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1" baseline="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9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449487" y="2523660"/>
            <a:ext cx="1169764" cy="1169415"/>
          </a:xfrm>
          <a:prstGeom prst="teardrop">
            <a:avLst/>
          </a:prstGeom>
          <a:ln w="28575">
            <a:solidFill>
              <a:schemeClr val="accent1"/>
            </a:solidFill>
          </a:ln>
        </p:spPr>
        <p:txBody>
          <a:bodyPr bIns="182880" anchor="b"/>
          <a:lstStyle>
            <a:lvl1pPr algn="ctr"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half" idx="15"/>
          </p:nvPr>
        </p:nvSpPr>
        <p:spPr>
          <a:xfrm>
            <a:off x="1725836" y="2917326"/>
            <a:ext cx="1388839" cy="857858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 Placeholder 3"/>
          <p:cNvSpPr>
            <a:spLocks noGrp="1"/>
          </p:cNvSpPr>
          <p:nvPr>
            <p:ph type="body" sz="half" idx="17"/>
          </p:nvPr>
        </p:nvSpPr>
        <p:spPr>
          <a:xfrm>
            <a:off x="4486274" y="2504409"/>
            <a:ext cx="1388839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35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3209925" y="2523660"/>
            <a:ext cx="1169764" cy="1169415"/>
          </a:xfrm>
          <a:prstGeom prst="teardrop">
            <a:avLst/>
          </a:prstGeom>
          <a:ln w="28575">
            <a:solidFill>
              <a:schemeClr val="accent2"/>
            </a:solidFill>
          </a:ln>
        </p:spPr>
        <p:txBody>
          <a:bodyPr bIns="182880" anchor="b"/>
          <a:lstStyle>
            <a:lvl1pPr algn="ctr"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6274" y="2917326"/>
            <a:ext cx="1388839" cy="857858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48524" y="2504409"/>
            <a:ext cx="1388839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1" baseline="0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38" name="Picture Placeholder 7"/>
          <p:cNvSpPr>
            <a:spLocks noGrp="1"/>
          </p:cNvSpPr>
          <p:nvPr>
            <p:ph type="pic" sz="quarter" idx="21" hasCustomPrompt="1"/>
          </p:nvPr>
        </p:nvSpPr>
        <p:spPr>
          <a:xfrm>
            <a:off x="5972175" y="2523660"/>
            <a:ext cx="1169764" cy="1169415"/>
          </a:xfrm>
          <a:prstGeom prst="teardrop">
            <a:avLst/>
          </a:prstGeom>
          <a:ln w="28575">
            <a:solidFill>
              <a:schemeClr val="accent3"/>
            </a:solidFill>
          </a:ln>
        </p:spPr>
        <p:txBody>
          <a:bodyPr bIns="182880" anchor="b"/>
          <a:lstStyle>
            <a:lvl1pPr algn="ctr"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2"/>
          </p:nvPr>
        </p:nvSpPr>
        <p:spPr>
          <a:xfrm>
            <a:off x="7248524" y="2917326"/>
            <a:ext cx="1388839" cy="857858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23"/>
          </p:nvPr>
        </p:nvSpPr>
        <p:spPr>
          <a:xfrm>
            <a:off x="1725836" y="4038541"/>
            <a:ext cx="1388839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1" baseline="0">
                <a:solidFill>
                  <a:schemeClr val="accent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1" name="Picture Placeholder 7"/>
          <p:cNvSpPr>
            <a:spLocks noGrp="1"/>
          </p:cNvSpPr>
          <p:nvPr>
            <p:ph type="pic" sz="quarter" idx="24" hasCustomPrompt="1"/>
          </p:nvPr>
        </p:nvSpPr>
        <p:spPr>
          <a:xfrm>
            <a:off x="449487" y="4057792"/>
            <a:ext cx="1169764" cy="1169415"/>
          </a:xfrm>
          <a:prstGeom prst="teardrop">
            <a:avLst/>
          </a:prstGeom>
          <a:ln w="28575">
            <a:solidFill>
              <a:schemeClr val="accent4"/>
            </a:solidFill>
          </a:ln>
        </p:spPr>
        <p:txBody>
          <a:bodyPr bIns="182880" anchor="b"/>
          <a:lstStyle>
            <a:lvl1pPr algn="ctr"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6" name="Text Placeholder 3"/>
          <p:cNvSpPr>
            <a:spLocks noGrp="1"/>
          </p:cNvSpPr>
          <p:nvPr>
            <p:ph type="body" sz="half" idx="25"/>
          </p:nvPr>
        </p:nvSpPr>
        <p:spPr>
          <a:xfrm>
            <a:off x="1725836" y="4451458"/>
            <a:ext cx="1388839" cy="857858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Text Placeholder 3"/>
          <p:cNvSpPr>
            <a:spLocks noGrp="1"/>
          </p:cNvSpPr>
          <p:nvPr>
            <p:ph type="body" sz="half" idx="26"/>
          </p:nvPr>
        </p:nvSpPr>
        <p:spPr>
          <a:xfrm>
            <a:off x="4486274" y="4038541"/>
            <a:ext cx="1388839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1" baseline="0">
                <a:solidFill>
                  <a:schemeClr val="accent5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8" name="Picture Placeholder 7"/>
          <p:cNvSpPr>
            <a:spLocks noGrp="1"/>
          </p:cNvSpPr>
          <p:nvPr>
            <p:ph type="pic" sz="quarter" idx="27" hasCustomPrompt="1"/>
          </p:nvPr>
        </p:nvSpPr>
        <p:spPr>
          <a:xfrm>
            <a:off x="3209925" y="4057792"/>
            <a:ext cx="1169764" cy="1169415"/>
          </a:xfrm>
          <a:prstGeom prst="teardrop">
            <a:avLst/>
          </a:prstGeom>
          <a:ln w="28575">
            <a:solidFill>
              <a:schemeClr val="accent5"/>
            </a:solidFill>
          </a:ln>
        </p:spPr>
        <p:txBody>
          <a:bodyPr bIns="182880" anchor="b"/>
          <a:lstStyle>
            <a:lvl1pPr algn="ctr"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9" name="Text Placeholder 3"/>
          <p:cNvSpPr>
            <a:spLocks noGrp="1"/>
          </p:cNvSpPr>
          <p:nvPr>
            <p:ph type="body" sz="half" idx="28"/>
          </p:nvPr>
        </p:nvSpPr>
        <p:spPr>
          <a:xfrm>
            <a:off x="4486274" y="4451458"/>
            <a:ext cx="1388839" cy="857858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0" name="Text Placeholder 3"/>
          <p:cNvSpPr>
            <a:spLocks noGrp="1"/>
          </p:cNvSpPr>
          <p:nvPr>
            <p:ph type="body" sz="half" idx="29"/>
          </p:nvPr>
        </p:nvSpPr>
        <p:spPr>
          <a:xfrm>
            <a:off x="7248524" y="4038541"/>
            <a:ext cx="1388839" cy="38173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1" baseline="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51" name="Picture Placeholder 7"/>
          <p:cNvSpPr>
            <a:spLocks noGrp="1"/>
          </p:cNvSpPr>
          <p:nvPr>
            <p:ph type="pic" sz="quarter" idx="30" hasCustomPrompt="1"/>
          </p:nvPr>
        </p:nvSpPr>
        <p:spPr>
          <a:xfrm>
            <a:off x="5972175" y="4057792"/>
            <a:ext cx="1169764" cy="1169415"/>
          </a:xfrm>
          <a:prstGeom prst="teardrop">
            <a:avLst/>
          </a:prstGeom>
          <a:ln w="28575">
            <a:solidFill>
              <a:schemeClr val="accent6"/>
            </a:solidFill>
          </a:ln>
        </p:spPr>
        <p:txBody>
          <a:bodyPr bIns="182880" anchor="b"/>
          <a:lstStyle>
            <a:lvl1pPr algn="ctr">
              <a:buNone/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52" name="Text Placeholder 3"/>
          <p:cNvSpPr>
            <a:spLocks noGrp="1"/>
          </p:cNvSpPr>
          <p:nvPr>
            <p:ph type="body" sz="half" idx="31"/>
          </p:nvPr>
        </p:nvSpPr>
        <p:spPr>
          <a:xfrm>
            <a:off x="7248524" y="4451458"/>
            <a:ext cx="1388839" cy="857858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32" name="Round Same Side Corner Rectangle 31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08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500"/>
                            </p:stCondLst>
                            <p:childTnLst>
                              <p:par>
                                <p:cTn id="98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3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/>
      <p:bldP spid="39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46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animBg="1"/>
      <p:bldP spid="49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animBg="1"/>
      <p:bldP spid="52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0" grpId="0"/>
      <p:bldP spid="3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438400"/>
            <a:ext cx="3124200" cy="1995622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3124200" y="2438400"/>
            <a:ext cx="6003632" cy="1995622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45"/>
          <p:cNvSpPr>
            <a:spLocks noEditPoints="1"/>
          </p:cNvSpPr>
          <p:nvPr userDrawn="1"/>
        </p:nvSpPr>
        <p:spPr bwMode="auto">
          <a:xfrm>
            <a:off x="3421231" y="2944874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half" idx="15"/>
          </p:nvPr>
        </p:nvSpPr>
        <p:spPr>
          <a:xfrm>
            <a:off x="3808399" y="2929686"/>
            <a:ext cx="4784432" cy="32615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Freeform 45"/>
          <p:cNvSpPr>
            <a:spLocks noEditPoints="1"/>
          </p:cNvSpPr>
          <p:nvPr userDrawn="1"/>
        </p:nvSpPr>
        <p:spPr bwMode="auto">
          <a:xfrm>
            <a:off x="3421231" y="3442480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2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08399" y="3427292"/>
            <a:ext cx="4784431" cy="32615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Freeform 45"/>
          <p:cNvSpPr>
            <a:spLocks noEditPoints="1"/>
          </p:cNvSpPr>
          <p:nvPr userDrawn="1"/>
        </p:nvSpPr>
        <p:spPr bwMode="auto">
          <a:xfrm>
            <a:off x="3421231" y="3911511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4" name="Text Placeholder 3"/>
          <p:cNvSpPr>
            <a:spLocks noGrp="1"/>
          </p:cNvSpPr>
          <p:nvPr>
            <p:ph type="body" sz="half" idx="17"/>
          </p:nvPr>
        </p:nvSpPr>
        <p:spPr>
          <a:xfrm>
            <a:off x="3808399" y="3896323"/>
            <a:ext cx="4784431" cy="32615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Text Placeholder 3"/>
          <p:cNvSpPr>
            <a:spLocks noGrp="1"/>
          </p:cNvSpPr>
          <p:nvPr>
            <p:ph type="body" sz="half" idx="21"/>
          </p:nvPr>
        </p:nvSpPr>
        <p:spPr>
          <a:xfrm>
            <a:off x="3479422" y="2634718"/>
            <a:ext cx="5146814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17" name="Round Same Side Corner Rectangle 16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184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/>
      <p:bldP spid="1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657725" y="4252126"/>
            <a:ext cx="2466475" cy="1396587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671763" y="2133600"/>
            <a:ext cx="7800475" cy="1995622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45"/>
          <p:cNvSpPr>
            <a:spLocks noEditPoints="1"/>
          </p:cNvSpPr>
          <p:nvPr userDrawn="1"/>
        </p:nvSpPr>
        <p:spPr bwMode="auto">
          <a:xfrm>
            <a:off x="816792" y="2673817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203960" y="2658629"/>
            <a:ext cx="7101839" cy="32615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Freeform 45"/>
          <p:cNvSpPr>
            <a:spLocks noEditPoints="1"/>
          </p:cNvSpPr>
          <p:nvPr userDrawn="1"/>
        </p:nvSpPr>
        <p:spPr bwMode="auto">
          <a:xfrm>
            <a:off x="816792" y="3171423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6"/>
          </p:nvPr>
        </p:nvSpPr>
        <p:spPr>
          <a:xfrm>
            <a:off x="1203961" y="3156235"/>
            <a:ext cx="7101838" cy="32615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Freeform 45"/>
          <p:cNvSpPr>
            <a:spLocks noEditPoints="1"/>
          </p:cNvSpPr>
          <p:nvPr userDrawn="1"/>
        </p:nvSpPr>
        <p:spPr bwMode="auto">
          <a:xfrm>
            <a:off x="816792" y="3640454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half" idx="17"/>
          </p:nvPr>
        </p:nvSpPr>
        <p:spPr>
          <a:xfrm>
            <a:off x="1203961" y="3625266"/>
            <a:ext cx="7101838" cy="32615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Text Placeholder 3"/>
          <p:cNvSpPr>
            <a:spLocks noGrp="1"/>
          </p:cNvSpPr>
          <p:nvPr>
            <p:ph type="body" sz="half" idx="21"/>
          </p:nvPr>
        </p:nvSpPr>
        <p:spPr>
          <a:xfrm>
            <a:off x="874982" y="2310207"/>
            <a:ext cx="7430817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37" name="Picture Placeholder 7"/>
          <p:cNvSpPr>
            <a:spLocks noGrp="1"/>
          </p:cNvSpPr>
          <p:nvPr>
            <p:ph type="pic" sz="quarter" idx="22" hasCustomPrompt="1"/>
          </p:nvPr>
        </p:nvSpPr>
        <p:spPr>
          <a:xfrm>
            <a:off x="3331744" y="4252126"/>
            <a:ext cx="2466475" cy="1396587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accent2"/>
            </a:solidFill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8" name="Picture Placeholder 7"/>
          <p:cNvSpPr>
            <a:spLocks noGrp="1"/>
          </p:cNvSpPr>
          <p:nvPr>
            <p:ph type="pic" sz="quarter" idx="23" hasCustomPrompt="1"/>
          </p:nvPr>
        </p:nvSpPr>
        <p:spPr>
          <a:xfrm>
            <a:off x="6005763" y="4252126"/>
            <a:ext cx="2466475" cy="1396587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accent3"/>
            </a:solidFill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29" name="Round Same Side Corner Rectangle 28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34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6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  <p:bldP spid="38" grpId="0" animBg="1"/>
      <p:bldP spid="27" grpId="0"/>
      <p:bldP spid="2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657725" y="3318588"/>
            <a:ext cx="2466475" cy="1244187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671763" y="2124375"/>
            <a:ext cx="2452437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icture Placeholder 7"/>
          <p:cNvSpPr>
            <a:spLocks noGrp="1"/>
          </p:cNvSpPr>
          <p:nvPr>
            <p:ph type="pic" sz="quarter" idx="22" hasCustomPrompt="1"/>
          </p:nvPr>
        </p:nvSpPr>
        <p:spPr>
          <a:xfrm>
            <a:off x="3331744" y="3318588"/>
            <a:ext cx="2466475" cy="1244187"/>
          </a:xfrm>
          <a:prstGeom prst="rect">
            <a:avLst/>
          </a:prstGeom>
          <a:solidFill>
            <a:schemeClr val="accent2"/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0" name="Picture Placeholder 7"/>
          <p:cNvSpPr>
            <a:spLocks noGrp="1"/>
          </p:cNvSpPr>
          <p:nvPr>
            <p:ph type="pic" sz="quarter" idx="23" hasCustomPrompt="1"/>
          </p:nvPr>
        </p:nvSpPr>
        <p:spPr>
          <a:xfrm>
            <a:off x="6005763" y="3318588"/>
            <a:ext cx="2466475" cy="1244187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1" name="Rectangle 30"/>
          <p:cNvSpPr/>
          <p:nvPr userDrawn="1"/>
        </p:nvSpPr>
        <p:spPr>
          <a:xfrm>
            <a:off x="3345782" y="2124375"/>
            <a:ext cx="2452437" cy="1143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 userDrawn="1"/>
        </p:nvSpPr>
        <p:spPr>
          <a:xfrm>
            <a:off x="6019801" y="2124375"/>
            <a:ext cx="2452437" cy="1143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Placeholder 3"/>
          <p:cNvSpPr>
            <a:spLocks noGrp="1"/>
          </p:cNvSpPr>
          <p:nvPr>
            <p:ph type="body" sz="half" idx="16" hasCustomPrompt="1"/>
          </p:nvPr>
        </p:nvSpPr>
        <p:spPr>
          <a:xfrm>
            <a:off x="657724" y="4610100"/>
            <a:ext cx="2466475" cy="3817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400" b="1" baseline="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half" idx="17"/>
          </p:nvPr>
        </p:nvSpPr>
        <p:spPr>
          <a:xfrm>
            <a:off x="671763" y="5022617"/>
            <a:ext cx="2452437" cy="84478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Text Placeholder 3"/>
          <p:cNvSpPr>
            <a:spLocks noGrp="1"/>
          </p:cNvSpPr>
          <p:nvPr>
            <p:ph type="body" sz="half" idx="24" hasCustomPrompt="1"/>
          </p:nvPr>
        </p:nvSpPr>
        <p:spPr>
          <a:xfrm>
            <a:off x="3331743" y="4610100"/>
            <a:ext cx="2466475" cy="3817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4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5"/>
          </p:nvPr>
        </p:nvSpPr>
        <p:spPr>
          <a:xfrm>
            <a:off x="3345782" y="5022617"/>
            <a:ext cx="2452437" cy="84478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26" hasCustomPrompt="1"/>
          </p:nvPr>
        </p:nvSpPr>
        <p:spPr>
          <a:xfrm>
            <a:off x="6005762" y="4610100"/>
            <a:ext cx="2466475" cy="38173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400" b="1" baseline="0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41" name="Text Placeholder 3"/>
          <p:cNvSpPr>
            <a:spLocks noGrp="1"/>
          </p:cNvSpPr>
          <p:nvPr>
            <p:ph type="body" sz="half" idx="27"/>
          </p:nvPr>
        </p:nvSpPr>
        <p:spPr>
          <a:xfrm>
            <a:off x="6019801" y="5022617"/>
            <a:ext cx="2452437" cy="84478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" name="Freeform 62"/>
          <p:cNvSpPr>
            <a:spLocks noChangeAspect="1" noEditPoints="1"/>
          </p:cNvSpPr>
          <p:nvPr userDrawn="1"/>
        </p:nvSpPr>
        <p:spPr bwMode="auto">
          <a:xfrm>
            <a:off x="1568846" y="2364109"/>
            <a:ext cx="658270" cy="663532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245"/>
          <p:cNvSpPr>
            <a:spLocks noChangeAspect="1"/>
          </p:cNvSpPr>
          <p:nvPr userDrawn="1"/>
        </p:nvSpPr>
        <p:spPr bwMode="auto">
          <a:xfrm>
            <a:off x="4251546" y="2375421"/>
            <a:ext cx="640908" cy="640908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132"/>
          <p:cNvSpPr>
            <a:spLocks noChangeAspect="1" noEditPoints="1"/>
          </p:cNvSpPr>
          <p:nvPr userDrawn="1"/>
        </p:nvSpPr>
        <p:spPr bwMode="auto">
          <a:xfrm>
            <a:off x="6893237" y="2358433"/>
            <a:ext cx="705564" cy="674884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62" y="31"/>
              </a:cxn>
              <a:cxn ang="0">
                <a:pos x="54" y="27"/>
              </a:cxn>
              <a:cxn ang="0">
                <a:pos x="45" y="33"/>
              </a:cxn>
              <a:cxn ang="0">
                <a:pos x="44" y="35"/>
              </a:cxn>
              <a:cxn ang="0">
                <a:pos x="43" y="35"/>
              </a:cxn>
              <a:cxn ang="0">
                <a:pos x="42" y="35"/>
              </a:cxn>
              <a:cxn ang="0">
                <a:pos x="41" y="33"/>
              </a:cxn>
              <a:cxn ang="0">
                <a:pos x="32" y="27"/>
              </a:cxn>
              <a:cxn ang="0">
                <a:pos x="23" y="33"/>
              </a:cxn>
              <a:cxn ang="0">
                <a:pos x="22" y="35"/>
              </a:cxn>
              <a:cxn ang="0">
                <a:pos x="21" y="35"/>
              </a:cxn>
              <a:cxn ang="0">
                <a:pos x="20" y="35"/>
              </a:cxn>
              <a:cxn ang="0">
                <a:pos x="19" y="33"/>
              </a:cxn>
              <a:cxn ang="0">
                <a:pos x="10" y="27"/>
              </a:cxn>
              <a:cxn ang="0">
                <a:pos x="3" y="31"/>
              </a:cxn>
              <a:cxn ang="0">
                <a:pos x="2" y="31"/>
              </a:cxn>
              <a:cxn ang="0">
                <a:pos x="0" y="30"/>
              </a:cxn>
              <a:cxn ang="0">
                <a:pos x="0" y="30"/>
              </a:cxn>
              <a:cxn ang="0">
                <a:pos x="32" y="7"/>
              </a:cxn>
              <a:cxn ang="0">
                <a:pos x="64" y="30"/>
              </a:cxn>
              <a:cxn ang="0">
                <a:pos x="64" y="30"/>
              </a:cxn>
              <a:cxn ang="0">
                <a:pos x="62" y="31"/>
              </a:cxn>
              <a:cxn ang="0">
                <a:pos x="34" y="51"/>
              </a:cxn>
              <a:cxn ang="0">
                <a:pos x="25" y="61"/>
              </a:cxn>
              <a:cxn ang="0">
                <a:pos x="15" y="51"/>
              </a:cxn>
              <a:cxn ang="0">
                <a:pos x="17" y="49"/>
              </a:cxn>
              <a:cxn ang="0">
                <a:pos x="20" y="51"/>
              </a:cxn>
              <a:cxn ang="0">
                <a:pos x="25" y="56"/>
              </a:cxn>
              <a:cxn ang="0">
                <a:pos x="30" y="51"/>
              </a:cxn>
              <a:cxn ang="0">
                <a:pos x="30" y="29"/>
              </a:cxn>
              <a:cxn ang="0">
                <a:pos x="32" y="29"/>
              </a:cxn>
              <a:cxn ang="0">
                <a:pos x="34" y="29"/>
              </a:cxn>
              <a:cxn ang="0">
                <a:pos x="34" y="51"/>
              </a:cxn>
              <a:cxn ang="0">
                <a:pos x="34" y="6"/>
              </a:cxn>
              <a:cxn ang="0">
                <a:pos x="32" y="6"/>
              </a:cxn>
              <a:cxn ang="0">
                <a:pos x="30" y="6"/>
              </a:cxn>
              <a:cxn ang="0">
                <a:pos x="30" y="3"/>
              </a:cxn>
              <a:cxn ang="0">
                <a:pos x="32" y="0"/>
              </a:cxn>
              <a:cxn ang="0">
                <a:pos x="34" y="3"/>
              </a:cxn>
              <a:cxn ang="0">
                <a:pos x="34" y="6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25" name="Round Same Side Corner Rectangle 24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6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animBg="1"/>
      <p:bldP spid="43" grpId="0" animBg="1"/>
      <p:bldP spid="44" grpId="0" animBg="1"/>
      <p:bldP spid="23" grpId="0"/>
      <p:bldP spid="2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304801" y="1892587"/>
            <a:ext cx="2819400" cy="4965413"/>
          </a:xfrm>
          <a:prstGeom prst="rect">
            <a:avLst/>
          </a:prstGeom>
          <a:noFill/>
          <a:ln w="19050">
            <a:noFill/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4" name="Rectangle 23"/>
          <p:cNvSpPr/>
          <p:nvPr userDrawn="1"/>
        </p:nvSpPr>
        <p:spPr>
          <a:xfrm>
            <a:off x="2927955" y="2343150"/>
            <a:ext cx="1676400" cy="781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 userDrawn="1"/>
        </p:nvSpPr>
        <p:spPr>
          <a:xfrm>
            <a:off x="2927955" y="3162300"/>
            <a:ext cx="1676400" cy="7810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 userDrawn="1"/>
        </p:nvSpPr>
        <p:spPr>
          <a:xfrm>
            <a:off x="2927955" y="3981450"/>
            <a:ext cx="1676400" cy="7810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 userDrawn="1"/>
        </p:nvSpPr>
        <p:spPr>
          <a:xfrm>
            <a:off x="2927955" y="4800600"/>
            <a:ext cx="1676400" cy="7810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62"/>
          <p:cNvSpPr>
            <a:spLocks noChangeAspect="1" noEditPoints="1"/>
          </p:cNvSpPr>
          <p:nvPr userDrawn="1"/>
        </p:nvSpPr>
        <p:spPr bwMode="auto">
          <a:xfrm>
            <a:off x="3585921" y="2579652"/>
            <a:ext cx="360468" cy="363350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245"/>
          <p:cNvSpPr>
            <a:spLocks noChangeAspect="1"/>
          </p:cNvSpPr>
          <p:nvPr userDrawn="1"/>
        </p:nvSpPr>
        <p:spPr bwMode="auto">
          <a:xfrm>
            <a:off x="3590674" y="3377344"/>
            <a:ext cx="350962" cy="350962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132"/>
          <p:cNvSpPr>
            <a:spLocks noChangeAspect="1" noEditPoints="1"/>
          </p:cNvSpPr>
          <p:nvPr userDrawn="1"/>
        </p:nvSpPr>
        <p:spPr bwMode="auto">
          <a:xfrm>
            <a:off x="3572972" y="4187192"/>
            <a:ext cx="386366" cy="369566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62" y="31"/>
              </a:cxn>
              <a:cxn ang="0">
                <a:pos x="54" y="27"/>
              </a:cxn>
              <a:cxn ang="0">
                <a:pos x="45" y="33"/>
              </a:cxn>
              <a:cxn ang="0">
                <a:pos x="44" y="35"/>
              </a:cxn>
              <a:cxn ang="0">
                <a:pos x="43" y="35"/>
              </a:cxn>
              <a:cxn ang="0">
                <a:pos x="42" y="35"/>
              </a:cxn>
              <a:cxn ang="0">
                <a:pos x="41" y="33"/>
              </a:cxn>
              <a:cxn ang="0">
                <a:pos x="32" y="27"/>
              </a:cxn>
              <a:cxn ang="0">
                <a:pos x="23" y="33"/>
              </a:cxn>
              <a:cxn ang="0">
                <a:pos x="22" y="35"/>
              </a:cxn>
              <a:cxn ang="0">
                <a:pos x="21" y="35"/>
              </a:cxn>
              <a:cxn ang="0">
                <a:pos x="20" y="35"/>
              </a:cxn>
              <a:cxn ang="0">
                <a:pos x="19" y="33"/>
              </a:cxn>
              <a:cxn ang="0">
                <a:pos x="10" y="27"/>
              </a:cxn>
              <a:cxn ang="0">
                <a:pos x="3" y="31"/>
              </a:cxn>
              <a:cxn ang="0">
                <a:pos x="2" y="31"/>
              </a:cxn>
              <a:cxn ang="0">
                <a:pos x="0" y="30"/>
              </a:cxn>
              <a:cxn ang="0">
                <a:pos x="0" y="30"/>
              </a:cxn>
              <a:cxn ang="0">
                <a:pos x="32" y="7"/>
              </a:cxn>
              <a:cxn ang="0">
                <a:pos x="64" y="30"/>
              </a:cxn>
              <a:cxn ang="0">
                <a:pos x="64" y="30"/>
              </a:cxn>
              <a:cxn ang="0">
                <a:pos x="62" y="31"/>
              </a:cxn>
              <a:cxn ang="0">
                <a:pos x="34" y="51"/>
              </a:cxn>
              <a:cxn ang="0">
                <a:pos x="25" y="61"/>
              </a:cxn>
              <a:cxn ang="0">
                <a:pos x="15" y="51"/>
              </a:cxn>
              <a:cxn ang="0">
                <a:pos x="17" y="49"/>
              </a:cxn>
              <a:cxn ang="0">
                <a:pos x="20" y="51"/>
              </a:cxn>
              <a:cxn ang="0">
                <a:pos x="25" y="56"/>
              </a:cxn>
              <a:cxn ang="0">
                <a:pos x="30" y="51"/>
              </a:cxn>
              <a:cxn ang="0">
                <a:pos x="30" y="29"/>
              </a:cxn>
              <a:cxn ang="0">
                <a:pos x="32" y="29"/>
              </a:cxn>
              <a:cxn ang="0">
                <a:pos x="34" y="29"/>
              </a:cxn>
              <a:cxn ang="0">
                <a:pos x="34" y="51"/>
              </a:cxn>
              <a:cxn ang="0">
                <a:pos x="34" y="6"/>
              </a:cxn>
              <a:cxn ang="0">
                <a:pos x="32" y="6"/>
              </a:cxn>
              <a:cxn ang="0">
                <a:pos x="30" y="6"/>
              </a:cxn>
              <a:cxn ang="0">
                <a:pos x="30" y="3"/>
              </a:cxn>
              <a:cxn ang="0">
                <a:pos x="32" y="0"/>
              </a:cxn>
              <a:cxn ang="0">
                <a:pos x="34" y="3"/>
              </a:cxn>
              <a:cxn ang="0">
                <a:pos x="34" y="6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52"/>
          <p:cNvSpPr>
            <a:spLocks noEditPoints="1"/>
          </p:cNvSpPr>
          <p:nvPr userDrawn="1"/>
        </p:nvSpPr>
        <p:spPr bwMode="auto">
          <a:xfrm>
            <a:off x="3589088" y="5000625"/>
            <a:ext cx="354135" cy="381000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7" name="Text Placeholder 3"/>
          <p:cNvSpPr>
            <a:spLocks noGrp="1"/>
          </p:cNvSpPr>
          <p:nvPr>
            <p:ph type="body" sz="half" idx="15"/>
          </p:nvPr>
        </p:nvSpPr>
        <p:spPr>
          <a:xfrm>
            <a:off x="4747370" y="2522739"/>
            <a:ext cx="3933685" cy="55383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8" name="Text Placeholder 3"/>
          <p:cNvSpPr>
            <a:spLocks noGrp="1"/>
          </p:cNvSpPr>
          <p:nvPr>
            <p:ph type="body" sz="half" idx="17"/>
          </p:nvPr>
        </p:nvSpPr>
        <p:spPr>
          <a:xfrm>
            <a:off x="4742101" y="2316787"/>
            <a:ext cx="3944699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49" name="Text Placeholder 3"/>
          <p:cNvSpPr>
            <a:spLocks noGrp="1"/>
          </p:cNvSpPr>
          <p:nvPr>
            <p:ph type="body" sz="half" idx="18"/>
          </p:nvPr>
        </p:nvSpPr>
        <p:spPr>
          <a:xfrm>
            <a:off x="4747370" y="3368252"/>
            <a:ext cx="3933685" cy="55383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0" name="Text Placeholder 3"/>
          <p:cNvSpPr>
            <a:spLocks noGrp="1"/>
          </p:cNvSpPr>
          <p:nvPr>
            <p:ph type="body" sz="half" idx="19"/>
          </p:nvPr>
        </p:nvSpPr>
        <p:spPr>
          <a:xfrm>
            <a:off x="4742101" y="3162300"/>
            <a:ext cx="3944699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51" name="Text Placeholder 3"/>
          <p:cNvSpPr>
            <a:spLocks noGrp="1"/>
          </p:cNvSpPr>
          <p:nvPr>
            <p:ph type="body" sz="half" idx="20"/>
          </p:nvPr>
        </p:nvSpPr>
        <p:spPr>
          <a:xfrm>
            <a:off x="4747370" y="4208664"/>
            <a:ext cx="3933685" cy="55383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42101" y="4002712"/>
            <a:ext cx="3944699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53" name="Text Placeholder 3"/>
          <p:cNvSpPr>
            <a:spLocks noGrp="1"/>
          </p:cNvSpPr>
          <p:nvPr>
            <p:ph type="body" sz="half" idx="22"/>
          </p:nvPr>
        </p:nvSpPr>
        <p:spPr>
          <a:xfrm>
            <a:off x="4747370" y="5027814"/>
            <a:ext cx="3933685" cy="55383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4" name="Text Placeholder 3"/>
          <p:cNvSpPr>
            <a:spLocks noGrp="1"/>
          </p:cNvSpPr>
          <p:nvPr>
            <p:ph type="body" sz="half" idx="23"/>
          </p:nvPr>
        </p:nvSpPr>
        <p:spPr>
          <a:xfrm>
            <a:off x="4742101" y="4821862"/>
            <a:ext cx="3944699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accent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2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29" name="Round Same Side Corner Rectangle 28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36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25" grpId="0" animBg="1"/>
      <p:bldP spid="26" grpId="0" animBg="1"/>
      <p:bldP spid="36" grpId="0" animBg="1"/>
      <p:bldP spid="37" grpId="0" animBg="1"/>
      <p:bldP spid="38" grpId="0" animBg="1"/>
      <p:bldP spid="45" grpId="0" animBg="1"/>
      <p:bldP spid="46" grpId="0" animBg="1"/>
      <p:bldP spid="47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/>
      <p:bldP spid="2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2266750" y="2299100"/>
            <a:ext cx="2057400" cy="3238100"/>
          </a:xfrm>
          <a:prstGeom prst="rect">
            <a:avLst/>
          </a:prstGeom>
          <a:noFill/>
          <a:ln w="19050">
            <a:noFill/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4328422" y="2298700"/>
            <a:ext cx="4815578" cy="781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 userDrawn="1"/>
        </p:nvSpPr>
        <p:spPr>
          <a:xfrm>
            <a:off x="4343400" y="3117850"/>
            <a:ext cx="4800599" cy="7810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 userDrawn="1"/>
        </p:nvSpPr>
        <p:spPr>
          <a:xfrm>
            <a:off x="4343400" y="3937000"/>
            <a:ext cx="4800599" cy="7810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 userDrawn="1"/>
        </p:nvSpPr>
        <p:spPr>
          <a:xfrm>
            <a:off x="4343400" y="4756150"/>
            <a:ext cx="4800599" cy="7810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 62"/>
          <p:cNvSpPr>
            <a:spLocks noChangeAspect="1" noEditPoints="1"/>
          </p:cNvSpPr>
          <p:nvPr userDrawn="1"/>
        </p:nvSpPr>
        <p:spPr bwMode="auto">
          <a:xfrm>
            <a:off x="4550708" y="2535202"/>
            <a:ext cx="360468" cy="363350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245"/>
          <p:cNvSpPr>
            <a:spLocks noChangeAspect="1"/>
          </p:cNvSpPr>
          <p:nvPr userDrawn="1"/>
        </p:nvSpPr>
        <p:spPr bwMode="auto">
          <a:xfrm>
            <a:off x="4555461" y="3332894"/>
            <a:ext cx="350962" cy="350962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132"/>
          <p:cNvSpPr>
            <a:spLocks noChangeAspect="1" noEditPoints="1"/>
          </p:cNvSpPr>
          <p:nvPr userDrawn="1"/>
        </p:nvSpPr>
        <p:spPr bwMode="auto">
          <a:xfrm>
            <a:off x="4537759" y="4142742"/>
            <a:ext cx="386366" cy="369566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62" y="31"/>
              </a:cxn>
              <a:cxn ang="0">
                <a:pos x="54" y="27"/>
              </a:cxn>
              <a:cxn ang="0">
                <a:pos x="45" y="33"/>
              </a:cxn>
              <a:cxn ang="0">
                <a:pos x="44" y="35"/>
              </a:cxn>
              <a:cxn ang="0">
                <a:pos x="43" y="35"/>
              </a:cxn>
              <a:cxn ang="0">
                <a:pos x="42" y="35"/>
              </a:cxn>
              <a:cxn ang="0">
                <a:pos x="41" y="33"/>
              </a:cxn>
              <a:cxn ang="0">
                <a:pos x="32" y="27"/>
              </a:cxn>
              <a:cxn ang="0">
                <a:pos x="23" y="33"/>
              </a:cxn>
              <a:cxn ang="0">
                <a:pos x="22" y="35"/>
              </a:cxn>
              <a:cxn ang="0">
                <a:pos x="21" y="35"/>
              </a:cxn>
              <a:cxn ang="0">
                <a:pos x="20" y="35"/>
              </a:cxn>
              <a:cxn ang="0">
                <a:pos x="19" y="33"/>
              </a:cxn>
              <a:cxn ang="0">
                <a:pos x="10" y="27"/>
              </a:cxn>
              <a:cxn ang="0">
                <a:pos x="3" y="31"/>
              </a:cxn>
              <a:cxn ang="0">
                <a:pos x="2" y="31"/>
              </a:cxn>
              <a:cxn ang="0">
                <a:pos x="0" y="30"/>
              </a:cxn>
              <a:cxn ang="0">
                <a:pos x="0" y="30"/>
              </a:cxn>
              <a:cxn ang="0">
                <a:pos x="32" y="7"/>
              </a:cxn>
              <a:cxn ang="0">
                <a:pos x="64" y="30"/>
              </a:cxn>
              <a:cxn ang="0">
                <a:pos x="64" y="30"/>
              </a:cxn>
              <a:cxn ang="0">
                <a:pos x="62" y="31"/>
              </a:cxn>
              <a:cxn ang="0">
                <a:pos x="34" y="51"/>
              </a:cxn>
              <a:cxn ang="0">
                <a:pos x="25" y="61"/>
              </a:cxn>
              <a:cxn ang="0">
                <a:pos x="15" y="51"/>
              </a:cxn>
              <a:cxn ang="0">
                <a:pos x="17" y="49"/>
              </a:cxn>
              <a:cxn ang="0">
                <a:pos x="20" y="51"/>
              </a:cxn>
              <a:cxn ang="0">
                <a:pos x="25" y="56"/>
              </a:cxn>
              <a:cxn ang="0">
                <a:pos x="30" y="51"/>
              </a:cxn>
              <a:cxn ang="0">
                <a:pos x="30" y="29"/>
              </a:cxn>
              <a:cxn ang="0">
                <a:pos x="32" y="29"/>
              </a:cxn>
              <a:cxn ang="0">
                <a:pos x="34" y="29"/>
              </a:cxn>
              <a:cxn ang="0">
                <a:pos x="34" y="51"/>
              </a:cxn>
              <a:cxn ang="0">
                <a:pos x="34" y="6"/>
              </a:cxn>
              <a:cxn ang="0">
                <a:pos x="32" y="6"/>
              </a:cxn>
              <a:cxn ang="0">
                <a:pos x="30" y="6"/>
              </a:cxn>
              <a:cxn ang="0">
                <a:pos x="30" y="3"/>
              </a:cxn>
              <a:cxn ang="0">
                <a:pos x="32" y="0"/>
              </a:cxn>
              <a:cxn ang="0">
                <a:pos x="34" y="3"/>
              </a:cxn>
              <a:cxn ang="0">
                <a:pos x="34" y="6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52"/>
          <p:cNvSpPr>
            <a:spLocks noEditPoints="1"/>
          </p:cNvSpPr>
          <p:nvPr userDrawn="1"/>
        </p:nvSpPr>
        <p:spPr bwMode="auto">
          <a:xfrm>
            <a:off x="4553875" y="4956175"/>
            <a:ext cx="354135" cy="381000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15"/>
          </p:nvPr>
        </p:nvSpPr>
        <p:spPr>
          <a:xfrm>
            <a:off x="5047903" y="2603414"/>
            <a:ext cx="3406030" cy="42026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042633" y="2397462"/>
            <a:ext cx="3415567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4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047903" y="3448927"/>
            <a:ext cx="3406030" cy="36005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" name="Text Placeholder 3"/>
          <p:cNvSpPr>
            <a:spLocks noGrp="1"/>
          </p:cNvSpPr>
          <p:nvPr>
            <p:ph type="body" sz="half" idx="19"/>
          </p:nvPr>
        </p:nvSpPr>
        <p:spPr>
          <a:xfrm>
            <a:off x="5042633" y="3242975"/>
            <a:ext cx="3415567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43" name="Text Placeholder 3"/>
          <p:cNvSpPr>
            <a:spLocks noGrp="1"/>
          </p:cNvSpPr>
          <p:nvPr>
            <p:ph type="body" sz="half" idx="20"/>
          </p:nvPr>
        </p:nvSpPr>
        <p:spPr>
          <a:xfrm>
            <a:off x="5047903" y="4289339"/>
            <a:ext cx="3406030" cy="34809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4" name="Text Placeholder 3"/>
          <p:cNvSpPr>
            <a:spLocks noGrp="1"/>
          </p:cNvSpPr>
          <p:nvPr>
            <p:ph type="body" sz="half" idx="21"/>
          </p:nvPr>
        </p:nvSpPr>
        <p:spPr>
          <a:xfrm>
            <a:off x="5042633" y="4083387"/>
            <a:ext cx="3415567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55" name="Text Placeholder 3"/>
          <p:cNvSpPr>
            <a:spLocks noGrp="1"/>
          </p:cNvSpPr>
          <p:nvPr>
            <p:ph type="body" sz="half" idx="22"/>
          </p:nvPr>
        </p:nvSpPr>
        <p:spPr>
          <a:xfrm>
            <a:off x="5047903" y="5108489"/>
            <a:ext cx="3406030" cy="353811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Text Placeholder 3"/>
          <p:cNvSpPr>
            <a:spLocks noGrp="1"/>
          </p:cNvSpPr>
          <p:nvPr>
            <p:ph type="body" sz="half" idx="23"/>
          </p:nvPr>
        </p:nvSpPr>
        <p:spPr>
          <a:xfrm>
            <a:off x="5042633" y="4902537"/>
            <a:ext cx="3415567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57" name="Rectangle 56"/>
          <p:cNvSpPr/>
          <p:nvPr userDrawn="1"/>
        </p:nvSpPr>
        <p:spPr>
          <a:xfrm>
            <a:off x="0" y="2298700"/>
            <a:ext cx="2266750" cy="3238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 Placeholder 3"/>
          <p:cNvSpPr>
            <a:spLocks noGrp="1"/>
          </p:cNvSpPr>
          <p:nvPr>
            <p:ph type="body" sz="half" idx="24"/>
          </p:nvPr>
        </p:nvSpPr>
        <p:spPr>
          <a:xfrm>
            <a:off x="129718" y="3418679"/>
            <a:ext cx="2007314" cy="180569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9" name="Text Placeholder 3"/>
          <p:cNvSpPr>
            <a:spLocks noGrp="1"/>
          </p:cNvSpPr>
          <p:nvPr>
            <p:ph type="body" sz="half" idx="25"/>
          </p:nvPr>
        </p:nvSpPr>
        <p:spPr>
          <a:xfrm>
            <a:off x="126908" y="2670788"/>
            <a:ext cx="2012935" cy="639561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18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37" name="Round Same Side Corner Rectangle 36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65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9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animBg="1"/>
      <p:bldP spid="58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/>
      <p:bldP spid="3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ic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639096" y="2247900"/>
            <a:ext cx="2819400" cy="3415726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3458496" y="2247900"/>
            <a:ext cx="2514600" cy="1707863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7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5973096" y="2247900"/>
            <a:ext cx="2514600" cy="1707863"/>
          </a:xfrm>
          <a:prstGeom prst="rect">
            <a:avLst/>
          </a:prstGeom>
          <a:solidFill>
            <a:schemeClr val="accent2"/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3458496" y="3955763"/>
            <a:ext cx="2514600" cy="1707863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5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5973096" y="3955763"/>
            <a:ext cx="2514600" cy="1707863"/>
          </a:xfrm>
          <a:prstGeom prst="rect">
            <a:avLst/>
          </a:prstGeom>
          <a:solidFill>
            <a:schemeClr val="accent4"/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13" name="Round Same Side Corner Rectangle 12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59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6" grpId="0" animBg="1"/>
      <p:bldP spid="37" grpId="0" animBg="1"/>
      <p:bldP spid="38" grpId="0" animBg="1"/>
      <p:bldP spid="45" grpId="0" animBg="1"/>
      <p:bldP spid="11" grpId="0"/>
      <p:bldP spid="1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2362200"/>
            <a:ext cx="2667000" cy="3149791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9" name="Round Same Side Corner Rectangle 8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12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/>
      <p:bldP spid="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ic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647700" y="2169859"/>
            <a:ext cx="3962400" cy="11257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4723083" y="2190255"/>
            <a:ext cx="3773217" cy="1105395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5"/>
          </p:nvPr>
        </p:nvSpPr>
        <p:spPr>
          <a:xfrm>
            <a:off x="755179" y="2454222"/>
            <a:ext cx="3762683" cy="77481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49911" y="2248270"/>
            <a:ext cx="3773218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647700" y="3406762"/>
            <a:ext cx="3962400" cy="11257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4723083" y="3427158"/>
            <a:ext cx="3773217" cy="1105395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9"/>
          </p:nvPr>
        </p:nvSpPr>
        <p:spPr>
          <a:xfrm>
            <a:off x="755179" y="3691125"/>
            <a:ext cx="3762683" cy="77481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0"/>
          </p:nvPr>
        </p:nvSpPr>
        <p:spPr>
          <a:xfrm>
            <a:off x="749911" y="3485173"/>
            <a:ext cx="3773218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47700" y="4665408"/>
            <a:ext cx="3962400" cy="11257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21" hasCustomPrompt="1"/>
          </p:nvPr>
        </p:nvSpPr>
        <p:spPr>
          <a:xfrm>
            <a:off x="4723083" y="4685804"/>
            <a:ext cx="3773217" cy="1105395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2"/>
          </p:nvPr>
        </p:nvSpPr>
        <p:spPr>
          <a:xfrm>
            <a:off x="755179" y="4949771"/>
            <a:ext cx="3762683" cy="77481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23"/>
          </p:nvPr>
        </p:nvSpPr>
        <p:spPr>
          <a:xfrm>
            <a:off x="749911" y="4743819"/>
            <a:ext cx="3773218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2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26" name="Round Same Side Corner Rectangle 25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17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  <p:bldP spid="13" grpId="0" animBg="1"/>
      <p:bldP spid="14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  <p:bldP spid="17" grpId="0" animBg="1"/>
      <p:bldP spid="18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/>
      <p:bldP spid="2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ic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4684983" y="2070101"/>
            <a:ext cx="3773217" cy="1732203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5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666136" y="4000087"/>
            <a:ext cx="3773217" cy="173220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6" name="Rectangle 25"/>
          <p:cNvSpPr/>
          <p:nvPr userDrawn="1"/>
        </p:nvSpPr>
        <p:spPr>
          <a:xfrm>
            <a:off x="657725" y="2070100"/>
            <a:ext cx="3781628" cy="17322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 userDrawn="1"/>
        </p:nvSpPr>
        <p:spPr>
          <a:xfrm>
            <a:off x="4676572" y="4000087"/>
            <a:ext cx="3781628" cy="17322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8" name="Freeform 45"/>
          <p:cNvSpPr>
            <a:spLocks noEditPoints="1"/>
          </p:cNvSpPr>
          <p:nvPr userDrawn="1"/>
        </p:nvSpPr>
        <p:spPr bwMode="auto">
          <a:xfrm>
            <a:off x="816792" y="2516504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Text Placeholder 3"/>
          <p:cNvSpPr>
            <a:spLocks noGrp="1"/>
          </p:cNvSpPr>
          <p:nvPr>
            <p:ph type="body" sz="half" idx="15"/>
          </p:nvPr>
        </p:nvSpPr>
        <p:spPr>
          <a:xfrm>
            <a:off x="1203961" y="2501316"/>
            <a:ext cx="3124200" cy="32615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Freeform 45"/>
          <p:cNvSpPr>
            <a:spLocks noEditPoints="1"/>
          </p:cNvSpPr>
          <p:nvPr userDrawn="1"/>
        </p:nvSpPr>
        <p:spPr bwMode="auto">
          <a:xfrm>
            <a:off x="816792" y="2926079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Text Placeholder 3"/>
          <p:cNvSpPr>
            <a:spLocks noGrp="1"/>
          </p:cNvSpPr>
          <p:nvPr>
            <p:ph type="body" sz="half" idx="16"/>
          </p:nvPr>
        </p:nvSpPr>
        <p:spPr>
          <a:xfrm>
            <a:off x="1203961" y="2910891"/>
            <a:ext cx="3124200" cy="32615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Freeform 45"/>
          <p:cNvSpPr>
            <a:spLocks noEditPoints="1"/>
          </p:cNvSpPr>
          <p:nvPr userDrawn="1"/>
        </p:nvSpPr>
        <p:spPr bwMode="auto">
          <a:xfrm>
            <a:off x="816792" y="3335654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3" name="Text Placeholder 3"/>
          <p:cNvSpPr>
            <a:spLocks noGrp="1"/>
          </p:cNvSpPr>
          <p:nvPr>
            <p:ph type="body" sz="half" idx="17"/>
          </p:nvPr>
        </p:nvSpPr>
        <p:spPr>
          <a:xfrm>
            <a:off x="1203961" y="3320466"/>
            <a:ext cx="3124200" cy="32615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Freeform 45"/>
          <p:cNvSpPr>
            <a:spLocks noEditPoints="1"/>
          </p:cNvSpPr>
          <p:nvPr userDrawn="1"/>
        </p:nvSpPr>
        <p:spPr bwMode="auto">
          <a:xfrm>
            <a:off x="4851581" y="4446788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5" name="Text Placeholder 3"/>
          <p:cNvSpPr>
            <a:spLocks noGrp="1"/>
          </p:cNvSpPr>
          <p:nvPr>
            <p:ph type="body" sz="half" idx="18"/>
          </p:nvPr>
        </p:nvSpPr>
        <p:spPr>
          <a:xfrm>
            <a:off x="5238750" y="4431600"/>
            <a:ext cx="3124200" cy="32615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Freeform 45"/>
          <p:cNvSpPr>
            <a:spLocks noEditPoints="1"/>
          </p:cNvSpPr>
          <p:nvPr userDrawn="1"/>
        </p:nvSpPr>
        <p:spPr bwMode="auto">
          <a:xfrm>
            <a:off x="4851581" y="4867533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Text Placeholder 3"/>
          <p:cNvSpPr>
            <a:spLocks noGrp="1"/>
          </p:cNvSpPr>
          <p:nvPr>
            <p:ph type="body" sz="half" idx="19"/>
          </p:nvPr>
        </p:nvSpPr>
        <p:spPr>
          <a:xfrm>
            <a:off x="5238750" y="4852345"/>
            <a:ext cx="3124200" cy="32615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Freeform 45"/>
          <p:cNvSpPr>
            <a:spLocks noEditPoints="1"/>
          </p:cNvSpPr>
          <p:nvPr userDrawn="1"/>
        </p:nvSpPr>
        <p:spPr bwMode="auto">
          <a:xfrm>
            <a:off x="4851581" y="5288279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8750" y="5273091"/>
            <a:ext cx="3124200" cy="32615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21"/>
          </p:nvPr>
        </p:nvSpPr>
        <p:spPr>
          <a:xfrm>
            <a:off x="874982" y="2206067"/>
            <a:ext cx="3453179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41" name="Text Placeholder 3"/>
          <p:cNvSpPr>
            <a:spLocks noGrp="1"/>
          </p:cNvSpPr>
          <p:nvPr>
            <p:ph type="body" sz="half" idx="23"/>
          </p:nvPr>
        </p:nvSpPr>
        <p:spPr>
          <a:xfrm>
            <a:off x="4851581" y="4123912"/>
            <a:ext cx="3453179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4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44" name="Round Same Side Corner Rectangle 43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24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3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animBg="1"/>
      <p:bldP spid="39" grpId="0" build="p">
        <p:tmplLst>
          <p:tmpl lvl="1">
            <p:tnLst>
              <p:par>
                <p:cTn presetID="22" presetClass="entr" presetSubtype="8" fill="hold" nodeType="with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/>
      <p:bldP spid="4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ic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 userDrawn="1"/>
        </p:nvSpPr>
        <p:spPr>
          <a:xfrm>
            <a:off x="4459517" y="2170472"/>
            <a:ext cx="4027258" cy="1115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3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648200" y="2181037"/>
            <a:ext cx="3609475" cy="1105395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4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0240" y="2454529"/>
            <a:ext cx="3762683" cy="77481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5" name="Text Placeholder 3"/>
          <p:cNvSpPr>
            <a:spLocks noGrp="1"/>
          </p:cNvSpPr>
          <p:nvPr>
            <p:ph type="body" sz="half" idx="17"/>
          </p:nvPr>
        </p:nvSpPr>
        <p:spPr>
          <a:xfrm>
            <a:off x="4604972" y="2248577"/>
            <a:ext cx="3773218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46" name="Isosceles Triangle 45"/>
          <p:cNvSpPr/>
          <p:nvPr userDrawn="1"/>
        </p:nvSpPr>
        <p:spPr>
          <a:xfrm rot="5400000">
            <a:off x="4198555" y="2640455"/>
            <a:ext cx="304800" cy="18655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 userDrawn="1"/>
        </p:nvSpPr>
        <p:spPr>
          <a:xfrm>
            <a:off x="4459517" y="3389365"/>
            <a:ext cx="4027258" cy="1115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8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648200" y="3399930"/>
            <a:ext cx="3609475" cy="1105395"/>
          </a:xfrm>
          <a:prstGeom prst="rect">
            <a:avLst/>
          </a:prstGeom>
          <a:ln w="19050">
            <a:solidFill>
              <a:schemeClr val="accent2"/>
            </a:solidFill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9" name="Text Placeholder 3"/>
          <p:cNvSpPr>
            <a:spLocks noGrp="1"/>
          </p:cNvSpPr>
          <p:nvPr>
            <p:ph type="body" sz="half" idx="19"/>
          </p:nvPr>
        </p:nvSpPr>
        <p:spPr>
          <a:xfrm>
            <a:off x="4610240" y="3673422"/>
            <a:ext cx="3762683" cy="77481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0" name="Text Placeholder 3"/>
          <p:cNvSpPr>
            <a:spLocks noGrp="1"/>
          </p:cNvSpPr>
          <p:nvPr>
            <p:ph type="body" sz="half" idx="20"/>
          </p:nvPr>
        </p:nvSpPr>
        <p:spPr>
          <a:xfrm>
            <a:off x="4604972" y="3467470"/>
            <a:ext cx="3773218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51" name="Isosceles Triangle 50"/>
          <p:cNvSpPr/>
          <p:nvPr userDrawn="1"/>
        </p:nvSpPr>
        <p:spPr>
          <a:xfrm rot="5400000">
            <a:off x="4198555" y="3859348"/>
            <a:ext cx="304800" cy="186559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 userDrawn="1"/>
        </p:nvSpPr>
        <p:spPr>
          <a:xfrm>
            <a:off x="4459517" y="4599040"/>
            <a:ext cx="4027258" cy="11159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3" name="Picture Placeholder 7"/>
          <p:cNvSpPr>
            <a:spLocks noGrp="1"/>
          </p:cNvSpPr>
          <p:nvPr>
            <p:ph type="pic" sz="quarter" idx="21" hasCustomPrompt="1"/>
          </p:nvPr>
        </p:nvSpPr>
        <p:spPr>
          <a:xfrm>
            <a:off x="648200" y="4609605"/>
            <a:ext cx="3609475" cy="1105395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0" bIns="18288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54" name="Text Placeholder 3"/>
          <p:cNvSpPr>
            <a:spLocks noGrp="1"/>
          </p:cNvSpPr>
          <p:nvPr>
            <p:ph type="body" sz="half" idx="22"/>
          </p:nvPr>
        </p:nvSpPr>
        <p:spPr>
          <a:xfrm>
            <a:off x="4610240" y="4883097"/>
            <a:ext cx="3762683" cy="77481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5" name="Text Placeholder 3"/>
          <p:cNvSpPr>
            <a:spLocks noGrp="1"/>
          </p:cNvSpPr>
          <p:nvPr>
            <p:ph type="body" sz="half" idx="23"/>
          </p:nvPr>
        </p:nvSpPr>
        <p:spPr>
          <a:xfrm>
            <a:off x="4604972" y="4677145"/>
            <a:ext cx="3773218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4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56" name="Isosceles Triangle 55"/>
          <p:cNvSpPr/>
          <p:nvPr userDrawn="1"/>
        </p:nvSpPr>
        <p:spPr>
          <a:xfrm rot="5400000">
            <a:off x="4198555" y="5069023"/>
            <a:ext cx="304800" cy="186559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25" name="Round Same Side Corner Rectangle 24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63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animBg="1"/>
      <p:bldP spid="47" grpId="0" animBg="1"/>
      <p:bldP spid="48" grpId="0" animBg="1"/>
      <p:bldP spid="49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animBg="1"/>
      <p:bldP spid="52" grpId="0" animBg="1"/>
      <p:bldP spid="53" grpId="0" animBg="1"/>
      <p:bldP spid="54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2" presetClass="entr" presetSubtype="8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animBg="1"/>
      <p:bldP spid="23" grpId="0"/>
      <p:bldP spid="2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 userDrawn="1"/>
        </p:nvGrpSpPr>
        <p:grpSpPr>
          <a:xfrm>
            <a:off x="4750079" y="2438400"/>
            <a:ext cx="1785974" cy="1044090"/>
            <a:chOff x="4750079" y="1706835"/>
            <a:chExt cx="1785974" cy="1044090"/>
          </a:xfrm>
        </p:grpSpPr>
        <p:sp>
          <p:nvSpPr>
            <p:cNvPr id="24" name="Rectangle 23"/>
            <p:cNvSpPr/>
            <p:nvPr/>
          </p:nvSpPr>
          <p:spPr>
            <a:xfrm>
              <a:off x="4750079" y="1747885"/>
              <a:ext cx="1785974" cy="100304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750079" y="1706835"/>
              <a:ext cx="1785974" cy="10030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/>
          <p:cNvGrpSpPr/>
          <p:nvPr userDrawn="1"/>
        </p:nvGrpSpPr>
        <p:grpSpPr>
          <a:xfrm>
            <a:off x="6707505" y="2438400"/>
            <a:ext cx="1785974" cy="1044090"/>
            <a:chOff x="6707505" y="1706835"/>
            <a:chExt cx="1785974" cy="1044090"/>
          </a:xfrm>
        </p:grpSpPr>
        <p:sp>
          <p:nvSpPr>
            <p:cNvPr id="27" name="Rectangle 26"/>
            <p:cNvSpPr/>
            <p:nvPr/>
          </p:nvSpPr>
          <p:spPr>
            <a:xfrm>
              <a:off x="6707505" y="1747885"/>
              <a:ext cx="1785974" cy="100304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707505" y="1706835"/>
              <a:ext cx="1785974" cy="1003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1" name="Group 30"/>
          <p:cNvGrpSpPr/>
          <p:nvPr userDrawn="1"/>
        </p:nvGrpSpPr>
        <p:grpSpPr>
          <a:xfrm>
            <a:off x="4750079" y="3524608"/>
            <a:ext cx="1785974" cy="1045251"/>
            <a:chOff x="4750079" y="2793043"/>
            <a:chExt cx="1785974" cy="1045251"/>
          </a:xfrm>
        </p:grpSpPr>
        <p:sp>
          <p:nvSpPr>
            <p:cNvPr id="32" name="Rectangle 31"/>
            <p:cNvSpPr/>
            <p:nvPr/>
          </p:nvSpPr>
          <p:spPr>
            <a:xfrm>
              <a:off x="4750079" y="2793043"/>
              <a:ext cx="1785974" cy="10030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750079" y="2835254"/>
              <a:ext cx="1785974" cy="10030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4" name="Group 33"/>
          <p:cNvGrpSpPr/>
          <p:nvPr userDrawn="1"/>
        </p:nvGrpSpPr>
        <p:grpSpPr>
          <a:xfrm>
            <a:off x="6707505" y="3524608"/>
            <a:ext cx="1785974" cy="1045251"/>
            <a:chOff x="6707505" y="2793043"/>
            <a:chExt cx="1785974" cy="1045251"/>
          </a:xfrm>
        </p:grpSpPr>
        <p:sp>
          <p:nvSpPr>
            <p:cNvPr id="35" name="Rectangle 34"/>
            <p:cNvSpPr/>
            <p:nvPr/>
          </p:nvSpPr>
          <p:spPr>
            <a:xfrm>
              <a:off x="6707505" y="2793043"/>
              <a:ext cx="1785974" cy="100304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707505" y="2835254"/>
              <a:ext cx="1785974" cy="10030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7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668891" y="2438400"/>
            <a:ext cx="3884059" cy="2131460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9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38" name="Round Same Side Corner Rectangle 37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60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29" grpId="0"/>
      <p:bldP spid="3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1752600"/>
            <a:ext cx="9127832" cy="2712148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14" name="Round Same Side Corner Rectangle 13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40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 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443246" y="1981200"/>
            <a:ext cx="2602150" cy="1354057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443246" y="3335257"/>
            <a:ext cx="2602149" cy="420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 Placeholder 3"/>
          <p:cNvSpPr>
            <a:spLocks noGrp="1"/>
          </p:cNvSpPr>
          <p:nvPr>
            <p:ph type="body" sz="half" idx="17"/>
          </p:nvPr>
        </p:nvSpPr>
        <p:spPr>
          <a:xfrm>
            <a:off x="510621" y="3441132"/>
            <a:ext cx="2493566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36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3258150" y="1981200"/>
            <a:ext cx="2602150" cy="1354057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7" name="Rectangle 36"/>
          <p:cNvSpPr/>
          <p:nvPr userDrawn="1"/>
        </p:nvSpPr>
        <p:spPr>
          <a:xfrm>
            <a:off x="3258150" y="3335257"/>
            <a:ext cx="2602149" cy="4209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25525" y="3441132"/>
            <a:ext cx="2493566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39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6071075" y="1981200"/>
            <a:ext cx="2602150" cy="1354057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0" name="Rectangle 39"/>
          <p:cNvSpPr/>
          <p:nvPr userDrawn="1"/>
        </p:nvSpPr>
        <p:spPr>
          <a:xfrm>
            <a:off x="6071075" y="3335257"/>
            <a:ext cx="2602149" cy="4209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 Placeholder 3"/>
          <p:cNvSpPr>
            <a:spLocks noGrp="1"/>
          </p:cNvSpPr>
          <p:nvPr>
            <p:ph type="body" sz="half" idx="21"/>
          </p:nvPr>
        </p:nvSpPr>
        <p:spPr>
          <a:xfrm>
            <a:off x="6138450" y="3441132"/>
            <a:ext cx="2493566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42" name="Picture Placeholder 7"/>
          <p:cNvSpPr>
            <a:spLocks noGrp="1"/>
          </p:cNvSpPr>
          <p:nvPr>
            <p:ph type="pic" sz="quarter" idx="22" hasCustomPrompt="1"/>
          </p:nvPr>
        </p:nvSpPr>
        <p:spPr>
          <a:xfrm>
            <a:off x="443246" y="3911930"/>
            <a:ext cx="2602150" cy="1354057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3" name="Rectangle 42"/>
          <p:cNvSpPr/>
          <p:nvPr userDrawn="1"/>
        </p:nvSpPr>
        <p:spPr>
          <a:xfrm>
            <a:off x="443246" y="5265987"/>
            <a:ext cx="2602149" cy="42091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 Placeholder 3"/>
          <p:cNvSpPr>
            <a:spLocks noGrp="1"/>
          </p:cNvSpPr>
          <p:nvPr>
            <p:ph type="body" sz="half" idx="23"/>
          </p:nvPr>
        </p:nvSpPr>
        <p:spPr>
          <a:xfrm>
            <a:off x="510621" y="5371862"/>
            <a:ext cx="2493566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45" name="Picture Placeholder 7"/>
          <p:cNvSpPr>
            <a:spLocks noGrp="1"/>
          </p:cNvSpPr>
          <p:nvPr>
            <p:ph type="pic" sz="quarter" idx="24" hasCustomPrompt="1"/>
          </p:nvPr>
        </p:nvSpPr>
        <p:spPr>
          <a:xfrm>
            <a:off x="3258150" y="3911930"/>
            <a:ext cx="2602150" cy="1354057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6" name="Rectangle 45"/>
          <p:cNvSpPr/>
          <p:nvPr userDrawn="1"/>
        </p:nvSpPr>
        <p:spPr>
          <a:xfrm>
            <a:off x="3258150" y="5265987"/>
            <a:ext cx="2602149" cy="42091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Text Placeholder 3"/>
          <p:cNvSpPr>
            <a:spLocks noGrp="1"/>
          </p:cNvSpPr>
          <p:nvPr>
            <p:ph type="body" sz="half" idx="25"/>
          </p:nvPr>
        </p:nvSpPr>
        <p:spPr>
          <a:xfrm>
            <a:off x="3325525" y="5371862"/>
            <a:ext cx="2493566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48" name="Picture Placeholder 7"/>
          <p:cNvSpPr>
            <a:spLocks noGrp="1"/>
          </p:cNvSpPr>
          <p:nvPr>
            <p:ph type="pic" sz="quarter" idx="26" hasCustomPrompt="1"/>
          </p:nvPr>
        </p:nvSpPr>
        <p:spPr>
          <a:xfrm>
            <a:off x="6071075" y="3911930"/>
            <a:ext cx="2602150" cy="1354057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9" name="Rectangle 48"/>
          <p:cNvSpPr/>
          <p:nvPr userDrawn="1"/>
        </p:nvSpPr>
        <p:spPr>
          <a:xfrm>
            <a:off x="6071075" y="5265987"/>
            <a:ext cx="2602149" cy="42091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 Placeholder 3"/>
          <p:cNvSpPr>
            <a:spLocks noGrp="1"/>
          </p:cNvSpPr>
          <p:nvPr>
            <p:ph type="body" sz="half" idx="27"/>
          </p:nvPr>
        </p:nvSpPr>
        <p:spPr>
          <a:xfrm>
            <a:off x="6138450" y="5371862"/>
            <a:ext cx="2493566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24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26" name="Round Same Side Corner Rectangle 25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62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 animBg="1"/>
      <p:bldP spid="35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/>
      <p:bldP spid="37" grpId="0" animBg="1"/>
      <p:bldP spid="38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/>
      <p:bldP spid="40" grpId="0" animBg="1"/>
      <p:bldP spid="41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/>
      <p:bldP spid="43" grpId="0" animBg="1"/>
      <p:bldP spid="44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/>
      <p:bldP spid="46" grpId="0" animBg="1"/>
      <p:bldP spid="47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/>
      <p:bldP spid="49" grpId="0" animBg="1"/>
      <p:bldP spid="50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/>
      <p:bldP spid="2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Pic 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782050" y="2533850"/>
            <a:ext cx="1833416" cy="1832870"/>
          </a:xfrm>
          <a:prstGeom prst="diamond">
            <a:avLst/>
          </a:prstGeom>
          <a:ln w="19050">
            <a:solidFill>
              <a:schemeClr val="accent1"/>
            </a:solidFill>
          </a:ln>
        </p:spPr>
        <p:txBody>
          <a:bodyPr bIns="91440" anchor="b"/>
          <a:lstStyle>
            <a:lvl1pPr algn="ctr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5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1746883" y="3498410"/>
            <a:ext cx="1833416" cy="1832870"/>
          </a:xfrm>
          <a:prstGeom prst="diamond">
            <a:avLst/>
          </a:prstGeom>
          <a:ln w="19050">
            <a:solidFill>
              <a:schemeClr val="accent2"/>
            </a:solidFill>
          </a:ln>
        </p:spPr>
        <p:txBody>
          <a:bodyPr bIns="91440" anchor="b"/>
          <a:lstStyle>
            <a:lvl1pPr algn="ctr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6" name="Picture Placeholder 7"/>
          <p:cNvSpPr>
            <a:spLocks noGrp="1"/>
          </p:cNvSpPr>
          <p:nvPr>
            <p:ph type="pic" sz="quarter" idx="21" hasCustomPrompt="1"/>
          </p:nvPr>
        </p:nvSpPr>
        <p:spPr>
          <a:xfrm>
            <a:off x="2704408" y="2524225"/>
            <a:ext cx="1833416" cy="1832870"/>
          </a:xfrm>
          <a:prstGeom prst="diamond">
            <a:avLst/>
          </a:prstGeom>
          <a:ln w="19050">
            <a:solidFill>
              <a:schemeClr val="accent3"/>
            </a:solidFill>
          </a:ln>
        </p:spPr>
        <p:txBody>
          <a:bodyPr bIns="91440" anchor="b"/>
          <a:lstStyle>
            <a:lvl1pPr algn="ctr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7" name="Picture Placeholder 7"/>
          <p:cNvSpPr>
            <a:spLocks noGrp="1"/>
          </p:cNvSpPr>
          <p:nvPr>
            <p:ph type="pic" sz="quarter" idx="24" hasCustomPrompt="1"/>
          </p:nvPr>
        </p:nvSpPr>
        <p:spPr>
          <a:xfrm>
            <a:off x="3670412" y="3488785"/>
            <a:ext cx="1833416" cy="1832870"/>
          </a:xfrm>
          <a:prstGeom prst="diamond">
            <a:avLst/>
          </a:prstGeom>
          <a:ln w="19050">
            <a:solidFill>
              <a:schemeClr val="accent4"/>
            </a:solidFill>
          </a:ln>
        </p:spPr>
        <p:txBody>
          <a:bodyPr bIns="91440" anchor="b"/>
          <a:lstStyle>
            <a:lvl1pPr algn="ctr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8" name="Picture Placeholder 7"/>
          <p:cNvSpPr>
            <a:spLocks noGrp="1"/>
          </p:cNvSpPr>
          <p:nvPr>
            <p:ph type="pic" sz="quarter" idx="26" hasCustomPrompt="1"/>
          </p:nvPr>
        </p:nvSpPr>
        <p:spPr>
          <a:xfrm>
            <a:off x="4626766" y="2514600"/>
            <a:ext cx="1833416" cy="1832870"/>
          </a:xfrm>
          <a:prstGeom prst="diamond">
            <a:avLst/>
          </a:prstGeom>
          <a:ln w="19050">
            <a:solidFill>
              <a:schemeClr val="accent5"/>
            </a:solidFill>
          </a:ln>
        </p:spPr>
        <p:txBody>
          <a:bodyPr bIns="91440" anchor="b"/>
          <a:lstStyle>
            <a:lvl1pPr algn="ctr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51" name="Picture Placeholder 7"/>
          <p:cNvSpPr>
            <a:spLocks noGrp="1"/>
          </p:cNvSpPr>
          <p:nvPr>
            <p:ph type="pic" sz="quarter" idx="27" hasCustomPrompt="1"/>
          </p:nvPr>
        </p:nvSpPr>
        <p:spPr>
          <a:xfrm>
            <a:off x="5593942" y="3479160"/>
            <a:ext cx="1833416" cy="1832870"/>
          </a:xfrm>
          <a:prstGeom prst="diamond">
            <a:avLst/>
          </a:prstGeom>
          <a:ln w="19050">
            <a:solidFill>
              <a:schemeClr val="accent6"/>
            </a:solidFill>
          </a:ln>
        </p:spPr>
        <p:txBody>
          <a:bodyPr bIns="91440" anchor="b"/>
          <a:lstStyle>
            <a:lvl1pPr algn="ctr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52" name="Picture Placeholder 7"/>
          <p:cNvSpPr>
            <a:spLocks noGrp="1"/>
          </p:cNvSpPr>
          <p:nvPr>
            <p:ph type="pic" sz="quarter" idx="28" hasCustomPrompt="1"/>
          </p:nvPr>
        </p:nvSpPr>
        <p:spPr>
          <a:xfrm>
            <a:off x="6549123" y="2514600"/>
            <a:ext cx="1833416" cy="1832870"/>
          </a:xfrm>
          <a:prstGeom prst="diamond">
            <a:avLst/>
          </a:prstGeom>
          <a:ln w="19050">
            <a:solidFill>
              <a:schemeClr val="accent1"/>
            </a:solidFill>
          </a:ln>
        </p:spPr>
        <p:txBody>
          <a:bodyPr bIns="91440" anchor="b"/>
          <a:lstStyle>
            <a:lvl1pPr algn="ctr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15" name="Round Same Side Corner Rectangle 14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14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51" grpId="0" animBg="1"/>
      <p:bldP spid="52" grpId="0" animBg="1"/>
      <p:bldP spid="13" grpId="0"/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 userDrawn="1"/>
        </p:nvSpPr>
        <p:spPr>
          <a:xfrm rot="16200000" flipH="1">
            <a:off x="8798358" y="6158190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6215797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"/>
            <a:ext cx="9143999" cy="4571998"/>
          </a:xfrm>
          <a:prstGeom prst="rect">
            <a:avLst/>
          </a:prstGeom>
          <a:ln>
            <a:noFill/>
          </a:ln>
        </p:spPr>
        <p:txBody>
          <a:bodyPr bIns="45720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766013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-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7"/>
          <p:cNvSpPr>
            <a:spLocks noGrp="1"/>
          </p:cNvSpPr>
          <p:nvPr>
            <p:ph type="pic" sz="quarter" idx="22" hasCustomPrompt="1"/>
          </p:nvPr>
        </p:nvSpPr>
        <p:spPr>
          <a:xfrm>
            <a:off x="4714725" y="2640465"/>
            <a:ext cx="3773217" cy="2023461"/>
          </a:xfrm>
          <a:prstGeom prst="downArrowCallout">
            <a:avLst>
              <a:gd name="adj1" fmla="val 50000"/>
              <a:gd name="adj2" fmla="val 11967"/>
              <a:gd name="adj3" fmla="val 7487"/>
              <a:gd name="adj4" fmla="val 92647"/>
            </a:avLst>
          </a:prstGeom>
          <a:ln>
            <a:noFill/>
          </a:ln>
        </p:spPr>
        <p:txBody>
          <a:bodyPr bIns="45720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3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643682" y="2630840"/>
            <a:ext cx="3773217" cy="2033086"/>
          </a:xfrm>
          <a:prstGeom prst="downArrowCallout">
            <a:avLst>
              <a:gd name="adj1" fmla="val 50000"/>
              <a:gd name="adj2" fmla="val 11967"/>
              <a:gd name="adj3" fmla="val 7487"/>
              <a:gd name="adj4" fmla="val 92647"/>
            </a:avLst>
          </a:prstGeom>
          <a:ln>
            <a:noFill/>
          </a:ln>
        </p:spPr>
        <p:txBody>
          <a:bodyPr bIns="45720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5"/>
          </p:nvPr>
        </p:nvSpPr>
        <p:spPr>
          <a:xfrm>
            <a:off x="648949" y="4889128"/>
            <a:ext cx="3762683" cy="63509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3681" y="4683176"/>
            <a:ext cx="3773218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half" idx="23"/>
          </p:nvPr>
        </p:nvSpPr>
        <p:spPr>
          <a:xfrm>
            <a:off x="4719992" y="4889128"/>
            <a:ext cx="3762683" cy="63509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5"/>
          </p:nvPr>
        </p:nvSpPr>
        <p:spPr>
          <a:xfrm>
            <a:off x="4714724" y="4683176"/>
            <a:ext cx="3773218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28" name="Rectangle 27"/>
          <p:cNvSpPr/>
          <p:nvPr userDrawn="1"/>
        </p:nvSpPr>
        <p:spPr>
          <a:xfrm>
            <a:off x="648948" y="2248437"/>
            <a:ext cx="3762684" cy="38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31" name="Text Placeholder 3"/>
          <p:cNvSpPr>
            <a:spLocks noGrp="1"/>
          </p:cNvSpPr>
          <p:nvPr>
            <p:ph type="body" sz="half" idx="16"/>
          </p:nvPr>
        </p:nvSpPr>
        <p:spPr>
          <a:xfrm>
            <a:off x="672532" y="2324219"/>
            <a:ext cx="3715517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33" name="Rectangle 32"/>
          <p:cNvSpPr/>
          <p:nvPr userDrawn="1"/>
        </p:nvSpPr>
        <p:spPr>
          <a:xfrm>
            <a:off x="4719991" y="2248437"/>
            <a:ext cx="3762684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34" name="Text Placeholder 3"/>
          <p:cNvSpPr>
            <a:spLocks noGrp="1"/>
          </p:cNvSpPr>
          <p:nvPr>
            <p:ph type="body" sz="half" idx="24"/>
          </p:nvPr>
        </p:nvSpPr>
        <p:spPr>
          <a:xfrm>
            <a:off x="4743575" y="2324219"/>
            <a:ext cx="3715517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29" name="Round Same Side Corner Rectangle 28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29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animBg="1"/>
      <p:bldP spid="31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/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 Same Side Corner Rectangle 22"/>
          <p:cNvSpPr/>
          <p:nvPr userDrawn="1"/>
        </p:nvSpPr>
        <p:spPr>
          <a:xfrm rot="16200000" flipH="1">
            <a:off x="8798358" y="6158190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6215797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643683" y="2744603"/>
            <a:ext cx="2491870" cy="1892243"/>
          </a:xfrm>
          <a:prstGeom prst="downArrowCallout">
            <a:avLst>
              <a:gd name="adj1" fmla="val 35178"/>
              <a:gd name="adj2" fmla="val 13059"/>
              <a:gd name="adj3" fmla="val 7566"/>
              <a:gd name="adj4" fmla="val 92434"/>
            </a:avLst>
          </a:prstGeom>
          <a:ln>
            <a:noFill/>
          </a:ln>
        </p:spPr>
        <p:txBody>
          <a:bodyPr bIns="45720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48950" y="4945741"/>
            <a:ext cx="2486604" cy="635096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3681" y="4739789"/>
            <a:ext cx="2493566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28" name="Rectangle 27"/>
          <p:cNvSpPr/>
          <p:nvPr userDrawn="1"/>
        </p:nvSpPr>
        <p:spPr>
          <a:xfrm>
            <a:off x="648949" y="2362200"/>
            <a:ext cx="2486604" cy="38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31" name="Text Placeholder 3"/>
          <p:cNvSpPr>
            <a:spLocks noGrp="1"/>
          </p:cNvSpPr>
          <p:nvPr>
            <p:ph type="body" sz="half" idx="16"/>
          </p:nvPr>
        </p:nvSpPr>
        <p:spPr>
          <a:xfrm>
            <a:off x="742617" y="2452327"/>
            <a:ext cx="2299268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32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3333752" y="2744603"/>
            <a:ext cx="2491870" cy="1892243"/>
          </a:xfrm>
          <a:prstGeom prst="downArrowCallout">
            <a:avLst>
              <a:gd name="adj1" fmla="val 35178"/>
              <a:gd name="adj2" fmla="val 13059"/>
              <a:gd name="adj3" fmla="val 7566"/>
              <a:gd name="adj4" fmla="val 92434"/>
            </a:avLst>
          </a:prstGeom>
          <a:ln>
            <a:noFill/>
          </a:ln>
        </p:spPr>
        <p:txBody>
          <a:bodyPr bIns="45720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9019" y="4945741"/>
            <a:ext cx="2486604" cy="635096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 Placeholder 3"/>
          <p:cNvSpPr>
            <a:spLocks noGrp="1"/>
          </p:cNvSpPr>
          <p:nvPr>
            <p:ph type="body" sz="half" idx="20"/>
          </p:nvPr>
        </p:nvSpPr>
        <p:spPr>
          <a:xfrm>
            <a:off x="3333750" y="4739789"/>
            <a:ext cx="2493566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35" name="Rectangle 34"/>
          <p:cNvSpPr/>
          <p:nvPr userDrawn="1"/>
        </p:nvSpPr>
        <p:spPr>
          <a:xfrm>
            <a:off x="3339018" y="2362200"/>
            <a:ext cx="2486604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36" name="Text Placeholder 3"/>
          <p:cNvSpPr>
            <a:spLocks noGrp="1"/>
          </p:cNvSpPr>
          <p:nvPr>
            <p:ph type="body" sz="half" idx="21"/>
          </p:nvPr>
        </p:nvSpPr>
        <p:spPr>
          <a:xfrm>
            <a:off x="3432686" y="2452327"/>
            <a:ext cx="2299268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37" name="Picture Placeholder 7"/>
          <p:cNvSpPr>
            <a:spLocks noGrp="1"/>
          </p:cNvSpPr>
          <p:nvPr>
            <p:ph type="pic" sz="quarter" idx="22" hasCustomPrompt="1"/>
          </p:nvPr>
        </p:nvSpPr>
        <p:spPr>
          <a:xfrm>
            <a:off x="6019802" y="2744603"/>
            <a:ext cx="2491870" cy="1892243"/>
          </a:xfrm>
          <a:prstGeom prst="downArrowCallout">
            <a:avLst>
              <a:gd name="adj1" fmla="val 35178"/>
              <a:gd name="adj2" fmla="val 13059"/>
              <a:gd name="adj3" fmla="val 7566"/>
              <a:gd name="adj4" fmla="val 92434"/>
            </a:avLst>
          </a:prstGeom>
          <a:ln>
            <a:noFill/>
          </a:ln>
        </p:spPr>
        <p:txBody>
          <a:bodyPr bIns="45720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8" name="Text Placeholder 3"/>
          <p:cNvSpPr>
            <a:spLocks noGrp="1"/>
          </p:cNvSpPr>
          <p:nvPr>
            <p:ph type="body" sz="half" idx="23"/>
          </p:nvPr>
        </p:nvSpPr>
        <p:spPr>
          <a:xfrm>
            <a:off x="6025069" y="4945741"/>
            <a:ext cx="2486604" cy="635096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4"/>
          </p:nvPr>
        </p:nvSpPr>
        <p:spPr>
          <a:xfrm>
            <a:off x="6019800" y="4739789"/>
            <a:ext cx="2493566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40" name="Rectangle 39"/>
          <p:cNvSpPr/>
          <p:nvPr userDrawn="1"/>
        </p:nvSpPr>
        <p:spPr>
          <a:xfrm>
            <a:off x="6025068" y="2362200"/>
            <a:ext cx="2486604" cy="381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41" name="Text Placeholder 3"/>
          <p:cNvSpPr>
            <a:spLocks noGrp="1"/>
          </p:cNvSpPr>
          <p:nvPr>
            <p:ph type="body" sz="half" idx="25"/>
          </p:nvPr>
        </p:nvSpPr>
        <p:spPr>
          <a:xfrm>
            <a:off x="6118736" y="2452327"/>
            <a:ext cx="2299268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29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42" name="Round Same Side Corner Rectangle 41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3" name="Slide Number Placeholder 4"/>
          <p:cNvSpPr txBox="1">
            <a:spLocks/>
          </p:cNvSpPr>
          <p:nvPr userDrawn="1"/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ctr" defTabSz="1031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36B7D2-B98C-44FD-8D04-7EC62A564975}" type="slidenum">
              <a:rPr kumimoji="0" lang="en-US" sz="9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10316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6510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animBg="1"/>
      <p:bldP spid="31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/>
      <p:bldP spid="33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/>
      <p:bldP spid="38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/>
      <p:bldP spid="3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70750" y="2742073"/>
            <a:ext cx="1871668" cy="1892243"/>
          </a:xfrm>
          <a:prstGeom prst="downArrowCallout">
            <a:avLst>
              <a:gd name="adj1" fmla="val 35178"/>
              <a:gd name="adj2" fmla="val 13059"/>
              <a:gd name="adj3" fmla="val 7566"/>
              <a:gd name="adj4" fmla="val 92434"/>
            </a:avLst>
          </a:prstGeom>
          <a:ln>
            <a:noFill/>
          </a:ln>
        </p:spPr>
        <p:txBody>
          <a:bodyPr bIns="45720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half" idx="15"/>
          </p:nvPr>
        </p:nvSpPr>
        <p:spPr>
          <a:xfrm>
            <a:off x="520611" y="4927504"/>
            <a:ext cx="1932643" cy="635096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15342" y="4721552"/>
            <a:ext cx="1938054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35" name="Rectangle 34"/>
          <p:cNvSpPr/>
          <p:nvPr userDrawn="1"/>
        </p:nvSpPr>
        <p:spPr>
          <a:xfrm>
            <a:off x="576016" y="2359670"/>
            <a:ext cx="1867713" cy="38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36" name="Text Placeholder 3"/>
          <p:cNvSpPr>
            <a:spLocks noGrp="1"/>
          </p:cNvSpPr>
          <p:nvPr>
            <p:ph type="body" sz="half" idx="16"/>
          </p:nvPr>
        </p:nvSpPr>
        <p:spPr>
          <a:xfrm>
            <a:off x="646371" y="2449797"/>
            <a:ext cx="1727003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37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2633722" y="2742073"/>
            <a:ext cx="1871668" cy="1892243"/>
          </a:xfrm>
          <a:prstGeom prst="downArrowCallout">
            <a:avLst>
              <a:gd name="adj1" fmla="val 35178"/>
              <a:gd name="adj2" fmla="val 13059"/>
              <a:gd name="adj3" fmla="val 7566"/>
              <a:gd name="adj4" fmla="val 92434"/>
            </a:avLst>
          </a:prstGeom>
          <a:ln>
            <a:noFill/>
          </a:ln>
        </p:spPr>
        <p:txBody>
          <a:bodyPr bIns="45720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8" name="Text Placeholder 3"/>
          <p:cNvSpPr>
            <a:spLocks noGrp="1"/>
          </p:cNvSpPr>
          <p:nvPr>
            <p:ph type="body" sz="half" idx="19"/>
          </p:nvPr>
        </p:nvSpPr>
        <p:spPr>
          <a:xfrm>
            <a:off x="2583583" y="4927504"/>
            <a:ext cx="1932643" cy="635096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0"/>
          </p:nvPr>
        </p:nvSpPr>
        <p:spPr>
          <a:xfrm>
            <a:off x="2578314" y="4721552"/>
            <a:ext cx="1938054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40" name="Rectangle 39"/>
          <p:cNvSpPr/>
          <p:nvPr userDrawn="1"/>
        </p:nvSpPr>
        <p:spPr>
          <a:xfrm>
            <a:off x="2638988" y="2359670"/>
            <a:ext cx="1867713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51" name="Text Placeholder 3"/>
          <p:cNvSpPr>
            <a:spLocks noGrp="1"/>
          </p:cNvSpPr>
          <p:nvPr>
            <p:ph type="body" sz="half" idx="21"/>
          </p:nvPr>
        </p:nvSpPr>
        <p:spPr>
          <a:xfrm>
            <a:off x="2709343" y="2449797"/>
            <a:ext cx="1727003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52" name="Picture Placeholder 7"/>
          <p:cNvSpPr>
            <a:spLocks noGrp="1"/>
          </p:cNvSpPr>
          <p:nvPr>
            <p:ph type="pic" sz="quarter" idx="22" hasCustomPrompt="1"/>
          </p:nvPr>
        </p:nvSpPr>
        <p:spPr>
          <a:xfrm>
            <a:off x="4684531" y="2742073"/>
            <a:ext cx="1871668" cy="1892243"/>
          </a:xfrm>
          <a:prstGeom prst="downArrowCallout">
            <a:avLst>
              <a:gd name="adj1" fmla="val 35178"/>
              <a:gd name="adj2" fmla="val 13059"/>
              <a:gd name="adj3" fmla="val 7566"/>
              <a:gd name="adj4" fmla="val 92434"/>
            </a:avLst>
          </a:prstGeom>
          <a:ln>
            <a:noFill/>
          </a:ln>
        </p:spPr>
        <p:txBody>
          <a:bodyPr bIns="45720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53" name="Text Placeholder 3"/>
          <p:cNvSpPr>
            <a:spLocks noGrp="1"/>
          </p:cNvSpPr>
          <p:nvPr>
            <p:ph type="body" sz="half" idx="23"/>
          </p:nvPr>
        </p:nvSpPr>
        <p:spPr>
          <a:xfrm>
            <a:off x="4634392" y="4927504"/>
            <a:ext cx="1932643" cy="635096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4" name="Text Placeholder 3"/>
          <p:cNvSpPr>
            <a:spLocks noGrp="1"/>
          </p:cNvSpPr>
          <p:nvPr>
            <p:ph type="body" sz="half" idx="24"/>
          </p:nvPr>
        </p:nvSpPr>
        <p:spPr>
          <a:xfrm>
            <a:off x="4629123" y="4721552"/>
            <a:ext cx="1938054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55" name="Rectangle 54"/>
          <p:cNvSpPr/>
          <p:nvPr userDrawn="1"/>
        </p:nvSpPr>
        <p:spPr>
          <a:xfrm>
            <a:off x="4689797" y="2359670"/>
            <a:ext cx="1867713" cy="381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61" name="Text Placeholder 3"/>
          <p:cNvSpPr>
            <a:spLocks noGrp="1"/>
          </p:cNvSpPr>
          <p:nvPr>
            <p:ph type="body" sz="half" idx="25"/>
          </p:nvPr>
        </p:nvSpPr>
        <p:spPr>
          <a:xfrm>
            <a:off x="4760152" y="2449797"/>
            <a:ext cx="1727003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62" name="Picture Placeholder 7"/>
          <p:cNvSpPr>
            <a:spLocks noGrp="1"/>
          </p:cNvSpPr>
          <p:nvPr>
            <p:ph type="pic" sz="quarter" idx="26" hasCustomPrompt="1"/>
          </p:nvPr>
        </p:nvSpPr>
        <p:spPr>
          <a:xfrm>
            <a:off x="6722908" y="2742073"/>
            <a:ext cx="1871668" cy="1892243"/>
          </a:xfrm>
          <a:prstGeom prst="downArrowCallout">
            <a:avLst>
              <a:gd name="adj1" fmla="val 35178"/>
              <a:gd name="adj2" fmla="val 13059"/>
              <a:gd name="adj3" fmla="val 7566"/>
              <a:gd name="adj4" fmla="val 92434"/>
            </a:avLst>
          </a:prstGeom>
          <a:ln>
            <a:noFill/>
          </a:ln>
        </p:spPr>
        <p:txBody>
          <a:bodyPr bIns="45720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63" name="Text Placeholder 3"/>
          <p:cNvSpPr>
            <a:spLocks noGrp="1"/>
          </p:cNvSpPr>
          <p:nvPr>
            <p:ph type="body" sz="half" idx="27"/>
          </p:nvPr>
        </p:nvSpPr>
        <p:spPr>
          <a:xfrm>
            <a:off x="6672769" y="4927504"/>
            <a:ext cx="1932643" cy="635096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4" name="Text Placeholder 3"/>
          <p:cNvSpPr>
            <a:spLocks noGrp="1"/>
          </p:cNvSpPr>
          <p:nvPr>
            <p:ph type="body" sz="half" idx="28"/>
          </p:nvPr>
        </p:nvSpPr>
        <p:spPr>
          <a:xfrm>
            <a:off x="6667500" y="4721552"/>
            <a:ext cx="1938054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65" name="Rectangle 64"/>
          <p:cNvSpPr/>
          <p:nvPr userDrawn="1"/>
        </p:nvSpPr>
        <p:spPr>
          <a:xfrm>
            <a:off x="6728174" y="2359670"/>
            <a:ext cx="1867713" cy="381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66" name="Text Placeholder 3"/>
          <p:cNvSpPr>
            <a:spLocks noGrp="1"/>
          </p:cNvSpPr>
          <p:nvPr>
            <p:ph type="body" sz="half" idx="29"/>
          </p:nvPr>
        </p:nvSpPr>
        <p:spPr>
          <a:xfrm>
            <a:off x="6798529" y="2449797"/>
            <a:ext cx="1727003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29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41" name="Round Same Side Corner Rectangle 40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79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/>
      <p:bldP spid="38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  <p:bldP spid="51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/>
      <p:bldP spid="53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animBg="1"/>
      <p:bldP spid="61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/>
      <p:bldP spid="63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5" grpId="0" animBg="1"/>
      <p:bldP spid="66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/>
      <p:bldP spid="3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4-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18"/>
          <p:cNvGrpSpPr/>
          <p:nvPr userDrawn="1"/>
        </p:nvGrpSpPr>
        <p:grpSpPr>
          <a:xfrm>
            <a:off x="0" y="2198100"/>
            <a:ext cx="1828800" cy="1682250"/>
            <a:chOff x="4750079" y="1706835"/>
            <a:chExt cx="1785974" cy="1044090"/>
          </a:xfrm>
        </p:grpSpPr>
        <p:sp>
          <p:nvSpPr>
            <p:cNvPr id="51" name="Rectangle 50"/>
            <p:cNvSpPr/>
            <p:nvPr/>
          </p:nvSpPr>
          <p:spPr>
            <a:xfrm>
              <a:off x="4750079" y="1747885"/>
              <a:ext cx="1785974" cy="100304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750079" y="1706835"/>
              <a:ext cx="1785974" cy="10030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3" name="Group 22"/>
          <p:cNvGrpSpPr/>
          <p:nvPr userDrawn="1"/>
        </p:nvGrpSpPr>
        <p:grpSpPr>
          <a:xfrm>
            <a:off x="3657600" y="2198100"/>
            <a:ext cx="1828800" cy="1682250"/>
            <a:chOff x="4750079" y="1706835"/>
            <a:chExt cx="1785974" cy="1044090"/>
          </a:xfrm>
        </p:grpSpPr>
        <p:sp>
          <p:nvSpPr>
            <p:cNvPr id="54" name="Rectangle 53"/>
            <p:cNvSpPr/>
            <p:nvPr/>
          </p:nvSpPr>
          <p:spPr>
            <a:xfrm>
              <a:off x="4750079" y="1747885"/>
              <a:ext cx="1785974" cy="10030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750079" y="1706835"/>
              <a:ext cx="1785974" cy="10030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6" name="Group 22"/>
          <p:cNvGrpSpPr/>
          <p:nvPr userDrawn="1"/>
        </p:nvGrpSpPr>
        <p:grpSpPr>
          <a:xfrm>
            <a:off x="7315200" y="2198100"/>
            <a:ext cx="1828800" cy="1682250"/>
            <a:chOff x="4750079" y="1706835"/>
            <a:chExt cx="1785974" cy="1044090"/>
          </a:xfrm>
        </p:grpSpPr>
        <p:sp>
          <p:nvSpPr>
            <p:cNvPr id="57" name="Rectangle 56"/>
            <p:cNvSpPr/>
            <p:nvPr/>
          </p:nvSpPr>
          <p:spPr>
            <a:xfrm>
              <a:off x="4750079" y="1747885"/>
              <a:ext cx="1785974" cy="100304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750079" y="1706835"/>
              <a:ext cx="1785974" cy="10030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9" name="Group 22"/>
          <p:cNvGrpSpPr/>
          <p:nvPr userDrawn="1"/>
        </p:nvGrpSpPr>
        <p:grpSpPr>
          <a:xfrm>
            <a:off x="5486400" y="3880350"/>
            <a:ext cx="1828800" cy="1682250"/>
            <a:chOff x="4750079" y="1706835"/>
            <a:chExt cx="1785974" cy="1044090"/>
          </a:xfrm>
        </p:grpSpPr>
        <p:sp>
          <p:nvSpPr>
            <p:cNvPr id="60" name="Rectangle 59"/>
            <p:cNvSpPr/>
            <p:nvPr/>
          </p:nvSpPr>
          <p:spPr>
            <a:xfrm>
              <a:off x="4750079" y="1747885"/>
              <a:ext cx="1785974" cy="100304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750079" y="1706835"/>
              <a:ext cx="1785974" cy="10030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2" name="Group 22"/>
          <p:cNvGrpSpPr/>
          <p:nvPr userDrawn="1"/>
        </p:nvGrpSpPr>
        <p:grpSpPr>
          <a:xfrm>
            <a:off x="1828800" y="3880350"/>
            <a:ext cx="1828800" cy="1682250"/>
            <a:chOff x="4750079" y="1706835"/>
            <a:chExt cx="1785974" cy="1044090"/>
          </a:xfrm>
        </p:grpSpPr>
        <p:sp>
          <p:nvSpPr>
            <p:cNvPr id="63" name="Rectangle 62"/>
            <p:cNvSpPr/>
            <p:nvPr/>
          </p:nvSpPr>
          <p:spPr>
            <a:xfrm>
              <a:off x="4750079" y="1747885"/>
              <a:ext cx="1785974" cy="100304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750079" y="1706835"/>
              <a:ext cx="1785974" cy="1003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5" name="Picture Placeholder 7"/>
          <p:cNvSpPr>
            <a:spLocks noGrp="1"/>
          </p:cNvSpPr>
          <p:nvPr>
            <p:ph type="pic" sz="quarter" idx="16" hasCustomPrompt="1"/>
          </p:nvPr>
        </p:nvSpPr>
        <p:spPr>
          <a:xfrm>
            <a:off x="1828800" y="2198100"/>
            <a:ext cx="1828800" cy="1682250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66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5486400" y="2198100"/>
            <a:ext cx="1828800" cy="1682250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67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3880350"/>
            <a:ext cx="1828800" cy="1682250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68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3657600" y="3880350"/>
            <a:ext cx="1828800" cy="1682250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69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7299032" y="3880350"/>
            <a:ext cx="1828800" cy="1682250"/>
          </a:xfrm>
          <a:prstGeom prst="rect">
            <a:avLst/>
          </a:prstGeom>
          <a:ln>
            <a:noFill/>
          </a:ln>
        </p:spPr>
        <p:txBody>
          <a:bodyPr bIns="274320" anchor="b"/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0" name="Text Placeholder 3"/>
          <p:cNvSpPr>
            <a:spLocks noGrp="1"/>
          </p:cNvSpPr>
          <p:nvPr>
            <p:ph type="body" sz="half" idx="21"/>
          </p:nvPr>
        </p:nvSpPr>
        <p:spPr>
          <a:xfrm>
            <a:off x="119066" y="2664211"/>
            <a:ext cx="1563381" cy="95908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1" name="Text Placeholder 3"/>
          <p:cNvSpPr>
            <a:spLocks noGrp="1"/>
          </p:cNvSpPr>
          <p:nvPr>
            <p:ph type="body" sz="half" idx="22"/>
          </p:nvPr>
        </p:nvSpPr>
        <p:spPr>
          <a:xfrm>
            <a:off x="113797" y="2439209"/>
            <a:ext cx="1567758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72" name="Text Placeholder 3"/>
          <p:cNvSpPr>
            <a:spLocks noGrp="1"/>
          </p:cNvSpPr>
          <p:nvPr>
            <p:ph type="body" sz="half" idx="23"/>
          </p:nvPr>
        </p:nvSpPr>
        <p:spPr>
          <a:xfrm>
            <a:off x="1952325" y="4393677"/>
            <a:ext cx="1563381" cy="95908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3" name="Text Placeholder 3"/>
          <p:cNvSpPr>
            <a:spLocks noGrp="1"/>
          </p:cNvSpPr>
          <p:nvPr>
            <p:ph type="body" sz="half" idx="24"/>
          </p:nvPr>
        </p:nvSpPr>
        <p:spPr>
          <a:xfrm>
            <a:off x="1947056" y="4168675"/>
            <a:ext cx="1567758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74" name="Text Placeholder 3"/>
          <p:cNvSpPr>
            <a:spLocks noGrp="1"/>
          </p:cNvSpPr>
          <p:nvPr>
            <p:ph type="body" sz="half" idx="25"/>
          </p:nvPr>
        </p:nvSpPr>
        <p:spPr>
          <a:xfrm>
            <a:off x="3790750" y="2664211"/>
            <a:ext cx="1563381" cy="95908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5" name="Text Placeholder 3"/>
          <p:cNvSpPr>
            <a:spLocks noGrp="1"/>
          </p:cNvSpPr>
          <p:nvPr>
            <p:ph type="body" sz="half" idx="26"/>
          </p:nvPr>
        </p:nvSpPr>
        <p:spPr>
          <a:xfrm>
            <a:off x="3785481" y="2439209"/>
            <a:ext cx="1567758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76" name="Text Placeholder 3"/>
          <p:cNvSpPr>
            <a:spLocks noGrp="1"/>
          </p:cNvSpPr>
          <p:nvPr>
            <p:ph type="body" sz="half" idx="27"/>
          </p:nvPr>
        </p:nvSpPr>
        <p:spPr>
          <a:xfrm>
            <a:off x="5614281" y="4393677"/>
            <a:ext cx="1563381" cy="95908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7" name="Text Placeholder 3"/>
          <p:cNvSpPr>
            <a:spLocks noGrp="1"/>
          </p:cNvSpPr>
          <p:nvPr>
            <p:ph type="body" sz="half" idx="28"/>
          </p:nvPr>
        </p:nvSpPr>
        <p:spPr>
          <a:xfrm>
            <a:off x="5609012" y="4168675"/>
            <a:ext cx="1567758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78" name="Text Placeholder 3"/>
          <p:cNvSpPr>
            <a:spLocks noGrp="1"/>
          </p:cNvSpPr>
          <p:nvPr>
            <p:ph type="body" sz="half" idx="29"/>
          </p:nvPr>
        </p:nvSpPr>
        <p:spPr>
          <a:xfrm>
            <a:off x="7466719" y="2664211"/>
            <a:ext cx="1563381" cy="95908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9" name="Text Placeholder 3"/>
          <p:cNvSpPr>
            <a:spLocks noGrp="1"/>
          </p:cNvSpPr>
          <p:nvPr>
            <p:ph type="body" sz="half" idx="30"/>
          </p:nvPr>
        </p:nvSpPr>
        <p:spPr>
          <a:xfrm>
            <a:off x="7461450" y="2439209"/>
            <a:ext cx="1567758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36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38" name="Round Same Side Corner Rectangle 37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64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68" grpId="0"/>
      <p:bldP spid="69" grpId="0"/>
      <p:bldP spid="70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7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1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7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2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4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7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7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7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7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8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7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9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7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/>
      <p:bldP spid="3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-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503083" y="2732548"/>
            <a:ext cx="1540591" cy="1892243"/>
          </a:xfrm>
          <a:prstGeom prst="downArrowCallout">
            <a:avLst>
              <a:gd name="adj1" fmla="val 35178"/>
              <a:gd name="adj2" fmla="val 13059"/>
              <a:gd name="adj3" fmla="val 7566"/>
              <a:gd name="adj4" fmla="val 93840"/>
            </a:avLst>
          </a:prstGeom>
          <a:ln>
            <a:noFill/>
          </a:ln>
        </p:spPr>
        <p:txBody>
          <a:bodyPr bIns="45720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52945" y="4927504"/>
            <a:ext cx="1590780" cy="635096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Text Placeholder 3"/>
          <p:cNvSpPr>
            <a:spLocks noGrp="1"/>
          </p:cNvSpPr>
          <p:nvPr>
            <p:ph type="body" sz="half" idx="17"/>
          </p:nvPr>
        </p:nvSpPr>
        <p:spPr>
          <a:xfrm>
            <a:off x="447675" y="4721552"/>
            <a:ext cx="1595234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38" name="Rectangle 37"/>
          <p:cNvSpPr/>
          <p:nvPr userDrawn="1"/>
        </p:nvSpPr>
        <p:spPr>
          <a:xfrm>
            <a:off x="508350" y="2350145"/>
            <a:ext cx="1537336" cy="38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16"/>
          </p:nvPr>
        </p:nvSpPr>
        <p:spPr>
          <a:xfrm>
            <a:off x="566260" y="2440272"/>
            <a:ext cx="1421516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40" name="Picture Placeholder 7"/>
          <p:cNvSpPr>
            <a:spLocks noGrp="1"/>
          </p:cNvSpPr>
          <p:nvPr>
            <p:ph type="pic" sz="quarter" idx="18" hasCustomPrompt="1"/>
          </p:nvPr>
        </p:nvSpPr>
        <p:spPr>
          <a:xfrm>
            <a:off x="2147332" y="2732548"/>
            <a:ext cx="1540591" cy="1892243"/>
          </a:xfrm>
          <a:prstGeom prst="downArrowCallout">
            <a:avLst>
              <a:gd name="adj1" fmla="val 35178"/>
              <a:gd name="adj2" fmla="val 13059"/>
              <a:gd name="adj3" fmla="val 7566"/>
              <a:gd name="adj4" fmla="val 93840"/>
            </a:avLst>
          </a:prstGeom>
          <a:ln>
            <a:noFill/>
          </a:ln>
        </p:spPr>
        <p:txBody>
          <a:bodyPr bIns="45720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1" name="Text Placeholder 3"/>
          <p:cNvSpPr>
            <a:spLocks noGrp="1"/>
          </p:cNvSpPr>
          <p:nvPr>
            <p:ph type="body" sz="half" idx="19"/>
          </p:nvPr>
        </p:nvSpPr>
        <p:spPr>
          <a:xfrm>
            <a:off x="2097194" y="4927504"/>
            <a:ext cx="1590780" cy="635096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" name="Text Placeholder 3"/>
          <p:cNvSpPr>
            <a:spLocks noGrp="1"/>
          </p:cNvSpPr>
          <p:nvPr>
            <p:ph type="body" sz="half" idx="20"/>
          </p:nvPr>
        </p:nvSpPr>
        <p:spPr>
          <a:xfrm>
            <a:off x="2091924" y="4721552"/>
            <a:ext cx="1595234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43" name="Rectangle 42"/>
          <p:cNvSpPr/>
          <p:nvPr userDrawn="1"/>
        </p:nvSpPr>
        <p:spPr>
          <a:xfrm>
            <a:off x="2152599" y="2350145"/>
            <a:ext cx="1537336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44" name="Text Placeholder 3"/>
          <p:cNvSpPr>
            <a:spLocks noGrp="1"/>
          </p:cNvSpPr>
          <p:nvPr>
            <p:ph type="body" sz="half" idx="21"/>
          </p:nvPr>
        </p:nvSpPr>
        <p:spPr>
          <a:xfrm>
            <a:off x="2210509" y="2440272"/>
            <a:ext cx="1421516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45" name="Picture Placeholder 7"/>
          <p:cNvSpPr>
            <a:spLocks noGrp="1"/>
          </p:cNvSpPr>
          <p:nvPr>
            <p:ph type="pic" sz="quarter" idx="22" hasCustomPrompt="1"/>
          </p:nvPr>
        </p:nvSpPr>
        <p:spPr>
          <a:xfrm>
            <a:off x="3794548" y="2732548"/>
            <a:ext cx="1540591" cy="1892243"/>
          </a:xfrm>
          <a:prstGeom prst="downArrowCallout">
            <a:avLst>
              <a:gd name="adj1" fmla="val 35178"/>
              <a:gd name="adj2" fmla="val 13059"/>
              <a:gd name="adj3" fmla="val 7566"/>
              <a:gd name="adj4" fmla="val 93840"/>
            </a:avLst>
          </a:prstGeom>
          <a:ln>
            <a:noFill/>
          </a:ln>
        </p:spPr>
        <p:txBody>
          <a:bodyPr bIns="45720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6" name="Text Placeholder 3"/>
          <p:cNvSpPr>
            <a:spLocks noGrp="1"/>
          </p:cNvSpPr>
          <p:nvPr>
            <p:ph type="body" sz="half" idx="23"/>
          </p:nvPr>
        </p:nvSpPr>
        <p:spPr>
          <a:xfrm>
            <a:off x="3744410" y="4927504"/>
            <a:ext cx="1590780" cy="635096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Text Placeholder 3"/>
          <p:cNvSpPr>
            <a:spLocks noGrp="1"/>
          </p:cNvSpPr>
          <p:nvPr>
            <p:ph type="body" sz="half" idx="24"/>
          </p:nvPr>
        </p:nvSpPr>
        <p:spPr>
          <a:xfrm>
            <a:off x="3739140" y="4721552"/>
            <a:ext cx="1595234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48" name="Rectangle 47"/>
          <p:cNvSpPr/>
          <p:nvPr userDrawn="1"/>
        </p:nvSpPr>
        <p:spPr>
          <a:xfrm>
            <a:off x="3799815" y="2350145"/>
            <a:ext cx="1537336" cy="381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49" name="Text Placeholder 3"/>
          <p:cNvSpPr>
            <a:spLocks noGrp="1"/>
          </p:cNvSpPr>
          <p:nvPr>
            <p:ph type="body" sz="half" idx="25"/>
          </p:nvPr>
        </p:nvSpPr>
        <p:spPr>
          <a:xfrm>
            <a:off x="3857725" y="2440272"/>
            <a:ext cx="1421516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50" name="Picture Placeholder 7"/>
          <p:cNvSpPr>
            <a:spLocks noGrp="1"/>
          </p:cNvSpPr>
          <p:nvPr>
            <p:ph type="pic" sz="quarter" idx="26" hasCustomPrompt="1"/>
          </p:nvPr>
        </p:nvSpPr>
        <p:spPr>
          <a:xfrm>
            <a:off x="5438435" y="2732548"/>
            <a:ext cx="1540591" cy="1892243"/>
          </a:xfrm>
          <a:prstGeom prst="downArrowCallout">
            <a:avLst>
              <a:gd name="adj1" fmla="val 35178"/>
              <a:gd name="adj2" fmla="val 13059"/>
              <a:gd name="adj3" fmla="val 7566"/>
              <a:gd name="adj4" fmla="val 93840"/>
            </a:avLst>
          </a:prstGeom>
          <a:ln>
            <a:noFill/>
          </a:ln>
        </p:spPr>
        <p:txBody>
          <a:bodyPr bIns="45720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51" name="Text Placeholder 3"/>
          <p:cNvSpPr>
            <a:spLocks noGrp="1"/>
          </p:cNvSpPr>
          <p:nvPr>
            <p:ph type="body" sz="half" idx="27"/>
          </p:nvPr>
        </p:nvSpPr>
        <p:spPr>
          <a:xfrm>
            <a:off x="5388297" y="4927504"/>
            <a:ext cx="1590780" cy="635096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2" name="Text Placeholder 3"/>
          <p:cNvSpPr>
            <a:spLocks noGrp="1"/>
          </p:cNvSpPr>
          <p:nvPr>
            <p:ph type="body" sz="half" idx="28"/>
          </p:nvPr>
        </p:nvSpPr>
        <p:spPr>
          <a:xfrm>
            <a:off x="5383027" y="4721552"/>
            <a:ext cx="1595234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53" name="Rectangle 52"/>
          <p:cNvSpPr/>
          <p:nvPr userDrawn="1"/>
        </p:nvSpPr>
        <p:spPr>
          <a:xfrm>
            <a:off x="5443702" y="2350145"/>
            <a:ext cx="1537336" cy="381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54" name="Text Placeholder 3"/>
          <p:cNvSpPr>
            <a:spLocks noGrp="1"/>
          </p:cNvSpPr>
          <p:nvPr>
            <p:ph type="body" sz="half" idx="29"/>
          </p:nvPr>
        </p:nvSpPr>
        <p:spPr>
          <a:xfrm>
            <a:off x="5501612" y="2440272"/>
            <a:ext cx="1421516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55" name="Picture Placeholder 7"/>
          <p:cNvSpPr>
            <a:spLocks noGrp="1"/>
          </p:cNvSpPr>
          <p:nvPr>
            <p:ph type="pic" sz="quarter" idx="30" hasCustomPrompt="1"/>
          </p:nvPr>
        </p:nvSpPr>
        <p:spPr>
          <a:xfrm>
            <a:off x="7077764" y="2732548"/>
            <a:ext cx="1540591" cy="1892243"/>
          </a:xfrm>
          <a:prstGeom prst="downArrowCallout">
            <a:avLst>
              <a:gd name="adj1" fmla="val 35178"/>
              <a:gd name="adj2" fmla="val 13059"/>
              <a:gd name="adj3" fmla="val 7566"/>
              <a:gd name="adj4" fmla="val 93840"/>
            </a:avLst>
          </a:prstGeom>
          <a:ln>
            <a:noFill/>
          </a:ln>
        </p:spPr>
        <p:txBody>
          <a:bodyPr bIns="45720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56" name="Text Placeholder 3"/>
          <p:cNvSpPr>
            <a:spLocks noGrp="1"/>
          </p:cNvSpPr>
          <p:nvPr>
            <p:ph type="body" sz="half" idx="31"/>
          </p:nvPr>
        </p:nvSpPr>
        <p:spPr>
          <a:xfrm>
            <a:off x="7027626" y="4927504"/>
            <a:ext cx="1590780" cy="635096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ctr"/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Text Placeholder 3"/>
          <p:cNvSpPr>
            <a:spLocks noGrp="1"/>
          </p:cNvSpPr>
          <p:nvPr>
            <p:ph type="body" sz="half" idx="32"/>
          </p:nvPr>
        </p:nvSpPr>
        <p:spPr>
          <a:xfrm>
            <a:off x="7022356" y="4721552"/>
            <a:ext cx="1595234" cy="19278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accent5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58" name="Rectangle 57"/>
          <p:cNvSpPr/>
          <p:nvPr userDrawn="1"/>
        </p:nvSpPr>
        <p:spPr>
          <a:xfrm>
            <a:off x="7083031" y="2350145"/>
            <a:ext cx="1537336" cy="381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59" name="Text Placeholder 3"/>
          <p:cNvSpPr>
            <a:spLocks noGrp="1"/>
          </p:cNvSpPr>
          <p:nvPr>
            <p:ph type="body" sz="half" idx="33"/>
          </p:nvPr>
        </p:nvSpPr>
        <p:spPr>
          <a:xfrm>
            <a:off x="7140941" y="2440272"/>
            <a:ext cx="1421516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  <p:sp>
        <p:nvSpPr>
          <p:cNvPr id="60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62" name="Round Same Side Corner Rectangle 61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98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500"/>
                            </p:stCondLst>
                            <p:childTnLst>
                              <p:par>
                                <p:cTn id="110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8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3" presetID="2" presetClass="entr" presetSubtype="4" accel="50000" de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/>
      <p:bldP spid="39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/>
      <p:bldP spid="41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animBg="1"/>
      <p:bldP spid="44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/>
      <p:bldP spid="46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animBg="1"/>
      <p:bldP spid="49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/>
      <p:bldP spid="51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animBg="1"/>
      <p:bldP spid="54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/>
      <p:bldP spid="56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" presetClass="entr" presetSubtype="4" accel="50000" decel="50000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animBg="1"/>
      <p:bldP spid="59" grpId="0" build="p">
        <p:tmplLst>
          <p:tmpl lvl="1">
            <p:tnLst>
              <p:par>
                <p:cTn presetID="22" presetClass="entr" presetSubtype="4" fill="hold" nodeType="afterEffect" nodePh="1">
                  <p:stCondLst>
                    <p:cond delay="0"/>
                  </p:stCondLst>
                  <p:endCondLst>
                    <p:cond evt="begin"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/>
      <p:bldP spid="6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6400800" y="2057400"/>
            <a:ext cx="1927226" cy="3589236"/>
            <a:chOff x="6140449" y="1116114"/>
            <a:chExt cx="1927226" cy="3589236"/>
          </a:xfrm>
        </p:grpSpPr>
        <p:sp>
          <p:nvSpPr>
            <p:cNvPr id="17" name="Rectangle 16"/>
            <p:cNvSpPr/>
            <p:nvPr userDrawn="1"/>
          </p:nvSpPr>
          <p:spPr>
            <a:xfrm>
              <a:off x="6211887" y="1630479"/>
              <a:ext cx="1784351" cy="25398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5"/>
            <p:cNvSpPr>
              <a:spLocks noEditPoints="1"/>
            </p:cNvSpPr>
            <p:nvPr userDrawn="1"/>
          </p:nvSpPr>
          <p:spPr bwMode="auto">
            <a:xfrm>
              <a:off x="6140449" y="1116114"/>
              <a:ext cx="1927226" cy="3589236"/>
            </a:xfrm>
            <a:custGeom>
              <a:avLst/>
              <a:gdLst/>
              <a:ahLst/>
              <a:cxnLst>
                <a:cxn ang="0">
                  <a:pos x="440" y="1690"/>
                </a:cxn>
                <a:cxn ang="0">
                  <a:pos x="440" y="1690"/>
                </a:cxn>
                <a:cxn ang="0">
                  <a:pos x="494" y="1636"/>
                </a:cxn>
                <a:cxn ang="0">
                  <a:pos x="547" y="1690"/>
                </a:cxn>
                <a:cxn ang="0">
                  <a:pos x="547" y="1690"/>
                </a:cxn>
                <a:cxn ang="0">
                  <a:pos x="547" y="1690"/>
                </a:cxn>
                <a:cxn ang="0">
                  <a:pos x="494" y="1743"/>
                </a:cxn>
                <a:cxn ang="0">
                  <a:pos x="440" y="1690"/>
                </a:cxn>
                <a:cxn ang="0">
                  <a:pos x="440" y="1690"/>
                </a:cxn>
                <a:cxn ang="0">
                  <a:pos x="65" y="274"/>
                </a:cxn>
                <a:cxn ang="0">
                  <a:pos x="65" y="274"/>
                </a:cxn>
                <a:cxn ang="0">
                  <a:pos x="922" y="274"/>
                </a:cxn>
                <a:cxn ang="0">
                  <a:pos x="922" y="1543"/>
                </a:cxn>
                <a:cxn ang="0">
                  <a:pos x="65" y="1543"/>
                </a:cxn>
                <a:cxn ang="0">
                  <a:pos x="65" y="274"/>
                </a:cxn>
                <a:cxn ang="0">
                  <a:pos x="355" y="143"/>
                </a:cxn>
                <a:cxn ang="0">
                  <a:pos x="355" y="143"/>
                </a:cxn>
                <a:cxn ang="0">
                  <a:pos x="632" y="143"/>
                </a:cxn>
                <a:cxn ang="0">
                  <a:pos x="632" y="163"/>
                </a:cxn>
                <a:cxn ang="0">
                  <a:pos x="355" y="163"/>
                </a:cxn>
                <a:cxn ang="0">
                  <a:pos x="355" y="143"/>
                </a:cxn>
                <a:cxn ang="0">
                  <a:pos x="891" y="0"/>
                </a:cxn>
                <a:cxn ang="0">
                  <a:pos x="96" y="0"/>
                </a:cxn>
                <a:cxn ang="0">
                  <a:pos x="0" y="92"/>
                </a:cxn>
                <a:cxn ang="0">
                  <a:pos x="0" y="1748"/>
                </a:cxn>
                <a:cxn ang="0">
                  <a:pos x="96" y="1840"/>
                </a:cxn>
                <a:cxn ang="0">
                  <a:pos x="891" y="1840"/>
                </a:cxn>
                <a:cxn ang="0">
                  <a:pos x="987" y="1748"/>
                </a:cxn>
                <a:cxn ang="0">
                  <a:pos x="987" y="92"/>
                </a:cxn>
                <a:cxn ang="0">
                  <a:pos x="891" y="0"/>
                </a:cxn>
              </a:cxnLst>
              <a:rect l="0" t="0" r="r" b="b"/>
              <a:pathLst>
                <a:path w="987" h="1840">
                  <a:moveTo>
                    <a:pt x="440" y="1690"/>
                  </a:moveTo>
                  <a:cubicBezTo>
                    <a:pt x="440" y="1690"/>
                    <a:pt x="440" y="1690"/>
                    <a:pt x="440" y="1690"/>
                  </a:cubicBezTo>
                  <a:cubicBezTo>
                    <a:pt x="440" y="1660"/>
                    <a:pt x="464" y="1636"/>
                    <a:pt x="494" y="1636"/>
                  </a:cubicBezTo>
                  <a:cubicBezTo>
                    <a:pt x="523" y="1636"/>
                    <a:pt x="547" y="1660"/>
                    <a:pt x="547" y="1690"/>
                  </a:cubicBezTo>
                  <a:cubicBezTo>
                    <a:pt x="547" y="1690"/>
                    <a:pt x="547" y="1690"/>
                    <a:pt x="547" y="1690"/>
                  </a:cubicBezTo>
                  <a:cubicBezTo>
                    <a:pt x="547" y="1690"/>
                    <a:pt x="547" y="1690"/>
                    <a:pt x="547" y="1690"/>
                  </a:cubicBezTo>
                  <a:cubicBezTo>
                    <a:pt x="547" y="1719"/>
                    <a:pt x="523" y="1743"/>
                    <a:pt x="494" y="1743"/>
                  </a:cubicBezTo>
                  <a:cubicBezTo>
                    <a:pt x="464" y="1743"/>
                    <a:pt x="440" y="1719"/>
                    <a:pt x="440" y="1690"/>
                  </a:cubicBezTo>
                  <a:cubicBezTo>
                    <a:pt x="440" y="1690"/>
                    <a:pt x="440" y="1690"/>
                    <a:pt x="440" y="1690"/>
                  </a:cubicBezTo>
                  <a:moveTo>
                    <a:pt x="65" y="274"/>
                  </a:moveTo>
                  <a:cubicBezTo>
                    <a:pt x="65" y="274"/>
                    <a:pt x="65" y="274"/>
                    <a:pt x="65" y="274"/>
                  </a:cubicBezTo>
                  <a:cubicBezTo>
                    <a:pt x="922" y="274"/>
                    <a:pt x="922" y="274"/>
                    <a:pt x="922" y="274"/>
                  </a:cubicBezTo>
                  <a:cubicBezTo>
                    <a:pt x="922" y="1543"/>
                    <a:pt x="922" y="1543"/>
                    <a:pt x="922" y="1543"/>
                  </a:cubicBezTo>
                  <a:cubicBezTo>
                    <a:pt x="65" y="1543"/>
                    <a:pt x="65" y="1543"/>
                    <a:pt x="65" y="1543"/>
                  </a:cubicBezTo>
                  <a:cubicBezTo>
                    <a:pt x="65" y="274"/>
                    <a:pt x="65" y="274"/>
                    <a:pt x="65" y="274"/>
                  </a:cubicBezTo>
                  <a:moveTo>
                    <a:pt x="355" y="143"/>
                  </a:moveTo>
                  <a:cubicBezTo>
                    <a:pt x="355" y="143"/>
                    <a:pt x="355" y="143"/>
                    <a:pt x="355" y="143"/>
                  </a:cubicBezTo>
                  <a:cubicBezTo>
                    <a:pt x="632" y="143"/>
                    <a:pt x="632" y="143"/>
                    <a:pt x="632" y="143"/>
                  </a:cubicBezTo>
                  <a:cubicBezTo>
                    <a:pt x="632" y="163"/>
                    <a:pt x="632" y="163"/>
                    <a:pt x="632" y="163"/>
                  </a:cubicBezTo>
                  <a:cubicBezTo>
                    <a:pt x="355" y="163"/>
                    <a:pt x="355" y="163"/>
                    <a:pt x="355" y="163"/>
                  </a:cubicBezTo>
                  <a:cubicBezTo>
                    <a:pt x="355" y="143"/>
                    <a:pt x="355" y="143"/>
                    <a:pt x="355" y="143"/>
                  </a:cubicBezTo>
                  <a:moveTo>
                    <a:pt x="891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43" y="0"/>
                    <a:pt x="0" y="42"/>
                    <a:pt x="0" y="92"/>
                  </a:cubicBezTo>
                  <a:cubicBezTo>
                    <a:pt x="0" y="1748"/>
                    <a:pt x="0" y="1748"/>
                    <a:pt x="0" y="1748"/>
                  </a:cubicBezTo>
                  <a:cubicBezTo>
                    <a:pt x="0" y="1798"/>
                    <a:pt x="43" y="1840"/>
                    <a:pt x="96" y="1840"/>
                  </a:cubicBezTo>
                  <a:cubicBezTo>
                    <a:pt x="891" y="1840"/>
                    <a:pt x="891" y="1840"/>
                    <a:pt x="891" y="1840"/>
                  </a:cubicBezTo>
                  <a:cubicBezTo>
                    <a:pt x="944" y="1840"/>
                    <a:pt x="987" y="1798"/>
                    <a:pt x="987" y="1748"/>
                  </a:cubicBezTo>
                  <a:cubicBezTo>
                    <a:pt x="987" y="92"/>
                    <a:pt x="987" y="92"/>
                    <a:pt x="987" y="92"/>
                  </a:cubicBezTo>
                  <a:cubicBezTo>
                    <a:pt x="987" y="41"/>
                    <a:pt x="944" y="0"/>
                    <a:pt x="891" y="0"/>
                  </a:cubicBezTo>
                </a:path>
              </a:pathLst>
            </a:custGeom>
            <a:solidFill>
              <a:srgbClr val="7F818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 dirty="0"/>
            </a:p>
          </p:txBody>
        </p:sp>
      </p:grpSp>
      <p:sp>
        <p:nvSpPr>
          <p:cNvPr id="30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6530976" y="2565415"/>
            <a:ext cx="1676400" cy="2539833"/>
          </a:xfrm>
          <a:prstGeom prst="rect">
            <a:avLst/>
          </a:prstGeom>
          <a:ln>
            <a:noFill/>
          </a:ln>
        </p:spPr>
        <p:txBody>
          <a:bodyPr bIns="45720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10" name="Round Same Side Corner Rectangle 9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12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8" grpId="0"/>
      <p:bldP spid="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ckUp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3219450"/>
            <a:ext cx="9144000" cy="9144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4123249"/>
            <a:ext cx="9144000" cy="2734751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300"/>
          <p:cNvGrpSpPr/>
          <p:nvPr userDrawn="1"/>
        </p:nvGrpSpPr>
        <p:grpSpPr>
          <a:xfrm>
            <a:off x="459050" y="2331882"/>
            <a:ext cx="3882522" cy="2030568"/>
            <a:chOff x="2844800" y="1304396"/>
            <a:chExt cx="2803525" cy="1466250"/>
          </a:xfrm>
        </p:grpSpPr>
        <p:grpSp>
          <p:nvGrpSpPr>
            <p:cNvPr id="11" name="Group 44"/>
            <p:cNvGrpSpPr/>
            <p:nvPr/>
          </p:nvGrpSpPr>
          <p:grpSpPr>
            <a:xfrm>
              <a:off x="3209925" y="1304396"/>
              <a:ext cx="2073275" cy="1397000"/>
              <a:chOff x="4843457" y="992546"/>
              <a:chExt cx="2073275" cy="1397000"/>
            </a:xfrm>
          </p:grpSpPr>
          <p:sp>
            <p:nvSpPr>
              <p:cNvPr id="16" name="Freeform 12"/>
              <p:cNvSpPr>
                <a:spLocks/>
              </p:cNvSpPr>
              <p:nvPr/>
            </p:nvSpPr>
            <p:spPr bwMode="auto">
              <a:xfrm>
                <a:off x="4843457" y="992546"/>
                <a:ext cx="2073275" cy="1397000"/>
              </a:xfrm>
              <a:custGeom>
                <a:avLst/>
                <a:gdLst/>
                <a:ahLst/>
                <a:cxnLst>
                  <a:cxn ang="0">
                    <a:pos x="1146" y="737"/>
                  </a:cxn>
                  <a:cxn ang="0">
                    <a:pos x="1120" y="772"/>
                  </a:cxn>
                  <a:cxn ang="0">
                    <a:pos x="26" y="772"/>
                  </a:cxn>
                  <a:cxn ang="0">
                    <a:pos x="0" y="737"/>
                  </a:cxn>
                  <a:cxn ang="0">
                    <a:pos x="0" y="35"/>
                  </a:cxn>
                  <a:cxn ang="0">
                    <a:pos x="26" y="0"/>
                  </a:cxn>
                  <a:cxn ang="0">
                    <a:pos x="1120" y="0"/>
                  </a:cxn>
                  <a:cxn ang="0">
                    <a:pos x="1146" y="35"/>
                  </a:cxn>
                  <a:cxn ang="0">
                    <a:pos x="1146" y="737"/>
                  </a:cxn>
                </a:cxnLst>
                <a:rect l="0" t="0" r="r" b="b"/>
                <a:pathLst>
                  <a:path w="1146" h="772">
                    <a:moveTo>
                      <a:pt x="1146" y="737"/>
                    </a:moveTo>
                    <a:cubicBezTo>
                      <a:pt x="1146" y="756"/>
                      <a:pt x="1134" y="772"/>
                      <a:pt x="1120" y="772"/>
                    </a:cubicBezTo>
                    <a:cubicBezTo>
                      <a:pt x="26" y="772"/>
                      <a:pt x="26" y="772"/>
                      <a:pt x="26" y="772"/>
                    </a:cubicBezTo>
                    <a:cubicBezTo>
                      <a:pt x="12" y="772"/>
                      <a:pt x="0" y="756"/>
                      <a:pt x="0" y="737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16"/>
                      <a:pt x="12" y="0"/>
                      <a:pt x="26" y="0"/>
                    </a:cubicBezTo>
                    <a:cubicBezTo>
                      <a:pt x="1120" y="0"/>
                      <a:pt x="1120" y="0"/>
                      <a:pt x="1120" y="0"/>
                    </a:cubicBezTo>
                    <a:cubicBezTo>
                      <a:pt x="1134" y="0"/>
                      <a:pt x="1146" y="16"/>
                      <a:pt x="1146" y="35"/>
                    </a:cubicBezTo>
                    <a:cubicBezTo>
                      <a:pt x="1146" y="737"/>
                      <a:pt x="1146" y="737"/>
                      <a:pt x="1146" y="737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" name="Rectangle 13"/>
              <p:cNvSpPr>
                <a:spLocks noChangeArrowheads="1"/>
              </p:cNvSpPr>
              <p:nvPr/>
            </p:nvSpPr>
            <p:spPr bwMode="auto">
              <a:xfrm>
                <a:off x="4926007" y="1068746"/>
                <a:ext cx="1914525" cy="118110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" name="Freeform 21"/>
              <p:cNvSpPr>
                <a:spLocks/>
              </p:cNvSpPr>
              <p:nvPr/>
            </p:nvSpPr>
            <p:spPr bwMode="auto">
              <a:xfrm>
                <a:off x="4936351" y="1068746"/>
                <a:ext cx="1901825" cy="1089025"/>
              </a:xfrm>
              <a:custGeom>
                <a:avLst/>
                <a:gdLst/>
                <a:ahLst/>
                <a:cxnLst>
                  <a:cxn ang="0">
                    <a:pos x="1198" y="0"/>
                  </a:cxn>
                  <a:cxn ang="0">
                    <a:pos x="0" y="0"/>
                  </a:cxn>
                  <a:cxn ang="0">
                    <a:pos x="1198" y="686"/>
                  </a:cxn>
                  <a:cxn ang="0">
                    <a:pos x="1198" y="0"/>
                  </a:cxn>
                </a:cxnLst>
                <a:rect l="0" t="0" r="r" b="b"/>
                <a:pathLst>
                  <a:path w="1198" h="686">
                    <a:moveTo>
                      <a:pt x="1198" y="0"/>
                    </a:moveTo>
                    <a:lnTo>
                      <a:pt x="0" y="0"/>
                    </a:lnTo>
                    <a:lnTo>
                      <a:pt x="1198" y="686"/>
                    </a:lnTo>
                    <a:lnTo>
                      <a:pt x="1198" y="0"/>
                    </a:lnTo>
                    <a:close/>
                  </a:path>
                </a:pathLst>
              </a:custGeom>
              <a:solidFill>
                <a:schemeClr val="bg1">
                  <a:alpha val="23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2" name="Group 43"/>
            <p:cNvGrpSpPr/>
            <p:nvPr/>
          </p:nvGrpSpPr>
          <p:grpSpPr>
            <a:xfrm>
              <a:off x="2844800" y="2648409"/>
              <a:ext cx="2803525" cy="122237"/>
              <a:chOff x="4462463" y="2425701"/>
              <a:chExt cx="2803525" cy="122237"/>
            </a:xfrm>
          </p:grpSpPr>
          <p:sp>
            <p:nvSpPr>
              <p:cNvPr id="13" name="Freeform 15"/>
              <p:cNvSpPr>
                <a:spLocks/>
              </p:cNvSpPr>
              <p:nvPr/>
            </p:nvSpPr>
            <p:spPr bwMode="auto">
              <a:xfrm>
                <a:off x="4462463" y="2481263"/>
                <a:ext cx="2800350" cy="6667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68" y="37"/>
                  </a:cxn>
                  <a:cxn ang="0">
                    <a:pos x="1487" y="37"/>
                  </a:cxn>
                  <a:cxn ang="0">
                    <a:pos x="1546" y="12"/>
                  </a:cxn>
                  <a:cxn ang="0">
                    <a:pos x="1547" y="0"/>
                  </a:cxn>
                  <a:cxn ang="0">
                    <a:pos x="10" y="5"/>
                  </a:cxn>
                </a:cxnLst>
                <a:rect l="0" t="0" r="r" b="b"/>
                <a:pathLst>
                  <a:path w="1547" h="37">
                    <a:moveTo>
                      <a:pt x="10" y="5"/>
                    </a:moveTo>
                    <a:cubicBezTo>
                      <a:pt x="10" y="5"/>
                      <a:pt x="0" y="23"/>
                      <a:pt x="68" y="37"/>
                    </a:cubicBezTo>
                    <a:cubicBezTo>
                      <a:pt x="1487" y="37"/>
                      <a:pt x="1487" y="37"/>
                      <a:pt x="1487" y="37"/>
                    </a:cubicBezTo>
                    <a:cubicBezTo>
                      <a:pt x="1487" y="37"/>
                      <a:pt x="1534" y="34"/>
                      <a:pt x="1546" y="12"/>
                    </a:cubicBezTo>
                    <a:cubicBezTo>
                      <a:pt x="1547" y="0"/>
                      <a:pt x="1547" y="0"/>
                      <a:pt x="1547" y="0"/>
                    </a:cubicBezTo>
                    <a:lnTo>
                      <a:pt x="1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" name="Freeform 16"/>
              <p:cNvSpPr>
                <a:spLocks/>
              </p:cNvSpPr>
              <p:nvPr/>
            </p:nvSpPr>
            <p:spPr bwMode="auto">
              <a:xfrm>
                <a:off x="4478338" y="2425701"/>
                <a:ext cx="2787650" cy="841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8"/>
                  </a:cxn>
                  <a:cxn ang="0">
                    <a:pos x="16" y="43"/>
                  </a:cxn>
                  <a:cxn ang="0">
                    <a:pos x="1522" y="43"/>
                  </a:cxn>
                  <a:cxn ang="0">
                    <a:pos x="1538" y="40"/>
                  </a:cxn>
                  <a:cxn ang="0">
                    <a:pos x="1538" y="0"/>
                  </a:cxn>
                  <a:cxn ang="0">
                    <a:pos x="1" y="0"/>
                  </a:cxn>
                </a:cxnLst>
                <a:rect l="0" t="0" r="r" b="b"/>
                <a:pathLst>
                  <a:path w="1540" h="47">
                    <a:moveTo>
                      <a:pt x="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7"/>
                      <a:pt x="16" y="43"/>
                      <a:pt x="16" y="43"/>
                    </a:cubicBezTo>
                    <a:cubicBezTo>
                      <a:pt x="1522" y="43"/>
                      <a:pt x="1522" y="43"/>
                      <a:pt x="1522" y="43"/>
                    </a:cubicBezTo>
                    <a:cubicBezTo>
                      <a:pt x="1540" y="45"/>
                      <a:pt x="1538" y="40"/>
                      <a:pt x="1538" y="40"/>
                    </a:cubicBezTo>
                    <a:cubicBezTo>
                      <a:pt x="1538" y="0"/>
                      <a:pt x="1538" y="0"/>
                      <a:pt x="153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>
                <a:gsLst>
                  <a:gs pos="42000">
                    <a:schemeClr val="bg1">
                      <a:lumMod val="75000"/>
                    </a:schemeClr>
                  </a:gs>
                  <a:gs pos="6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5" name="Freeform 31"/>
              <p:cNvSpPr>
                <a:spLocks/>
              </p:cNvSpPr>
              <p:nvPr/>
            </p:nvSpPr>
            <p:spPr bwMode="auto">
              <a:xfrm>
                <a:off x="5672138" y="2425701"/>
                <a:ext cx="392113" cy="44450"/>
              </a:xfrm>
              <a:custGeom>
                <a:avLst/>
                <a:gdLst/>
                <a:ahLst/>
                <a:cxnLst>
                  <a:cxn ang="0">
                    <a:pos x="20" y="22"/>
                  </a:cxn>
                  <a:cxn ang="0">
                    <a:pos x="198" y="22"/>
                  </a:cxn>
                  <a:cxn ang="0">
                    <a:pos x="215" y="1"/>
                  </a:cxn>
                  <a:cxn ang="0">
                    <a:pos x="6" y="0"/>
                  </a:cxn>
                  <a:cxn ang="0">
                    <a:pos x="20" y="22"/>
                  </a:cxn>
                </a:cxnLst>
                <a:rect l="0" t="0" r="r" b="b"/>
                <a:pathLst>
                  <a:path w="217" h="25">
                    <a:moveTo>
                      <a:pt x="20" y="22"/>
                    </a:move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22"/>
                      <a:pt x="217" y="25"/>
                      <a:pt x="21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0"/>
                      <a:pt x="20" y="2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2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1079022" y="2437410"/>
            <a:ext cx="2651372" cy="1635672"/>
          </a:xfrm>
          <a:prstGeom prst="rect">
            <a:avLst/>
          </a:prstGeom>
          <a:ln>
            <a:noFill/>
          </a:ln>
        </p:spPr>
        <p:txBody>
          <a:bodyPr bIns="45720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24" name="Round Same Side Corner Rectangle 23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07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7" grpId="0"/>
      <p:bldP spid="2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 userDrawn="1"/>
        </p:nvGrpSpPr>
        <p:grpSpPr>
          <a:xfrm>
            <a:off x="3608387" y="2201964"/>
            <a:ext cx="1927226" cy="3589236"/>
            <a:chOff x="6140449" y="1116114"/>
            <a:chExt cx="1927226" cy="3589236"/>
          </a:xfrm>
        </p:grpSpPr>
        <p:sp>
          <p:nvSpPr>
            <p:cNvPr id="19" name="Rectangle 18"/>
            <p:cNvSpPr/>
            <p:nvPr userDrawn="1"/>
          </p:nvSpPr>
          <p:spPr>
            <a:xfrm>
              <a:off x="6211887" y="1630479"/>
              <a:ext cx="1784351" cy="25398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6140449" y="1116114"/>
              <a:ext cx="1927226" cy="3589236"/>
            </a:xfrm>
            <a:custGeom>
              <a:avLst/>
              <a:gdLst/>
              <a:ahLst/>
              <a:cxnLst>
                <a:cxn ang="0">
                  <a:pos x="440" y="1690"/>
                </a:cxn>
                <a:cxn ang="0">
                  <a:pos x="440" y="1690"/>
                </a:cxn>
                <a:cxn ang="0">
                  <a:pos x="494" y="1636"/>
                </a:cxn>
                <a:cxn ang="0">
                  <a:pos x="547" y="1690"/>
                </a:cxn>
                <a:cxn ang="0">
                  <a:pos x="547" y="1690"/>
                </a:cxn>
                <a:cxn ang="0">
                  <a:pos x="547" y="1690"/>
                </a:cxn>
                <a:cxn ang="0">
                  <a:pos x="494" y="1743"/>
                </a:cxn>
                <a:cxn ang="0">
                  <a:pos x="440" y="1690"/>
                </a:cxn>
                <a:cxn ang="0">
                  <a:pos x="440" y="1690"/>
                </a:cxn>
                <a:cxn ang="0">
                  <a:pos x="65" y="274"/>
                </a:cxn>
                <a:cxn ang="0">
                  <a:pos x="65" y="274"/>
                </a:cxn>
                <a:cxn ang="0">
                  <a:pos x="922" y="274"/>
                </a:cxn>
                <a:cxn ang="0">
                  <a:pos x="922" y="1543"/>
                </a:cxn>
                <a:cxn ang="0">
                  <a:pos x="65" y="1543"/>
                </a:cxn>
                <a:cxn ang="0">
                  <a:pos x="65" y="274"/>
                </a:cxn>
                <a:cxn ang="0">
                  <a:pos x="355" y="143"/>
                </a:cxn>
                <a:cxn ang="0">
                  <a:pos x="355" y="143"/>
                </a:cxn>
                <a:cxn ang="0">
                  <a:pos x="632" y="143"/>
                </a:cxn>
                <a:cxn ang="0">
                  <a:pos x="632" y="163"/>
                </a:cxn>
                <a:cxn ang="0">
                  <a:pos x="355" y="163"/>
                </a:cxn>
                <a:cxn ang="0">
                  <a:pos x="355" y="143"/>
                </a:cxn>
                <a:cxn ang="0">
                  <a:pos x="891" y="0"/>
                </a:cxn>
                <a:cxn ang="0">
                  <a:pos x="96" y="0"/>
                </a:cxn>
                <a:cxn ang="0">
                  <a:pos x="0" y="92"/>
                </a:cxn>
                <a:cxn ang="0">
                  <a:pos x="0" y="1748"/>
                </a:cxn>
                <a:cxn ang="0">
                  <a:pos x="96" y="1840"/>
                </a:cxn>
                <a:cxn ang="0">
                  <a:pos x="891" y="1840"/>
                </a:cxn>
                <a:cxn ang="0">
                  <a:pos x="987" y="1748"/>
                </a:cxn>
                <a:cxn ang="0">
                  <a:pos x="987" y="92"/>
                </a:cxn>
                <a:cxn ang="0">
                  <a:pos x="891" y="0"/>
                </a:cxn>
              </a:cxnLst>
              <a:rect l="0" t="0" r="r" b="b"/>
              <a:pathLst>
                <a:path w="987" h="1840">
                  <a:moveTo>
                    <a:pt x="440" y="1690"/>
                  </a:moveTo>
                  <a:cubicBezTo>
                    <a:pt x="440" y="1690"/>
                    <a:pt x="440" y="1690"/>
                    <a:pt x="440" y="1690"/>
                  </a:cubicBezTo>
                  <a:cubicBezTo>
                    <a:pt x="440" y="1660"/>
                    <a:pt x="464" y="1636"/>
                    <a:pt x="494" y="1636"/>
                  </a:cubicBezTo>
                  <a:cubicBezTo>
                    <a:pt x="523" y="1636"/>
                    <a:pt x="547" y="1660"/>
                    <a:pt x="547" y="1690"/>
                  </a:cubicBezTo>
                  <a:cubicBezTo>
                    <a:pt x="547" y="1690"/>
                    <a:pt x="547" y="1690"/>
                    <a:pt x="547" y="1690"/>
                  </a:cubicBezTo>
                  <a:cubicBezTo>
                    <a:pt x="547" y="1690"/>
                    <a:pt x="547" y="1690"/>
                    <a:pt x="547" y="1690"/>
                  </a:cubicBezTo>
                  <a:cubicBezTo>
                    <a:pt x="547" y="1719"/>
                    <a:pt x="523" y="1743"/>
                    <a:pt x="494" y="1743"/>
                  </a:cubicBezTo>
                  <a:cubicBezTo>
                    <a:pt x="464" y="1743"/>
                    <a:pt x="440" y="1719"/>
                    <a:pt x="440" y="1690"/>
                  </a:cubicBezTo>
                  <a:cubicBezTo>
                    <a:pt x="440" y="1690"/>
                    <a:pt x="440" y="1690"/>
                    <a:pt x="440" y="1690"/>
                  </a:cubicBezTo>
                  <a:moveTo>
                    <a:pt x="65" y="274"/>
                  </a:moveTo>
                  <a:cubicBezTo>
                    <a:pt x="65" y="274"/>
                    <a:pt x="65" y="274"/>
                    <a:pt x="65" y="274"/>
                  </a:cubicBezTo>
                  <a:cubicBezTo>
                    <a:pt x="922" y="274"/>
                    <a:pt x="922" y="274"/>
                    <a:pt x="922" y="274"/>
                  </a:cubicBezTo>
                  <a:cubicBezTo>
                    <a:pt x="922" y="1543"/>
                    <a:pt x="922" y="1543"/>
                    <a:pt x="922" y="1543"/>
                  </a:cubicBezTo>
                  <a:cubicBezTo>
                    <a:pt x="65" y="1543"/>
                    <a:pt x="65" y="1543"/>
                    <a:pt x="65" y="1543"/>
                  </a:cubicBezTo>
                  <a:cubicBezTo>
                    <a:pt x="65" y="274"/>
                    <a:pt x="65" y="274"/>
                    <a:pt x="65" y="274"/>
                  </a:cubicBezTo>
                  <a:moveTo>
                    <a:pt x="355" y="143"/>
                  </a:moveTo>
                  <a:cubicBezTo>
                    <a:pt x="355" y="143"/>
                    <a:pt x="355" y="143"/>
                    <a:pt x="355" y="143"/>
                  </a:cubicBezTo>
                  <a:cubicBezTo>
                    <a:pt x="632" y="143"/>
                    <a:pt x="632" y="143"/>
                    <a:pt x="632" y="143"/>
                  </a:cubicBezTo>
                  <a:cubicBezTo>
                    <a:pt x="632" y="163"/>
                    <a:pt x="632" y="163"/>
                    <a:pt x="632" y="163"/>
                  </a:cubicBezTo>
                  <a:cubicBezTo>
                    <a:pt x="355" y="163"/>
                    <a:pt x="355" y="163"/>
                    <a:pt x="355" y="163"/>
                  </a:cubicBezTo>
                  <a:cubicBezTo>
                    <a:pt x="355" y="143"/>
                    <a:pt x="355" y="143"/>
                    <a:pt x="355" y="143"/>
                  </a:cubicBezTo>
                  <a:moveTo>
                    <a:pt x="891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43" y="0"/>
                    <a:pt x="0" y="42"/>
                    <a:pt x="0" y="92"/>
                  </a:cubicBezTo>
                  <a:cubicBezTo>
                    <a:pt x="0" y="1748"/>
                    <a:pt x="0" y="1748"/>
                    <a:pt x="0" y="1748"/>
                  </a:cubicBezTo>
                  <a:cubicBezTo>
                    <a:pt x="0" y="1798"/>
                    <a:pt x="43" y="1840"/>
                    <a:pt x="96" y="1840"/>
                  </a:cubicBezTo>
                  <a:cubicBezTo>
                    <a:pt x="891" y="1840"/>
                    <a:pt x="891" y="1840"/>
                    <a:pt x="891" y="1840"/>
                  </a:cubicBezTo>
                  <a:cubicBezTo>
                    <a:pt x="944" y="1840"/>
                    <a:pt x="987" y="1798"/>
                    <a:pt x="987" y="1748"/>
                  </a:cubicBezTo>
                  <a:cubicBezTo>
                    <a:pt x="987" y="92"/>
                    <a:pt x="987" y="92"/>
                    <a:pt x="987" y="92"/>
                  </a:cubicBezTo>
                  <a:cubicBezTo>
                    <a:pt x="987" y="41"/>
                    <a:pt x="944" y="0"/>
                    <a:pt x="891" y="0"/>
                  </a:cubicBezTo>
                </a:path>
              </a:pathLst>
            </a:custGeom>
            <a:solidFill>
              <a:srgbClr val="7F818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n-US" dirty="0"/>
            </a:p>
          </p:txBody>
        </p:sp>
      </p:grpSp>
      <p:sp>
        <p:nvSpPr>
          <p:cNvPr id="21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3733800" y="2709979"/>
            <a:ext cx="1676400" cy="2539833"/>
          </a:xfrm>
          <a:prstGeom prst="rect">
            <a:avLst/>
          </a:prstGeom>
          <a:ln>
            <a:noFill/>
          </a:ln>
        </p:spPr>
        <p:txBody>
          <a:bodyPr bIns="45720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12" name="Round Same Side Corner Rectangle 11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70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0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ckUp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7"/>
          <p:cNvGrpSpPr/>
          <p:nvPr userDrawn="1"/>
        </p:nvGrpSpPr>
        <p:grpSpPr>
          <a:xfrm>
            <a:off x="2976445" y="2208510"/>
            <a:ext cx="3257820" cy="2592090"/>
            <a:chOff x="2094899" y="1081795"/>
            <a:chExt cx="4400683" cy="3501414"/>
          </a:xfrm>
        </p:grpSpPr>
        <p:sp>
          <p:nvSpPr>
            <p:cNvPr id="17" name="Rectangle 16"/>
            <p:cNvSpPr/>
            <p:nvPr/>
          </p:nvSpPr>
          <p:spPr>
            <a:xfrm>
              <a:off x="2261198" y="1247618"/>
              <a:ext cx="4081379" cy="22598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dirty="0"/>
            </a:p>
          </p:txBody>
        </p:sp>
        <p:sp>
          <p:nvSpPr>
            <p:cNvPr id="18" name="Freeform 5"/>
            <p:cNvSpPr>
              <a:spLocks noEditPoints="1"/>
            </p:cNvSpPr>
            <p:nvPr/>
          </p:nvSpPr>
          <p:spPr bwMode="auto">
            <a:xfrm>
              <a:off x="2094899" y="1081795"/>
              <a:ext cx="4400683" cy="2608522"/>
            </a:xfrm>
            <a:custGeom>
              <a:avLst/>
              <a:gdLst/>
              <a:ahLst/>
              <a:cxnLst>
                <a:cxn ang="0">
                  <a:pos x="1757" y="0"/>
                </a:cxn>
                <a:cxn ang="0">
                  <a:pos x="921" y="0"/>
                </a:cxn>
                <a:cxn ang="0">
                  <a:pos x="893" y="0"/>
                </a:cxn>
                <a:cxn ang="0">
                  <a:pos x="56" y="0"/>
                </a:cxn>
                <a:cxn ang="0">
                  <a:pos x="0" y="47"/>
                </a:cxn>
                <a:cxn ang="0">
                  <a:pos x="0" y="1076"/>
                </a:cxn>
                <a:cxn ang="0">
                  <a:pos x="1816" y="1076"/>
                </a:cxn>
                <a:cxn ang="0">
                  <a:pos x="1816" y="47"/>
                </a:cxn>
                <a:cxn ang="0">
                  <a:pos x="1757" y="0"/>
                </a:cxn>
                <a:cxn ang="0">
                  <a:pos x="1732" y="1000"/>
                </a:cxn>
                <a:cxn ang="0">
                  <a:pos x="76" y="1000"/>
                </a:cxn>
                <a:cxn ang="0">
                  <a:pos x="76" y="68"/>
                </a:cxn>
                <a:cxn ang="0">
                  <a:pos x="1732" y="68"/>
                </a:cxn>
                <a:cxn ang="0">
                  <a:pos x="1732" y="1000"/>
                </a:cxn>
              </a:cxnLst>
              <a:rect l="0" t="0" r="r" b="b"/>
              <a:pathLst>
                <a:path w="1816" h="1076">
                  <a:moveTo>
                    <a:pt x="1757" y="0"/>
                  </a:moveTo>
                  <a:cubicBezTo>
                    <a:pt x="921" y="0"/>
                    <a:pt x="921" y="0"/>
                    <a:pt x="921" y="0"/>
                  </a:cubicBezTo>
                  <a:cubicBezTo>
                    <a:pt x="893" y="0"/>
                    <a:pt x="893" y="0"/>
                    <a:pt x="893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27" y="0"/>
                    <a:pt x="0" y="17"/>
                    <a:pt x="0" y="47"/>
                  </a:cubicBezTo>
                  <a:cubicBezTo>
                    <a:pt x="0" y="1076"/>
                    <a:pt x="0" y="1076"/>
                    <a:pt x="0" y="1076"/>
                  </a:cubicBezTo>
                  <a:cubicBezTo>
                    <a:pt x="1816" y="1076"/>
                    <a:pt x="1816" y="1076"/>
                    <a:pt x="1816" y="1076"/>
                  </a:cubicBezTo>
                  <a:cubicBezTo>
                    <a:pt x="1816" y="47"/>
                    <a:pt x="1816" y="47"/>
                    <a:pt x="1816" y="47"/>
                  </a:cubicBezTo>
                  <a:cubicBezTo>
                    <a:pt x="1816" y="17"/>
                    <a:pt x="1787" y="0"/>
                    <a:pt x="1757" y="0"/>
                  </a:cubicBezTo>
                  <a:moveTo>
                    <a:pt x="1732" y="1000"/>
                  </a:moveTo>
                  <a:cubicBezTo>
                    <a:pt x="76" y="1000"/>
                    <a:pt x="76" y="1000"/>
                    <a:pt x="76" y="1000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1732" y="68"/>
                    <a:pt x="1732" y="68"/>
                    <a:pt x="1732" y="68"/>
                  </a:cubicBezTo>
                  <a:cubicBezTo>
                    <a:pt x="1732" y="1000"/>
                    <a:pt x="1732" y="1000"/>
                    <a:pt x="1732" y="1000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 rtl="1"/>
              <a:endParaRPr lang="en-US" dirty="0"/>
            </a:p>
          </p:txBody>
        </p:sp>
        <p:sp>
          <p:nvSpPr>
            <p:cNvPr id="20" name="Freeform 23"/>
            <p:cNvSpPr>
              <a:spLocks/>
            </p:cNvSpPr>
            <p:nvPr/>
          </p:nvSpPr>
          <p:spPr bwMode="auto">
            <a:xfrm>
              <a:off x="2311744" y="1247618"/>
              <a:ext cx="3979748" cy="2259869"/>
            </a:xfrm>
            <a:custGeom>
              <a:avLst/>
              <a:gdLst/>
              <a:ahLst/>
              <a:cxnLst>
                <a:cxn ang="0">
                  <a:pos x="1872" y="0"/>
                </a:cxn>
                <a:cxn ang="0">
                  <a:pos x="0" y="0"/>
                </a:cxn>
                <a:cxn ang="0">
                  <a:pos x="1872" y="1063"/>
                </a:cxn>
                <a:cxn ang="0">
                  <a:pos x="1872" y="0"/>
                </a:cxn>
              </a:cxnLst>
              <a:rect l="0" t="0" r="r" b="b"/>
              <a:pathLst>
                <a:path w="1872" h="1063">
                  <a:moveTo>
                    <a:pt x="1872" y="0"/>
                  </a:moveTo>
                  <a:lnTo>
                    <a:pt x="0" y="0"/>
                  </a:lnTo>
                  <a:lnTo>
                    <a:pt x="1872" y="1063"/>
                  </a:lnTo>
                  <a:lnTo>
                    <a:pt x="1872" y="0"/>
                  </a:lnTo>
                  <a:close/>
                </a:path>
              </a:pathLst>
            </a:custGeom>
            <a:solidFill>
              <a:srgbClr val="FFFFFF">
                <a:alpha val="16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 rtl="1"/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2094899" y="3690315"/>
              <a:ext cx="4400683" cy="397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0"/>
                </a:cxn>
                <a:cxn ang="0">
                  <a:pos x="56" y="164"/>
                </a:cxn>
                <a:cxn ang="0">
                  <a:pos x="893" y="164"/>
                </a:cxn>
                <a:cxn ang="0">
                  <a:pos x="921" y="164"/>
                </a:cxn>
                <a:cxn ang="0">
                  <a:pos x="1757" y="164"/>
                </a:cxn>
                <a:cxn ang="0">
                  <a:pos x="1816" y="100"/>
                </a:cxn>
                <a:cxn ang="0">
                  <a:pos x="1816" y="0"/>
                </a:cxn>
                <a:cxn ang="0">
                  <a:pos x="0" y="0"/>
                </a:cxn>
              </a:cxnLst>
              <a:rect l="0" t="0" r="r" b="b"/>
              <a:pathLst>
                <a:path w="1816" h="164">
                  <a:moveTo>
                    <a:pt x="0" y="0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0" y="130"/>
                    <a:pt x="27" y="164"/>
                    <a:pt x="56" y="164"/>
                  </a:cubicBezTo>
                  <a:cubicBezTo>
                    <a:pt x="893" y="164"/>
                    <a:pt x="893" y="164"/>
                    <a:pt x="893" y="164"/>
                  </a:cubicBezTo>
                  <a:cubicBezTo>
                    <a:pt x="921" y="164"/>
                    <a:pt x="921" y="164"/>
                    <a:pt x="921" y="164"/>
                  </a:cubicBezTo>
                  <a:cubicBezTo>
                    <a:pt x="1757" y="164"/>
                    <a:pt x="1757" y="164"/>
                    <a:pt x="1757" y="164"/>
                  </a:cubicBezTo>
                  <a:cubicBezTo>
                    <a:pt x="1787" y="164"/>
                    <a:pt x="1816" y="130"/>
                    <a:pt x="1816" y="100"/>
                  </a:cubicBezTo>
                  <a:cubicBezTo>
                    <a:pt x="1816" y="0"/>
                    <a:pt x="1816" y="0"/>
                    <a:pt x="1816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83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</a:gsLst>
              <a:lin ang="18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en-US" dirty="0"/>
                <a:t> </a:t>
              </a: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506519" y="4087866"/>
              <a:ext cx="1590198" cy="495343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22" y="0"/>
                </a:cxn>
                <a:cxn ang="0">
                  <a:pos x="143" y="0"/>
                </a:cxn>
                <a:cxn ang="0">
                  <a:pos x="102" y="128"/>
                </a:cxn>
                <a:cxn ang="0">
                  <a:pos x="108" y="204"/>
                </a:cxn>
                <a:cxn ang="0">
                  <a:pos x="322" y="204"/>
                </a:cxn>
                <a:cxn ang="0">
                  <a:pos x="335" y="204"/>
                </a:cxn>
                <a:cxn ang="0">
                  <a:pos x="549" y="204"/>
                </a:cxn>
                <a:cxn ang="0">
                  <a:pos x="555" y="128"/>
                </a:cxn>
                <a:cxn ang="0">
                  <a:pos x="513" y="0"/>
                </a:cxn>
                <a:cxn ang="0">
                  <a:pos x="335" y="0"/>
                </a:cxn>
              </a:cxnLst>
              <a:rect l="0" t="0" r="r" b="b"/>
              <a:pathLst>
                <a:path w="656" h="204">
                  <a:moveTo>
                    <a:pt x="335" y="0"/>
                  </a:moveTo>
                  <a:cubicBezTo>
                    <a:pt x="322" y="0"/>
                    <a:pt x="322" y="0"/>
                    <a:pt x="322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2" y="88"/>
                    <a:pt x="102" y="128"/>
                  </a:cubicBezTo>
                  <a:cubicBezTo>
                    <a:pt x="62" y="169"/>
                    <a:pt x="0" y="204"/>
                    <a:pt x="108" y="204"/>
                  </a:cubicBezTo>
                  <a:cubicBezTo>
                    <a:pt x="322" y="204"/>
                    <a:pt x="322" y="204"/>
                    <a:pt x="322" y="204"/>
                  </a:cubicBezTo>
                  <a:cubicBezTo>
                    <a:pt x="335" y="204"/>
                    <a:pt x="335" y="204"/>
                    <a:pt x="335" y="204"/>
                  </a:cubicBezTo>
                  <a:cubicBezTo>
                    <a:pt x="549" y="204"/>
                    <a:pt x="549" y="204"/>
                    <a:pt x="549" y="204"/>
                  </a:cubicBezTo>
                  <a:cubicBezTo>
                    <a:pt x="656" y="204"/>
                    <a:pt x="594" y="169"/>
                    <a:pt x="555" y="128"/>
                  </a:cubicBezTo>
                  <a:cubicBezTo>
                    <a:pt x="515" y="88"/>
                    <a:pt x="513" y="0"/>
                    <a:pt x="513" y="0"/>
                  </a:cubicBezTo>
                  <a:lnTo>
                    <a:pt x="335" y="0"/>
                  </a:lnTo>
                  <a:close/>
                </a:path>
              </a:pathLst>
            </a:custGeom>
            <a:gradFill>
              <a:gsLst>
                <a:gs pos="42000">
                  <a:schemeClr val="bg1">
                    <a:lumMod val="75000"/>
                  </a:schemeClr>
                </a:gs>
                <a:gs pos="6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 rtl="1"/>
              <a:endParaRPr lang="en-US" dirty="0"/>
            </a:p>
          </p:txBody>
        </p:sp>
      </p:grpSp>
      <p:sp>
        <p:nvSpPr>
          <p:cNvPr id="31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3115475" y="2323254"/>
            <a:ext cx="2958486" cy="1672978"/>
          </a:xfrm>
          <a:prstGeom prst="rect">
            <a:avLst/>
          </a:prstGeom>
          <a:ln>
            <a:noFill/>
          </a:ln>
        </p:spPr>
        <p:txBody>
          <a:bodyPr tIns="0" bIns="274320" anchor="b"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95063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247054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23" name="Round Same Side Corner Rectangle 22"/>
          <p:cNvSpPr/>
          <p:nvPr userDrawn="1"/>
        </p:nvSpPr>
        <p:spPr>
          <a:xfrm rot="16200000" flipH="1">
            <a:off x="8798358" y="920294"/>
            <a:ext cx="288035" cy="403249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46831" y="977901"/>
            <a:ext cx="381001" cy="274637"/>
          </a:xfrm>
          <a:prstGeom prst="rect">
            <a:avLst/>
          </a:prstGeom>
        </p:spPr>
        <p:txBody>
          <a:bodyPr anchor="ctr"/>
          <a:lstStyle>
            <a:lvl1pPr algn="ct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6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13" grpId="0"/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1619250" y="1628775"/>
            <a:ext cx="6337300" cy="3744913"/>
          </a:xfrm>
          <a:prstGeom prst="rect">
            <a:avLst/>
          </a:prstGeom>
          <a:blipFill dpi="0" rotWithShape="1">
            <a:blip r:embed="rId2" cstate="print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pic>
        <p:nvPicPr>
          <p:cNvPr id="3" name="_x230634048" descr="EMB00003b4002b0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5" y="296863"/>
            <a:ext cx="221932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fld id="{AD015674-E8F0-4118-A657-D4841F5960A5}" type="datetime1">
              <a:rPr lang="ko-KR" altLang="en-US"/>
              <a:pPr>
                <a:defRPr/>
              </a:pPr>
              <a:t>2021-12-12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100713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순서도: 데이터 1"/>
          <p:cNvSpPr/>
          <p:nvPr userDrawn="1"/>
        </p:nvSpPr>
        <p:spPr>
          <a:xfrm>
            <a:off x="457200" y="2205038"/>
            <a:ext cx="3795713" cy="2808287"/>
          </a:xfrm>
          <a:prstGeom prst="flowChartInputOutput">
            <a:avLst/>
          </a:prstGeom>
          <a:blipFill dpi="0" rotWithShape="1">
            <a:blip r:embed="rId2" cstate="print">
              <a:alphaModFix amt="7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" name="직사각형 2"/>
          <p:cNvSpPr/>
          <p:nvPr userDrawn="1"/>
        </p:nvSpPr>
        <p:spPr>
          <a:xfrm>
            <a:off x="1403648" y="1291407"/>
            <a:ext cx="2629245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400" b="1" i="1" dirty="0">
                <a:ln w="0"/>
                <a:solidFill>
                  <a:schemeClr val="tx1">
                    <a:lumMod val="65000"/>
                    <a:lumOff val="35000"/>
                    <a:alpha val="8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Modern H Medium" panose="020B0603000000020004" pitchFamily="50" charset="-127"/>
                <a:cs typeface="Arial" panose="020B0604020202020204" pitchFamily="34" charset="0"/>
              </a:rPr>
              <a:t>Contents</a:t>
            </a:r>
          </a:p>
        </p:txBody>
      </p:sp>
      <p:sp>
        <p:nvSpPr>
          <p:cNvPr id="4" name="Rectangle 17"/>
          <p:cNvSpPr>
            <a:spLocks noChangeArrowheads="1"/>
          </p:cNvSpPr>
          <p:nvPr userDrawn="1"/>
        </p:nvSpPr>
        <p:spPr bwMode="gray">
          <a:xfrm>
            <a:off x="0" y="6475413"/>
            <a:ext cx="9144000" cy="392112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latin typeface="Modern H Medium" panose="020B0603000000020004" pitchFamily="50" charset="-127"/>
              <a:ea typeface="Modern H Medium" panose="020B0603000000020004" pitchFamily="50" charset="-127"/>
            </a:endParaRPr>
          </a:p>
        </p:txBody>
      </p:sp>
      <p:sp>
        <p:nvSpPr>
          <p:cNvPr id="5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CAD4F-4DFA-4FD9-93AA-1DE932F310D7}" type="datetime1">
              <a:rPr lang="ko-KR" altLang="en-US"/>
              <a:pPr>
                <a:defRPr/>
              </a:pPr>
              <a:t>2021-12-12</a:t>
            </a:fld>
            <a:endParaRPr lang="ko-KR" altLang="en-US"/>
          </a:p>
        </p:txBody>
      </p:sp>
      <p:sp>
        <p:nvSpPr>
          <p:cNvPr id="6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35D79-EF28-417A-A204-909A0630068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233201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FC9B7-0440-4BF4-AC23-6E422242ED83}" type="datetime1">
              <a:rPr lang="ko-KR" altLang="en-US"/>
              <a:pPr>
                <a:defRPr/>
              </a:pPr>
              <a:t>2021-12-12</a:t>
            </a:fld>
            <a:endParaRPr lang="ko-KR" altLang="en-US"/>
          </a:p>
        </p:txBody>
      </p:sp>
      <p:sp>
        <p:nvSpPr>
          <p:cNvPr id="4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889750" y="6429375"/>
            <a:ext cx="2133600" cy="292100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fld id="{86A735DD-B1B3-47A4-9550-0CCA8E6F2C5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579227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6800"/>
            <a:ext cx="7661196" cy="796908"/>
          </a:xfrm>
        </p:spPr>
        <p:txBody>
          <a:bodyPr rtlCol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kern="120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13000"/>
                    </a:prstClr>
                  </a:outerShdw>
                </a:effectLst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395536" y="1196752"/>
            <a:ext cx="8402525" cy="5169718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5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27A89-958E-4F8F-B1D5-EB688FC2753D}" type="datetime1">
              <a:rPr lang="ko-KR" altLang="en-US"/>
              <a:pPr>
                <a:defRPr/>
              </a:pPr>
              <a:t>2021-12-12</a:t>
            </a:fld>
            <a:endParaRPr lang="ko-KR" altLang="en-US"/>
          </a:p>
        </p:txBody>
      </p:sp>
      <p:sp>
        <p:nvSpPr>
          <p:cNvPr id="7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4A4E3-7AD5-4C46-93C9-05B1907221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389928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1"/>
          <p:cNvGrpSpPr>
            <a:grpSpLocks/>
          </p:cNvGrpSpPr>
          <p:nvPr userDrawn="1"/>
        </p:nvGrpSpPr>
        <p:grpSpPr bwMode="auto">
          <a:xfrm>
            <a:off x="12700" y="0"/>
            <a:ext cx="9137650" cy="938213"/>
            <a:chOff x="11918" y="0"/>
            <a:chExt cx="9138360" cy="938184"/>
          </a:xfrm>
        </p:grpSpPr>
        <p:pic>
          <p:nvPicPr>
            <p:cNvPr id="5" name="그림 4"/>
            <p:cNvPicPr>
              <a:picLocks noChangeAspect="1"/>
            </p:cNvPicPr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7452320" y="0"/>
              <a:ext cx="1697958" cy="938184"/>
            </a:xfrm>
            <a:prstGeom prst="snip1Rect">
              <a:avLst/>
            </a:prstGeom>
          </p:spPr>
        </p:pic>
        <p:sp>
          <p:nvSpPr>
            <p:cNvPr id="6" name="순서도: 수동 입력 9"/>
            <p:cNvSpPr/>
            <p:nvPr userDrawn="1"/>
          </p:nvSpPr>
          <p:spPr>
            <a:xfrm rot="5400000">
              <a:off x="3371380" y="-3359462"/>
              <a:ext cx="938184" cy="7657108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0 w 10106"/>
                <a:gd name="connsiteY0" fmla="*/ 524 h 10000"/>
                <a:gd name="connsiteX1" fmla="*/ 10106 w 10106"/>
                <a:gd name="connsiteY1" fmla="*/ 0 h 10000"/>
                <a:gd name="connsiteX2" fmla="*/ 10106 w 10106"/>
                <a:gd name="connsiteY2" fmla="*/ 10000 h 10000"/>
                <a:gd name="connsiteX3" fmla="*/ 106 w 10106"/>
                <a:gd name="connsiteY3" fmla="*/ 10000 h 10000"/>
                <a:gd name="connsiteX4" fmla="*/ 0 w 10106"/>
                <a:gd name="connsiteY4" fmla="*/ 52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06" h="10000">
                  <a:moveTo>
                    <a:pt x="0" y="524"/>
                  </a:moveTo>
                  <a:lnTo>
                    <a:pt x="10106" y="0"/>
                  </a:lnTo>
                  <a:lnTo>
                    <a:pt x="10106" y="10000"/>
                  </a:lnTo>
                  <a:lnTo>
                    <a:pt x="106" y="10000"/>
                  </a:lnTo>
                  <a:cubicBezTo>
                    <a:pt x="71" y="6841"/>
                    <a:pt x="35" y="3683"/>
                    <a:pt x="0" y="52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pic>
        <p:nvPicPr>
          <p:cNvPr id="7" name="그림 9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6486525"/>
            <a:ext cx="2255838" cy="30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평행 사변형 7"/>
          <p:cNvSpPr/>
          <p:nvPr userDrawn="1"/>
        </p:nvSpPr>
        <p:spPr>
          <a:xfrm flipV="1">
            <a:off x="7269163" y="0"/>
            <a:ext cx="555625" cy="938213"/>
          </a:xfrm>
          <a:prstGeom prst="parallelogram">
            <a:avLst>
              <a:gd name="adj" fmla="val 6579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395536" y="1196752"/>
            <a:ext cx="8402525" cy="5169718"/>
          </a:xfrm>
        </p:spPr>
        <p:txBody>
          <a:bodyPr/>
          <a:lstStyle>
            <a:lvl1pPr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  <a:lvl2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2pPr>
            <a:lvl3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3pPr>
            <a:lvl4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4pPr>
            <a:lvl5pPr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HY견고딕" pitchFamily="18" charset="-127"/>
                <a:ea typeface="HY견고딕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85617" y="70638"/>
            <a:ext cx="7661196" cy="796908"/>
          </a:xfrm>
        </p:spPr>
        <p:txBody>
          <a:bodyPr rtlCol="0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3600" kern="1200" dirty="0">
                <a:solidFill>
                  <a:schemeClr val="bg2">
                    <a:lumMod val="25000"/>
                  </a:schemeClr>
                </a:solidFill>
                <a:effectLst/>
                <a:latin typeface="HY견고딕" pitchFamily="18" charset="-127"/>
                <a:ea typeface="HY견고딕" pitchFamily="18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0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13"/>
            <a:ext cx="2133600" cy="2206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FCB9CB-DE34-4AFC-9769-2767053F6C0F}" type="datetime1">
              <a:rPr lang="ko-KR" altLang="en-US"/>
              <a:pPr>
                <a:defRPr/>
              </a:pPr>
              <a:t>2021-12-12</a:t>
            </a:fld>
            <a:endParaRPr lang="ko-KR" altLang="en-US"/>
          </a:p>
        </p:txBody>
      </p:sp>
      <p:sp>
        <p:nvSpPr>
          <p:cNvPr id="12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13"/>
            <a:ext cx="2895600" cy="2206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13"/>
            <a:ext cx="2133600" cy="2206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D09DE-0F71-4FD7-B023-942330965B3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121164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620713"/>
            <a:ext cx="9144000" cy="5472112"/>
          </a:xfrm>
          <a:prstGeom prst="rect">
            <a:avLst/>
          </a:prstGeom>
          <a:blipFill dpi="0" rotWithShape="1">
            <a:blip r:embed="rId2" cstate="print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898752" y="2646894"/>
            <a:ext cx="3385216" cy="2294274"/>
          </a:xfrm>
          <a:noFill/>
          <a:ln w="9525">
            <a:noFill/>
            <a:miter lim="800000"/>
            <a:headEnd/>
            <a:tailEnd/>
          </a:ln>
        </p:spPr>
        <p:txBody>
          <a:bodyPr rtlCol="0" anchor="t">
            <a:noAutofit/>
          </a:bodyPr>
          <a:lstStyle>
            <a:lvl1pPr mar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en-US" altLang="ko-KR" sz="7000" kern="1200" baseline="0" dirty="0">
                <a:solidFill>
                  <a:srgbClr val="226678"/>
                </a:solidFill>
                <a:effectLst/>
                <a:latin typeface="HY울릉도M" pitchFamily="18" charset="-127"/>
                <a:ea typeface="HY울릉도M" pitchFamily="18" charset="-127"/>
                <a:cs typeface="+mj-cs"/>
              </a:defRPr>
            </a:lvl1pPr>
          </a:lstStyle>
          <a:p>
            <a:endParaRPr lang="en-US" altLang="ko-KR" dirty="0"/>
          </a:p>
        </p:txBody>
      </p:sp>
      <p:sp>
        <p:nvSpPr>
          <p:cNvPr id="4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8CF59-15CB-42F4-80FC-F936648955EE}" type="datetime1">
              <a:rPr lang="ko-KR" altLang="en-US"/>
              <a:pPr>
                <a:defRPr/>
              </a:pPr>
              <a:t>2021-12-12</a:t>
            </a:fld>
            <a:endParaRPr lang="ko-KR" altLang="en-US"/>
          </a:p>
        </p:txBody>
      </p:sp>
      <p:sp>
        <p:nvSpPr>
          <p:cNvPr id="5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653887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 Custom layout">
    <p:bg>
      <p:bgPr>
        <a:pattFill prst="dotGrid">
          <a:fgClr>
            <a:srgbClr val="F2F2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ea"/>
            </a:endParaRPr>
          </a:p>
        </p:txBody>
      </p:sp>
      <p:sp>
        <p:nvSpPr>
          <p:cNvPr id="4" name="자유형 3"/>
          <p:cNvSpPr/>
          <p:nvPr userDrawn="1"/>
        </p:nvSpPr>
        <p:spPr>
          <a:xfrm>
            <a:off x="0" y="0"/>
            <a:ext cx="8369300" cy="6858000"/>
          </a:xfrm>
          <a:custGeom>
            <a:avLst/>
            <a:gdLst>
              <a:gd name="connsiteX0" fmla="*/ 0 w 8369300"/>
              <a:gd name="connsiteY0" fmla="*/ 0 h 4504459"/>
              <a:gd name="connsiteX1" fmla="*/ 3437695 w 8369300"/>
              <a:gd name="connsiteY1" fmla="*/ 0 h 4504459"/>
              <a:gd name="connsiteX2" fmla="*/ 8369300 w 8369300"/>
              <a:gd name="connsiteY2" fmla="*/ 4504459 h 4504459"/>
              <a:gd name="connsiteX3" fmla="*/ 0 w 8369300"/>
              <a:gd name="connsiteY3" fmla="*/ 4504459 h 4504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9300" h="4504459">
                <a:moveTo>
                  <a:pt x="0" y="0"/>
                </a:moveTo>
                <a:lnTo>
                  <a:pt x="3437695" y="0"/>
                </a:lnTo>
                <a:lnTo>
                  <a:pt x="8369300" y="4504459"/>
                </a:lnTo>
                <a:lnTo>
                  <a:pt x="0" y="450445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ea"/>
            </a:endParaRP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1"/>
          </p:nvPr>
        </p:nvSpPr>
        <p:spPr>
          <a:xfrm>
            <a:off x="0" y="0"/>
            <a:ext cx="9144000" cy="704850"/>
          </a:xfrm>
          <a:prstGeom prst="rect">
            <a:avLst/>
          </a:prstGeom>
        </p:spPr>
        <p:txBody>
          <a:bodyPr lIns="252000" tIns="18000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altLang="en-US" sz="4000" b="1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87E8D-5B1E-4ADB-8B1D-3C5DDB74C03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281924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26" Type="http://schemas.openxmlformats.org/officeDocument/2006/relationships/slideLayout" Target="../slideLayouts/slideLayout66.xml"/><Relationship Id="rId39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61.xml"/><Relationship Id="rId34" Type="http://schemas.openxmlformats.org/officeDocument/2006/relationships/slideLayout" Target="../slideLayouts/slideLayout74.xml"/><Relationship Id="rId42" Type="http://schemas.openxmlformats.org/officeDocument/2006/relationships/slideLayout" Target="../slideLayouts/slideLayout82.xml"/><Relationship Id="rId47" Type="http://schemas.openxmlformats.org/officeDocument/2006/relationships/slideLayout" Target="../slideLayouts/slideLayout87.xml"/><Relationship Id="rId50" Type="http://schemas.openxmlformats.org/officeDocument/2006/relationships/slideLayout" Target="../slideLayouts/slideLayout90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9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51.xml"/><Relationship Id="rId24" Type="http://schemas.openxmlformats.org/officeDocument/2006/relationships/slideLayout" Target="../slideLayouts/slideLayout64.xml"/><Relationship Id="rId32" Type="http://schemas.openxmlformats.org/officeDocument/2006/relationships/slideLayout" Target="../slideLayouts/slideLayout72.xml"/><Relationship Id="rId37" Type="http://schemas.openxmlformats.org/officeDocument/2006/relationships/slideLayout" Target="../slideLayouts/slideLayout77.xml"/><Relationship Id="rId40" Type="http://schemas.openxmlformats.org/officeDocument/2006/relationships/slideLayout" Target="../slideLayouts/slideLayout80.xml"/><Relationship Id="rId45" Type="http://schemas.openxmlformats.org/officeDocument/2006/relationships/slideLayout" Target="../slideLayouts/slideLayout85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slideLayout" Target="../slideLayouts/slideLayout63.xml"/><Relationship Id="rId28" Type="http://schemas.openxmlformats.org/officeDocument/2006/relationships/slideLayout" Target="../slideLayouts/slideLayout68.xml"/><Relationship Id="rId36" Type="http://schemas.openxmlformats.org/officeDocument/2006/relationships/slideLayout" Target="../slideLayouts/slideLayout76.xml"/><Relationship Id="rId49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31" Type="http://schemas.openxmlformats.org/officeDocument/2006/relationships/slideLayout" Target="../slideLayouts/slideLayout71.xml"/><Relationship Id="rId44" Type="http://schemas.openxmlformats.org/officeDocument/2006/relationships/slideLayout" Target="../slideLayouts/slideLayout84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slideLayout" Target="../slideLayouts/slideLayout62.xml"/><Relationship Id="rId27" Type="http://schemas.openxmlformats.org/officeDocument/2006/relationships/slideLayout" Target="../slideLayouts/slideLayout67.xml"/><Relationship Id="rId30" Type="http://schemas.openxmlformats.org/officeDocument/2006/relationships/slideLayout" Target="../slideLayouts/slideLayout70.xml"/><Relationship Id="rId35" Type="http://schemas.openxmlformats.org/officeDocument/2006/relationships/slideLayout" Target="../slideLayouts/slideLayout75.xml"/><Relationship Id="rId43" Type="http://schemas.openxmlformats.org/officeDocument/2006/relationships/slideLayout" Target="../slideLayouts/slideLayout83.xml"/><Relationship Id="rId48" Type="http://schemas.openxmlformats.org/officeDocument/2006/relationships/slideLayout" Target="../slideLayouts/slideLayout88.xml"/><Relationship Id="rId8" Type="http://schemas.openxmlformats.org/officeDocument/2006/relationships/slideLayout" Target="../slideLayouts/slideLayout48.xml"/><Relationship Id="rId51" Type="http://schemas.openxmlformats.org/officeDocument/2006/relationships/theme" Target="../theme/theme5.xml"/><Relationship Id="rId3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5" Type="http://schemas.openxmlformats.org/officeDocument/2006/relationships/slideLayout" Target="../slideLayouts/slideLayout65.xml"/><Relationship Id="rId33" Type="http://schemas.openxmlformats.org/officeDocument/2006/relationships/slideLayout" Target="../slideLayouts/slideLayout73.xml"/><Relationship Id="rId38" Type="http://schemas.openxmlformats.org/officeDocument/2006/relationships/slideLayout" Target="../slideLayouts/slideLayout78.xml"/><Relationship Id="rId46" Type="http://schemas.openxmlformats.org/officeDocument/2006/relationships/slideLayout" Target="../slideLayouts/slideLayout86.xml"/><Relationship Id="rId20" Type="http://schemas.openxmlformats.org/officeDocument/2006/relationships/slideLayout" Target="../slideLayouts/slideLayout60.xml"/><Relationship Id="rId41" Type="http://schemas.openxmlformats.org/officeDocument/2006/relationships/slideLayout" Target="../slideLayouts/slideLayout81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472" y="275012"/>
            <a:ext cx="8229057" cy="114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516" tIns="49761" rIns="99516" bIns="4976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472" y="1599673"/>
            <a:ext cx="8229057" cy="45268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9516" tIns="49761" rIns="99516" bIns="497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572000" y="6475001"/>
            <a:ext cx="388240" cy="364281"/>
          </a:xfrm>
          <a:prstGeom prst="rect">
            <a:avLst/>
          </a:prstGeom>
        </p:spPr>
        <p:txBody>
          <a:bodyPr vert="horz" wrap="square" lIns="99516" tIns="49761" rIns="99516" bIns="49761" numCol="1" anchor="ctr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112">
                <a:solidFill>
                  <a:srgbClr val="898989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defTabSz="849777" fontAlgn="base">
              <a:spcBef>
                <a:spcPct val="0"/>
              </a:spcBef>
              <a:spcAft>
                <a:spcPct val="0"/>
              </a:spcAft>
              <a:defRPr/>
            </a:pPr>
            <a:fld id="{5D4149FC-C36B-4B34-89BF-EEAD6B517330}" type="slidenum">
              <a:rPr lang="ko-KR" altLang="en-US" smtClean="0"/>
              <a:pPr defTabSz="849777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0" y="293729"/>
            <a:ext cx="845168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 userDrawn="1"/>
        </p:nvCxnSpPr>
        <p:spPr>
          <a:xfrm>
            <a:off x="692316" y="6564271"/>
            <a:ext cx="845168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1752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ftr="0" dt="0"/>
  <p:txStyles>
    <p:titleStyle>
      <a:lvl1pPr algn="ctr" defTabSz="849777" rtl="0" eaLnBrk="0" fontAlgn="base" latinLnBrk="1" hangingPunct="0">
        <a:spcBef>
          <a:spcPct val="0"/>
        </a:spcBef>
        <a:spcAft>
          <a:spcPct val="0"/>
        </a:spcAft>
        <a:defRPr sz="4104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849777" rtl="0" eaLnBrk="0" fontAlgn="base" latinLnBrk="1" hangingPunct="0">
        <a:spcBef>
          <a:spcPct val="0"/>
        </a:spcBef>
        <a:spcAft>
          <a:spcPct val="0"/>
        </a:spcAft>
        <a:defRPr sz="4104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defTabSz="849777" rtl="0" eaLnBrk="0" fontAlgn="base" latinLnBrk="1" hangingPunct="0">
        <a:spcBef>
          <a:spcPct val="0"/>
        </a:spcBef>
        <a:spcAft>
          <a:spcPct val="0"/>
        </a:spcAft>
        <a:defRPr sz="4104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defTabSz="849777" rtl="0" eaLnBrk="0" fontAlgn="base" latinLnBrk="1" hangingPunct="0">
        <a:spcBef>
          <a:spcPct val="0"/>
        </a:spcBef>
        <a:spcAft>
          <a:spcPct val="0"/>
        </a:spcAft>
        <a:defRPr sz="4104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defTabSz="849777" rtl="0" eaLnBrk="0" fontAlgn="base" latinLnBrk="1" hangingPunct="0">
        <a:spcBef>
          <a:spcPct val="0"/>
        </a:spcBef>
        <a:spcAft>
          <a:spcPct val="0"/>
        </a:spcAft>
        <a:defRPr sz="4104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390746" algn="ctr" defTabSz="850684" rtl="0" fontAlgn="base" latinLnBrk="1">
        <a:spcBef>
          <a:spcPct val="0"/>
        </a:spcBef>
        <a:spcAft>
          <a:spcPct val="0"/>
        </a:spcAft>
        <a:defRPr sz="4104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781489" algn="ctr" defTabSz="850684" rtl="0" fontAlgn="base" latinLnBrk="1">
        <a:spcBef>
          <a:spcPct val="0"/>
        </a:spcBef>
        <a:spcAft>
          <a:spcPct val="0"/>
        </a:spcAft>
        <a:defRPr sz="4104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172234" algn="ctr" defTabSz="850684" rtl="0" fontAlgn="base" latinLnBrk="1">
        <a:spcBef>
          <a:spcPct val="0"/>
        </a:spcBef>
        <a:spcAft>
          <a:spcPct val="0"/>
        </a:spcAft>
        <a:defRPr sz="4104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562978" algn="ctr" defTabSz="850684" rtl="0" fontAlgn="base" latinLnBrk="1">
        <a:spcBef>
          <a:spcPct val="0"/>
        </a:spcBef>
        <a:spcAft>
          <a:spcPct val="0"/>
        </a:spcAft>
        <a:defRPr sz="4104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17648" indent="-317648" algn="l" defTabSz="849777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93" kern="1200">
          <a:solidFill>
            <a:schemeClr val="tx1"/>
          </a:solidFill>
          <a:latin typeface="+mn-lt"/>
          <a:ea typeface="+mn-ea"/>
          <a:cs typeface="+mn-cs"/>
        </a:defRPr>
      </a:lvl1pPr>
      <a:lvl2pPr marL="689595" indent="-264707" algn="l" defTabSz="849777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565" kern="1200">
          <a:solidFill>
            <a:schemeClr val="tx1"/>
          </a:solidFill>
          <a:latin typeface="+mn-lt"/>
          <a:ea typeface="+mn-ea"/>
          <a:cs typeface="+mn-cs"/>
        </a:defRPr>
      </a:lvl2pPr>
      <a:lvl3pPr marL="1062900" indent="-210408" algn="l" defTabSz="849777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223" kern="1200">
          <a:solidFill>
            <a:schemeClr val="tx1"/>
          </a:solidFill>
          <a:latin typeface="+mn-lt"/>
          <a:ea typeface="+mn-ea"/>
          <a:cs typeface="+mn-cs"/>
        </a:defRPr>
      </a:lvl3pPr>
      <a:lvl4pPr marL="1487788" indent="-210408" algn="l" defTabSz="849777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881" kern="1200">
          <a:solidFill>
            <a:schemeClr val="tx1"/>
          </a:solidFill>
          <a:latin typeface="+mn-lt"/>
          <a:ea typeface="+mn-ea"/>
          <a:cs typeface="+mn-cs"/>
        </a:defRPr>
      </a:lvl4pPr>
      <a:lvl5pPr marL="1914034" indent="-210408" algn="l" defTabSz="849777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881" kern="1200">
          <a:solidFill>
            <a:schemeClr val="tx1"/>
          </a:solidFill>
          <a:latin typeface="+mn-lt"/>
          <a:ea typeface="+mn-ea"/>
          <a:cs typeface="+mn-cs"/>
        </a:defRPr>
      </a:lvl5pPr>
      <a:lvl6pPr marL="2340151" indent="-212741" algn="l" defTabSz="850964" rtl="0" eaLnBrk="1" latinLnBrk="1" hangingPunct="1">
        <a:spcBef>
          <a:spcPct val="20000"/>
        </a:spcBef>
        <a:buFont typeface="Arial" pitchFamily="34" charset="0"/>
        <a:buChar char="•"/>
        <a:defRPr sz="1881" kern="1200">
          <a:solidFill>
            <a:schemeClr val="tx1"/>
          </a:solidFill>
          <a:latin typeface="+mn-lt"/>
          <a:ea typeface="+mn-ea"/>
          <a:cs typeface="+mn-cs"/>
        </a:defRPr>
      </a:lvl6pPr>
      <a:lvl7pPr marL="2765633" indent="-212741" algn="l" defTabSz="850964" rtl="0" eaLnBrk="1" latinLnBrk="1" hangingPunct="1">
        <a:spcBef>
          <a:spcPct val="20000"/>
        </a:spcBef>
        <a:buFont typeface="Arial" pitchFamily="34" charset="0"/>
        <a:buChar char="•"/>
        <a:defRPr sz="1881" kern="1200">
          <a:solidFill>
            <a:schemeClr val="tx1"/>
          </a:solidFill>
          <a:latin typeface="+mn-lt"/>
          <a:ea typeface="+mn-ea"/>
          <a:cs typeface="+mn-cs"/>
        </a:defRPr>
      </a:lvl7pPr>
      <a:lvl8pPr marL="3191115" indent="-212741" algn="l" defTabSz="850964" rtl="0" eaLnBrk="1" latinLnBrk="1" hangingPunct="1">
        <a:spcBef>
          <a:spcPct val="20000"/>
        </a:spcBef>
        <a:buFont typeface="Arial" pitchFamily="34" charset="0"/>
        <a:buChar char="•"/>
        <a:defRPr sz="1881" kern="1200">
          <a:solidFill>
            <a:schemeClr val="tx1"/>
          </a:solidFill>
          <a:latin typeface="+mn-lt"/>
          <a:ea typeface="+mn-ea"/>
          <a:cs typeface="+mn-cs"/>
        </a:defRPr>
      </a:lvl8pPr>
      <a:lvl9pPr marL="3616597" indent="-212741" algn="l" defTabSz="850964" rtl="0" eaLnBrk="1" latinLnBrk="1" hangingPunct="1">
        <a:spcBef>
          <a:spcPct val="20000"/>
        </a:spcBef>
        <a:buFont typeface="Arial" pitchFamily="34" charset="0"/>
        <a:buChar char="•"/>
        <a:defRPr sz="188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50964" rtl="0" eaLnBrk="1" latinLnBrk="1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1pPr>
      <a:lvl2pPr marL="425482" algn="l" defTabSz="850964" rtl="0" eaLnBrk="1" latinLnBrk="1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2pPr>
      <a:lvl3pPr marL="850964" algn="l" defTabSz="850964" rtl="0" eaLnBrk="1" latinLnBrk="1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3pPr>
      <a:lvl4pPr marL="1276445" algn="l" defTabSz="850964" rtl="0" eaLnBrk="1" latinLnBrk="1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4pPr>
      <a:lvl5pPr marL="1701928" algn="l" defTabSz="850964" rtl="0" eaLnBrk="1" latinLnBrk="1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5pPr>
      <a:lvl6pPr marL="2127410" algn="l" defTabSz="850964" rtl="0" eaLnBrk="1" latinLnBrk="1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6pPr>
      <a:lvl7pPr marL="2552892" algn="l" defTabSz="850964" rtl="0" eaLnBrk="1" latinLnBrk="1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7pPr>
      <a:lvl8pPr marL="2978375" algn="l" defTabSz="850964" rtl="0" eaLnBrk="1" latinLnBrk="1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8pPr>
      <a:lvl9pPr marL="3403857" algn="l" defTabSz="850964" rtl="0" eaLnBrk="1" latinLnBrk="1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3B5F5-6990-41A5-81E7-83A6DBFFC8B3}" type="datetime1">
              <a:rPr lang="en-GB" altLang="ko-KR" smtClean="0">
                <a:solidFill>
                  <a:prstClr val="black">
                    <a:tint val="75000"/>
                  </a:prstClr>
                </a:solidFill>
              </a:rPr>
              <a:pPr/>
              <a:t>12/12/2021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FF719-FCB9-4875-A49D-11A87FE4FDF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233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804768" y="979358"/>
            <a:ext cx="340039" cy="3455"/>
          </a:xfrm>
          <a:custGeom>
            <a:avLst/>
            <a:gdLst/>
            <a:ahLst/>
            <a:cxnLst/>
            <a:rect l="l" t="t" r="r" b="b"/>
            <a:pathLst>
              <a:path w="396240" h="3809">
                <a:moveTo>
                  <a:pt x="0" y="3594"/>
                </a:moveTo>
                <a:lnTo>
                  <a:pt x="395998" y="3594"/>
                </a:lnTo>
                <a:lnTo>
                  <a:pt x="395998" y="0"/>
                </a:lnTo>
                <a:lnTo>
                  <a:pt x="0" y="0"/>
                </a:lnTo>
                <a:lnTo>
                  <a:pt x="0" y="3594"/>
                </a:lnTo>
                <a:close/>
              </a:path>
            </a:pathLst>
          </a:custGeom>
          <a:solidFill>
            <a:srgbClr val="8D8379"/>
          </a:solidFill>
        </p:spPr>
        <p:txBody>
          <a:bodyPr wrap="square" lIns="0" tIns="0" rIns="0" bIns="0" rtlCol="0"/>
          <a:lstStyle/>
          <a:p>
            <a:endParaRPr sz="1545"/>
          </a:p>
        </p:txBody>
      </p:sp>
      <p:sp>
        <p:nvSpPr>
          <p:cNvPr id="17" name="bg object 17"/>
          <p:cNvSpPr/>
          <p:nvPr/>
        </p:nvSpPr>
        <p:spPr>
          <a:xfrm>
            <a:off x="247149" y="1602054"/>
            <a:ext cx="93184" cy="228600"/>
          </a:xfrm>
          <a:custGeom>
            <a:avLst/>
            <a:gdLst/>
            <a:ahLst/>
            <a:cxnLst/>
            <a:rect l="l" t="t" r="r" b="b"/>
            <a:pathLst>
              <a:path w="108585" h="252094">
                <a:moveTo>
                  <a:pt x="108000" y="0"/>
                </a:moveTo>
                <a:lnTo>
                  <a:pt x="0" y="0"/>
                </a:lnTo>
                <a:lnTo>
                  <a:pt x="0" y="251993"/>
                </a:lnTo>
                <a:lnTo>
                  <a:pt x="108000" y="251993"/>
                </a:lnTo>
                <a:lnTo>
                  <a:pt x="108000" y="0"/>
                </a:lnTo>
                <a:close/>
              </a:path>
            </a:pathLst>
          </a:custGeom>
          <a:solidFill>
            <a:srgbClr val="FDEDE7"/>
          </a:solidFill>
        </p:spPr>
        <p:txBody>
          <a:bodyPr wrap="square" lIns="0" tIns="0" rIns="0" bIns="0" rtlCol="0"/>
          <a:lstStyle/>
          <a:p>
            <a:endParaRPr sz="1545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00146" y="2305532"/>
            <a:ext cx="3289877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9C2C28"/>
                </a:solidFill>
                <a:latin typeface="Noto Sans CJK JP Medium"/>
                <a:cs typeface="Noto Sans CJK JP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4509" y="1112481"/>
            <a:ext cx="584115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206658" y="4498295"/>
            <a:ext cx="207685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4509" y="4498295"/>
            <a:ext cx="149273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672923" y="4498295"/>
            <a:ext cx="149273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3140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2369">
        <a:defRPr>
          <a:latin typeface="+mn-lt"/>
          <a:ea typeface="+mn-ea"/>
          <a:cs typeface="+mn-cs"/>
        </a:defRPr>
      </a:lvl2pPr>
      <a:lvl3pPr marL="784738">
        <a:defRPr>
          <a:latin typeface="+mn-lt"/>
          <a:ea typeface="+mn-ea"/>
          <a:cs typeface="+mn-cs"/>
        </a:defRPr>
      </a:lvl3pPr>
      <a:lvl4pPr marL="1177107">
        <a:defRPr>
          <a:latin typeface="+mn-lt"/>
          <a:ea typeface="+mn-ea"/>
          <a:cs typeface="+mn-cs"/>
        </a:defRPr>
      </a:lvl4pPr>
      <a:lvl5pPr marL="1569476">
        <a:defRPr>
          <a:latin typeface="+mn-lt"/>
          <a:ea typeface="+mn-ea"/>
          <a:cs typeface="+mn-cs"/>
        </a:defRPr>
      </a:lvl5pPr>
      <a:lvl6pPr marL="1961845">
        <a:defRPr>
          <a:latin typeface="+mn-lt"/>
          <a:ea typeface="+mn-ea"/>
          <a:cs typeface="+mn-cs"/>
        </a:defRPr>
      </a:lvl6pPr>
      <a:lvl7pPr marL="2354214">
        <a:defRPr>
          <a:latin typeface="+mn-lt"/>
          <a:ea typeface="+mn-ea"/>
          <a:cs typeface="+mn-cs"/>
        </a:defRPr>
      </a:lvl7pPr>
      <a:lvl8pPr marL="2746583">
        <a:defRPr>
          <a:latin typeface="+mn-lt"/>
          <a:ea typeface="+mn-ea"/>
          <a:cs typeface="+mn-cs"/>
        </a:defRPr>
      </a:lvl8pPr>
      <a:lvl9pPr marL="313895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2369">
        <a:defRPr>
          <a:latin typeface="+mn-lt"/>
          <a:ea typeface="+mn-ea"/>
          <a:cs typeface="+mn-cs"/>
        </a:defRPr>
      </a:lvl2pPr>
      <a:lvl3pPr marL="784738">
        <a:defRPr>
          <a:latin typeface="+mn-lt"/>
          <a:ea typeface="+mn-ea"/>
          <a:cs typeface="+mn-cs"/>
        </a:defRPr>
      </a:lvl3pPr>
      <a:lvl4pPr marL="1177107">
        <a:defRPr>
          <a:latin typeface="+mn-lt"/>
          <a:ea typeface="+mn-ea"/>
          <a:cs typeface="+mn-cs"/>
        </a:defRPr>
      </a:lvl4pPr>
      <a:lvl5pPr marL="1569476">
        <a:defRPr>
          <a:latin typeface="+mn-lt"/>
          <a:ea typeface="+mn-ea"/>
          <a:cs typeface="+mn-cs"/>
        </a:defRPr>
      </a:lvl5pPr>
      <a:lvl6pPr marL="1961845">
        <a:defRPr>
          <a:latin typeface="+mn-lt"/>
          <a:ea typeface="+mn-ea"/>
          <a:cs typeface="+mn-cs"/>
        </a:defRPr>
      </a:lvl6pPr>
      <a:lvl7pPr marL="2354214">
        <a:defRPr>
          <a:latin typeface="+mn-lt"/>
          <a:ea typeface="+mn-ea"/>
          <a:cs typeface="+mn-cs"/>
        </a:defRPr>
      </a:lvl7pPr>
      <a:lvl8pPr marL="2746583">
        <a:defRPr>
          <a:latin typeface="+mn-lt"/>
          <a:ea typeface="+mn-ea"/>
          <a:cs typeface="+mn-cs"/>
        </a:defRPr>
      </a:lvl8pPr>
      <a:lvl9pPr marL="3138952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0907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  <p:sldLayoutId id="2147483723" r:id="rId23"/>
    <p:sldLayoutId id="2147483724" r:id="rId24"/>
    <p:sldLayoutId id="2147483725" r:id="rId25"/>
    <p:sldLayoutId id="2147483726" r:id="rId26"/>
    <p:sldLayoutId id="2147483727" r:id="rId27"/>
    <p:sldLayoutId id="2147483728" r:id="rId28"/>
    <p:sldLayoutId id="2147483729" r:id="rId29"/>
    <p:sldLayoutId id="2147483730" r:id="rId30"/>
    <p:sldLayoutId id="2147483731" r:id="rId31"/>
    <p:sldLayoutId id="2147483732" r:id="rId32"/>
    <p:sldLayoutId id="2147483733" r:id="rId33"/>
    <p:sldLayoutId id="2147483734" r:id="rId34"/>
    <p:sldLayoutId id="2147483735" r:id="rId35"/>
    <p:sldLayoutId id="2147483736" r:id="rId36"/>
    <p:sldLayoutId id="2147483737" r:id="rId37"/>
    <p:sldLayoutId id="2147483738" r:id="rId38"/>
    <p:sldLayoutId id="2147483739" r:id="rId39"/>
    <p:sldLayoutId id="2147483740" r:id="rId40"/>
    <p:sldLayoutId id="2147483741" r:id="rId41"/>
    <p:sldLayoutId id="2147483742" r:id="rId42"/>
    <p:sldLayoutId id="2147483743" r:id="rId43"/>
    <p:sldLayoutId id="2147483744" r:id="rId44"/>
    <p:sldLayoutId id="2147483745" r:id="rId45"/>
    <p:sldLayoutId id="2147483746" r:id="rId46"/>
    <p:sldLayoutId id="2147483747" r:id="rId47"/>
    <p:sldLayoutId id="2147483748" r:id="rId48"/>
    <p:sldLayoutId id="2147483749" r:id="rId49"/>
    <p:sldLayoutId id="2147483750" r:id="rId5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19050"/>
            <a:ext cx="8229600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062038"/>
            <a:ext cx="822960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6EC3823-522C-45BC-9961-3170321D779C}" type="datetime1">
              <a:rPr lang="ko-KR" altLang="en-US"/>
              <a:pPr>
                <a:defRPr/>
              </a:pPr>
              <a:t>2021-12-12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75"/>
            <a:ext cx="2895600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5D997D3-32C0-4812-9339-725632302A8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1730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</p:sldLayoutIdLst>
  <p:hf hdr="0" ftr="0" dt="0"/>
  <p:txStyles>
    <p:titleStyle>
      <a:lvl1pPr algn="l" rtl="0" fontAlgn="base" latinLnBrk="1">
        <a:spcBef>
          <a:spcPct val="0"/>
        </a:spcBef>
        <a:spcAft>
          <a:spcPct val="0"/>
        </a:spcAft>
        <a:defRPr lang="ko-KR" altLang="en-US" sz="3500" kern="1200">
          <a:solidFill>
            <a:srgbClr val="000000"/>
          </a:solidFill>
          <a:latin typeface="HY견고딕" pitchFamily="18" charset="-127"/>
          <a:ea typeface="HY견고딕" pitchFamily="18" charset="-127"/>
          <a:cs typeface="+mj-cs"/>
        </a:defRPr>
      </a:lvl1pPr>
      <a:lvl2pPr algn="l" rtl="0" fontAlgn="base" latinLnBrk="1">
        <a:spcBef>
          <a:spcPct val="0"/>
        </a:spcBef>
        <a:spcAft>
          <a:spcPct val="0"/>
        </a:spcAft>
        <a:defRPr sz="3500">
          <a:solidFill>
            <a:srgbClr val="000000"/>
          </a:solidFill>
          <a:latin typeface="HY견고딕" pitchFamily="18" charset="-127"/>
          <a:ea typeface="HY견고딕" pitchFamily="18" charset="-127"/>
        </a:defRPr>
      </a:lvl2pPr>
      <a:lvl3pPr algn="l" rtl="0" fontAlgn="base" latinLnBrk="1">
        <a:spcBef>
          <a:spcPct val="0"/>
        </a:spcBef>
        <a:spcAft>
          <a:spcPct val="0"/>
        </a:spcAft>
        <a:defRPr sz="3500">
          <a:solidFill>
            <a:srgbClr val="000000"/>
          </a:solidFill>
          <a:latin typeface="HY견고딕" pitchFamily="18" charset="-127"/>
          <a:ea typeface="HY견고딕" pitchFamily="18" charset="-127"/>
        </a:defRPr>
      </a:lvl3pPr>
      <a:lvl4pPr algn="l" rtl="0" fontAlgn="base" latinLnBrk="1">
        <a:spcBef>
          <a:spcPct val="0"/>
        </a:spcBef>
        <a:spcAft>
          <a:spcPct val="0"/>
        </a:spcAft>
        <a:defRPr sz="3500">
          <a:solidFill>
            <a:srgbClr val="000000"/>
          </a:solidFill>
          <a:latin typeface="HY견고딕" pitchFamily="18" charset="-127"/>
          <a:ea typeface="HY견고딕" pitchFamily="18" charset="-127"/>
        </a:defRPr>
      </a:lvl4pPr>
      <a:lvl5pPr algn="l" rtl="0" fontAlgn="base" latinLnBrk="1">
        <a:spcBef>
          <a:spcPct val="0"/>
        </a:spcBef>
        <a:spcAft>
          <a:spcPct val="0"/>
        </a:spcAft>
        <a:defRPr sz="3500">
          <a:solidFill>
            <a:srgbClr val="000000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3500">
          <a:solidFill>
            <a:srgbClr val="000000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3500">
          <a:solidFill>
            <a:srgbClr val="000000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3500">
          <a:solidFill>
            <a:srgbClr val="000000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3500">
          <a:solidFill>
            <a:srgbClr val="000000"/>
          </a:solidFill>
          <a:latin typeface="HY견고딕" pitchFamily="18" charset="-127"/>
          <a:ea typeface="HY견고딕" pitchFamily="18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lang="ko-KR" altLang="en-US" sz="2500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lang="ko-KR" altLang="en-US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lang="ko-KR" altLang="en-US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lang="ko-KR" altLang="en-US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lang="ko-KR" altLang="en-US" kern="1200">
          <a:solidFill>
            <a:schemeClr val="tx1"/>
          </a:solidFill>
          <a:latin typeface="HY견고딕" pitchFamily="18" charset="-127"/>
          <a:ea typeface="HY견고딕" pitchFamily="18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34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91.png"/><Relationship Id="rId117" Type="http://schemas.openxmlformats.org/officeDocument/2006/relationships/image" Target="../media/image182.png"/><Relationship Id="rId21" Type="http://schemas.openxmlformats.org/officeDocument/2006/relationships/image" Target="../media/image86.png"/><Relationship Id="rId42" Type="http://schemas.openxmlformats.org/officeDocument/2006/relationships/image" Target="../media/image107.png"/><Relationship Id="rId47" Type="http://schemas.openxmlformats.org/officeDocument/2006/relationships/image" Target="../media/image112.png"/><Relationship Id="rId63" Type="http://schemas.openxmlformats.org/officeDocument/2006/relationships/image" Target="../media/image128.png"/><Relationship Id="rId68" Type="http://schemas.openxmlformats.org/officeDocument/2006/relationships/image" Target="../media/image133.png"/><Relationship Id="rId84" Type="http://schemas.openxmlformats.org/officeDocument/2006/relationships/image" Target="../media/image149.png"/><Relationship Id="rId89" Type="http://schemas.openxmlformats.org/officeDocument/2006/relationships/image" Target="../media/image154.png"/><Relationship Id="rId112" Type="http://schemas.openxmlformats.org/officeDocument/2006/relationships/image" Target="../media/image177.png"/><Relationship Id="rId16" Type="http://schemas.openxmlformats.org/officeDocument/2006/relationships/image" Target="../media/image81.png"/><Relationship Id="rId107" Type="http://schemas.openxmlformats.org/officeDocument/2006/relationships/image" Target="../media/image172.png"/><Relationship Id="rId11" Type="http://schemas.openxmlformats.org/officeDocument/2006/relationships/image" Target="../media/image76.png"/><Relationship Id="rId32" Type="http://schemas.openxmlformats.org/officeDocument/2006/relationships/image" Target="../media/image97.png"/><Relationship Id="rId37" Type="http://schemas.openxmlformats.org/officeDocument/2006/relationships/image" Target="../media/image102.png"/><Relationship Id="rId53" Type="http://schemas.openxmlformats.org/officeDocument/2006/relationships/image" Target="../media/image118.png"/><Relationship Id="rId58" Type="http://schemas.openxmlformats.org/officeDocument/2006/relationships/image" Target="../media/image123.png"/><Relationship Id="rId74" Type="http://schemas.openxmlformats.org/officeDocument/2006/relationships/image" Target="../media/image139.png"/><Relationship Id="rId79" Type="http://schemas.openxmlformats.org/officeDocument/2006/relationships/image" Target="../media/image144.png"/><Relationship Id="rId102" Type="http://schemas.openxmlformats.org/officeDocument/2006/relationships/image" Target="../media/image167.png"/><Relationship Id="rId5" Type="http://schemas.openxmlformats.org/officeDocument/2006/relationships/image" Target="../media/image70.png"/><Relationship Id="rId90" Type="http://schemas.openxmlformats.org/officeDocument/2006/relationships/image" Target="../media/image155.png"/><Relationship Id="rId95" Type="http://schemas.openxmlformats.org/officeDocument/2006/relationships/image" Target="../media/image160.png"/><Relationship Id="rId22" Type="http://schemas.openxmlformats.org/officeDocument/2006/relationships/image" Target="../media/image87.png"/><Relationship Id="rId27" Type="http://schemas.openxmlformats.org/officeDocument/2006/relationships/image" Target="../media/image92.png"/><Relationship Id="rId43" Type="http://schemas.openxmlformats.org/officeDocument/2006/relationships/image" Target="../media/image108.png"/><Relationship Id="rId48" Type="http://schemas.openxmlformats.org/officeDocument/2006/relationships/image" Target="../media/image113.png"/><Relationship Id="rId64" Type="http://schemas.openxmlformats.org/officeDocument/2006/relationships/image" Target="../media/image129.png"/><Relationship Id="rId69" Type="http://schemas.openxmlformats.org/officeDocument/2006/relationships/image" Target="../media/image134.png"/><Relationship Id="rId113" Type="http://schemas.openxmlformats.org/officeDocument/2006/relationships/image" Target="../media/image178.png"/><Relationship Id="rId80" Type="http://schemas.openxmlformats.org/officeDocument/2006/relationships/image" Target="../media/image145.png"/><Relationship Id="rId85" Type="http://schemas.openxmlformats.org/officeDocument/2006/relationships/image" Target="../media/image150.png"/><Relationship Id="rId12" Type="http://schemas.openxmlformats.org/officeDocument/2006/relationships/image" Target="../media/image77.png"/><Relationship Id="rId17" Type="http://schemas.openxmlformats.org/officeDocument/2006/relationships/image" Target="../media/image82.png"/><Relationship Id="rId33" Type="http://schemas.openxmlformats.org/officeDocument/2006/relationships/image" Target="../media/image98.png"/><Relationship Id="rId38" Type="http://schemas.openxmlformats.org/officeDocument/2006/relationships/image" Target="../media/image103.png"/><Relationship Id="rId59" Type="http://schemas.openxmlformats.org/officeDocument/2006/relationships/image" Target="../media/image124.png"/><Relationship Id="rId103" Type="http://schemas.openxmlformats.org/officeDocument/2006/relationships/image" Target="../media/image168.png"/><Relationship Id="rId108" Type="http://schemas.openxmlformats.org/officeDocument/2006/relationships/image" Target="../media/image173.png"/><Relationship Id="rId54" Type="http://schemas.openxmlformats.org/officeDocument/2006/relationships/image" Target="../media/image119.png"/><Relationship Id="rId70" Type="http://schemas.openxmlformats.org/officeDocument/2006/relationships/image" Target="../media/image135.png"/><Relationship Id="rId75" Type="http://schemas.openxmlformats.org/officeDocument/2006/relationships/image" Target="../media/image140.png"/><Relationship Id="rId91" Type="http://schemas.openxmlformats.org/officeDocument/2006/relationships/image" Target="../media/image156.png"/><Relationship Id="rId96" Type="http://schemas.openxmlformats.org/officeDocument/2006/relationships/image" Target="../media/image16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1.png"/><Relationship Id="rId23" Type="http://schemas.openxmlformats.org/officeDocument/2006/relationships/image" Target="../media/image88.png"/><Relationship Id="rId28" Type="http://schemas.openxmlformats.org/officeDocument/2006/relationships/image" Target="../media/image93.png"/><Relationship Id="rId49" Type="http://schemas.openxmlformats.org/officeDocument/2006/relationships/image" Target="../media/image114.png"/><Relationship Id="rId114" Type="http://schemas.openxmlformats.org/officeDocument/2006/relationships/image" Target="../media/image179.png"/><Relationship Id="rId10" Type="http://schemas.openxmlformats.org/officeDocument/2006/relationships/image" Target="../media/image75.png"/><Relationship Id="rId31" Type="http://schemas.openxmlformats.org/officeDocument/2006/relationships/image" Target="../media/image96.png"/><Relationship Id="rId44" Type="http://schemas.openxmlformats.org/officeDocument/2006/relationships/image" Target="../media/image109.png"/><Relationship Id="rId52" Type="http://schemas.openxmlformats.org/officeDocument/2006/relationships/image" Target="../media/image117.png"/><Relationship Id="rId60" Type="http://schemas.openxmlformats.org/officeDocument/2006/relationships/image" Target="../media/image125.png"/><Relationship Id="rId65" Type="http://schemas.openxmlformats.org/officeDocument/2006/relationships/image" Target="../media/image130.png"/><Relationship Id="rId73" Type="http://schemas.openxmlformats.org/officeDocument/2006/relationships/image" Target="../media/image138.png"/><Relationship Id="rId78" Type="http://schemas.openxmlformats.org/officeDocument/2006/relationships/image" Target="../media/image143.png"/><Relationship Id="rId81" Type="http://schemas.openxmlformats.org/officeDocument/2006/relationships/image" Target="../media/image146.png"/><Relationship Id="rId86" Type="http://schemas.openxmlformats.org/officeDocument/2006/relationships/image" Target="../media/image151.png"/><Relationship Id="rId94" Type="http://schemas.openxmlformats.org/officeDocument/2006/relationships/image" Target="../media/image159.png"/><Relationship Id="rId99" Type="http://schemas.openxmlformats.org/officeDocument/2006/relationships/image" Target="../media/image164.png"/><Relationship Id="rId101" Type="http://schemas.openxmlformats.org/officeDocument/2006/relationships/image" Target="../media/image166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3" Type="http://schemas.openxmlformats.org/officeDocument/2006/relationships/image" Target="../media/image78.png"/><Relationship Id="rId18" Type="http://schemas.openxmlformats.org/officeDocument/2006/relationships/image" Target="../media/image83.png"/><Relationship Id="rId39" Type="http://schemas.openxmlformats.org/officeDocument/2006/relationships/image" Target="../media/image104.png"/><Relationship Id="rId109" Type="http://schemas.openxmlformats.org/officeDocument/2006/relationships/image" Target="../media/image174.png"/><Relationship Id="rId34" Type="http://schemas.openxmlformats.org/officeDocument/2006/relationships/image" Target="../media/image99.png"/><Relationship Id="rId50" Type="http://schemas.openxmlformats.org/officeDocument/2006/relationships/image" Target="../media/image115.png"/><Relationship Id="rId55" Type="http://schemas.openxmlformats.org/officeDocument/2006/relationships/image" Target="../media/image120.png"/><Relationship Id="rId76" Type="http://schemas.openxmlformats.org/officeDocument/2006/relationships/image" Target="../media/image141.png"/><Relationship Id="rId97" Type="http://schemas.openxmlformats.org/officeDocument/2006/relationships/image" Target="../media/image162.png"/><Relationship Id="rId104" Type="http://schemas.openxmlformats.org/officeDocument/2006/relationships/image" Target="../media/image169.png"/><Relationship Id="rId7" Type="http://schemas.openxmlformats.org/officeDocument/2006/relationships/image" Target="../media/image72.png"/><Relationship Id="rId71" Type="http://schemas.openxmlformats.org/officeDocument/2006/relationships/image" Target="../media/image136.png"/><Relationship Id="rId92" Type="http://schemas.openxmlformats.org/officeDocument/2006/relationships/image" Target="../media/image157.png"/><Relationship Id="rId2" Type="http://schemas.openxmlformats.org/officeDocument/2006/relationships/image" Target="../media/image67.png"/><Relationship Id="rId29" Type="http://schemas.openxmlformats.org/officeDocument/2006/relationships/image" Target="../media/image94.png"/><Relationship Id="rId24" Type="http://schemas.openxmlformats.org/officeDocument/2006/relationships/image" Target="../media/image89.png"/><Relationship Id="rId40" Type="http://schemas.openxmlformats.org/officeDocument/2006/relationships/image" Target="../media/image105.png"/><Relationship Id="rId45" Type="http://schemas.openxmlformats.org/officeDocument/2006/relationships/image" Target="../media/image110.png"/><Relationship Id="rId66" Type="http://schemas.openxmlformats.org/officeDocument/2006/relationships/image" Target="../media/image131.png"/><Relationship Id="rId87" Type="http://schemas.openxmlformats.org/officeDocument/2006/relationships/image" Target="../media/image152.png"/><Relationship Id="rId110" Type="http://schemas.openxmlformats.org/officeDocument/2006/relationships/image" Target="../media/image175.png"/><Relationship Id="rId115" Type="http://schemas.openxmlformats.org/officeDocument/2006/relationships/image" Target="../media/image180.png"/><Relationship Id="rId61" Type="http://schemas.openxmlformats.org/officeDocument/2006/relationships/image" Target="../media/image126.png"/><Relationship Id="rId82" Type="http://schemas.openxmlformats.org/officeDocument/2006/relationships/image" Target="../media/image147.png"/><Relationship Id="rId19" Type="http://schemas.openxmlformats.org/officeDocument/2006/relationships/image" Target="../media/image84.png"/><Relationship Id="rId14" Type="http://schemas.openxmlformats.org/officeDocument/2006/relationships/image" Target="../media/image79.png"/><Relationship Id="rId30" Type="http://schemas.openxmlformats.org/officeDocument/2006/relationships/image" Target="../media/image95.png"/><Relationship Id="rId35" Type="http://schemas.openxmlformats.org/officeDocument/2006/relationships/image" Target="../media/image100.png"/><Relationship Id="rId56" Type="http://schemas.openxmlformats.org/officeDocument/2006/relationships/image" Target="../media/image121.png"/><Relationship Id="rId77" Type="http://schemas.openxmlformats.org/officeDocument/2006/relationships/image" Target="../media/image142.png"/><Relationship Id="rId100" Type="http://schemas.openxmlformats.org/officeDocument/2006/relationships/image" Target="../media/image165.png"/><Relationship Id="rId105" Type="http://schemas.openxmlformats.org/officeDocument/2006/relationships/image" Target="../media/image170.png"/><Relationship Id="rId8" Type="http://schemas.openxmlformats.org/officeDocument/2006/relationships/image" Target="../media/image73.png"/><Relationship Id="rId51" Type="http://schemas.openxmlformats.org/officeDocument/2006/relationships/image" Target="../media/image116.png"/><Relationship Id="rId72" Type="http://schemas.openxmlformats.org/officeDocument/2006/relationships/image" Target="../media/image137.png"/><Relationship Id="rId93" Type="http://schemas.openxmlformats.org/officeDocument/2006/relationships/image" Target="../media/image158.png"/><Relationship Id="rId98" Type="http://schemas.openxmlformats.org/officeDocument/2006/relationships/image" Target="../media/image163.png"/><Relationship Id="rId3" Type="http://schemas.openxmlformats.org/officeDocument/2006/relationships/image" Target="../media/image68.png"/><Relationship Id="rId25" Type="http://schemas.openxmlformats.org/officeDocument/2006/relationships/image" Target="../media/image90.png"/><Relationship Id="rId46" Type="http://schemas.openxmlformats.org/officeDocument/2006/relationships/image" Target="../media/image111.png"/><Relationship Id="rId67" Type="http://schemas.openxmlformats.org/officeDocument/2006/relationships/image" Target="../media/image132.png"/><Relationship Id="rId116" Type="http://schemas.openxmlformats.org/officeDocument/2006/relationships/image" Target="../media/image181.png"/><Relationship Id="rId20" Type="http://schemas.openxmlformats.org/officeDocument/2006/relationships/image" Target="../media/image85.png"/><Relationship Id="rId41" Type="http://schemas.openxmlformats.org/officeDocument/2006/relationships/image" Target="../media/image106.png"/><Relationship Id="rId62" Type="http://schemas.openxmlformats.org/officeDocument/2006/relationships/image" Target="../media/image127.png"/><Relationship Id="rId83" Type="http://schemas.openxmlformats.org/officeDocument/2006/relationships/image" Target="../media/image148.png"/><Relationship Id="rId88" Type="http://schemas.openxmlformats.org/officeDocument/2006/relationships/image" Target="../media/image153.png"/><Relationship Id="rId111" Type="http://schemas.openxmlformats.org/officeDocument/2006/relationships/image" Target="../media/image176.png"/><Relationship Id="rId15" Type="http://schemas.openxmlformats.org/officeDocument/2006/relationships/image" Target="../media/image80.png"/><Relationship Id="rId36" Type="http://schemas.openxmlformats.org/officeDocument/2006/relationships/image" Target="../media/image101.png"/><Relationship Id="rId57" Type="http://schemas.openxmlformats.org/officeDocument/2006/relationships/image" Target="../media/image122.png"/><Relationship Id="rId106" Type="http://schemas.openxmlformats.org/officeDocument/2006/relationships/image" Target="../media/image171.png"/></Relationships>
</file>

<file path=ppt/slides/_rels/slide4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05.png"/><Relationship Id="rId117" Type="http://schemas.openxmlformats.org/officeDocument/2006/relationships/image" Target="../media/image294.png"/><Relationship Id="rId21" Type="http://schemas.openxmlformats.org/officeDocument/2006/relationships/image" Target="../media/image200.png"/><Relationship Id="rId42" Type="http://schemas.openxmlformats.org/officeDocument/2006/relationships/image" Target="../media/image221.png"/><Relationship Id="rId47" Type="http://schemas.openxmlformats.org/officeDocument/2006/relationships/image" Target="../media/image116.png"/><Relationship Id="rId63" Type="http://schemas.openxmlformats.org/officeDocument/2006/relationships/image" Target="../media/image241.png"/><Relationship Id="rId68" Type="http://schemas.openxmlformats.org/officeDocument/2006/relationships/image" Target="../media/image246.png"/><Relationship Id="rId84" Type="http://schemas.openxmlformats.org/officeDocument/2006/relationships/image" Target="../media/image262.png"/><Relationship Id="rId89" Type="http://schemas.openxmlformats.org/officeDocument/2006/relationships/image" Target="../media/image267.png"/><Relationship Id="rId112" Type="http://schemas.openxmlformats.org/officeDocument/2006/relationships/image" Target="../media/image290.png"/><Relationship Id="rId16" Type="http://schemas.openxmlformats.org/officeDocument/2006/relationships/image" Target="../media/image196.png"/><Relationship Id="rId107" Type="http://schemas.openxmlformats.org/officeDocument/2006/relationships/image" Target="../media/image285.png"/><Relationship Id="rId11" Type="http://schemas.openxmlformats.org/officeDocument/2006/relationships/image" Target="../media/image192.png"/><Relationship Id="rId32" Type="http://schemas.openxmlformats.org/officeDocument/2006/relationships/image" Target="../media/image211.png"/><Relationship Id="rId37" Type="http://schemas.openxmlformats.org/officeDocument/2006/relationships/image" Target="../media/image216.png"/><Relationship Id="rId53" Type="http://schemas.openxmlformats.org/officeDocument/2006/relationships/image" Target="../media/image231.png"/><Relationship Id="rId58" Type="http://schemas.openxmlformats.org/officeDocument/2006/relationships/image" Target="../media/image236.png"/><Relationship Id="rId74" Type="http://schemas.openxmlformats.org/officeDocument/2006/relationships/image" Target="../media/image252.png"/><Relationship Id="rId79" Type="http://schemas.openxmlformats.org/officeDocument/2006/relationships/image" Target="../media/image257.png"/><Relationship Id="rId102" Type="http://schemas.openxmlformats.org/officeDocument/2006/relationships/image" Target="../media/image280.png"/><Relationship Id="rId123" Type="http://schemas.openxmlformats.org/officeDocument/2006/relationships/image" Target="../media/image300.png"/><Relationship Id="rId5" Type="http://schemas.openxmlformats.org/officeDocument/2006/relationships/image" Target="../media/image186.png"/><Relationship Id="rId90" Type="http://schemas.openxmlformats.org/officeDocument/2006/relationships/image" Target="../media/image268.png"/><Relationship Id="rId95" Type="http://schemas.openxmlformats.org/officeDocument/2006/relationships/image" Target="../media/image273.png"/><Relationship Id="rId22" Type="http://schemas.openxmlformats.org/officeDocument/2006/relationships/image" Target="../media/image201.png"/><Relationship Id="rId27" Type="http://schemas.openxmlformats.org/officeDocument/2006/relationships/image" Target="../media/image206.png"/><Relationship Id="rId43" Type="http://schemas.openxmlformats.org/officeDocument/2006/relationships/image" Target="../media/image222.png"/><Relationship Id="rId48" Type="http://schemas.openxmlformats.org/officeDocument/2006/relationships/image" Target="../media/image226.png"/><Relationship Id="rId64" Type="http://schemas.openxmlformats.org/officeDocument/2006/relationships/image" Target="../media/image242.png"/><Relationship Id="rId69" Type="http://schemas.openxmlformats.org/officeDocument/2006/relationships/image" Target="../media/image247.png"/><Relationship Id="rId113" Type="http://schemas.openxmlformats.org/officeDocument/2006/relationships/image" Target="../media/image291.png"/><Relationship Id="rId118" Type="http://schemas.openxmlformats.org/officeDocument/2006/relationships/image" Target="../media/image295.png"/><Relationship Id="rId80" Type="http://schemas.openxmlformats.org/officeDocument/2006/relationships/image" Target="../media/image258.png"/><Relationship Id="rId85" Type="http://schemas.openxmlformats.org/officeDocument/2006/relationships/image" Target="../media/image263.png"/><Relationship Id="rId12" Type="http://schemas.openxmlformats.org/officeDocument/2006/relationships/image" Target="../media/image193.png"/><Relationship Id="rId17" Type="http://schemas.openxmlformats.org/officeDocument/2006/relationships/image" Target="../media/image197.png"/><Relationship Id="rId33" Type="http://schemas.openxmlformats.org/officeDocument/2006/relationships/image" Target="../media/image212.png"/><Relationship Id="rId38" Type="http://schemas.openxmlformats.org/officeDocument/2006/relationships/image" Target="../media/image217.png"/><Relationship Id="rId59" Type="http://schemas.openxmlformats.org/officeDocument/2006/relationships/image" Target="../media/image237.png"/><Relationship Id="rId103" Type="http://schemas.openxmlformats.org/officeDocument/2006/relationships/image" Target="../media/image281.png"/><Relationship Id="rId108" Type="http://schemas.openxmlformats.org/officeDocument/2006/relationships/image" Target="../media/image286.png"/><Relationship Id="rId124" Type="http://schemas.openxmlformats.org/officeDocument/2006/relationships/image" Target="../media/image301.png"/><Relationship Id="rId54" Type="http://schemas.openxmlformats.org/officeDocument/2006/relationships/image" Target="../media/image232.png"/><Relationship Id="rId70" Type="http://schemas.openxmlformats.org/officeDocument/2006/relationships/image" Target="../media/image248.png"/><Relationship Id="rId75" Type="http://schemas.openxmlformats.org/officeDocument/2006/relationships/image" Target="../media/image253.png"/><Relationship Id="rId91" Type="http://schemas.openxmlformats.org/officeDocument/2006/relationships/image" Target="../media/image269.png"/><Relationship Id="rId96" Type="http://schemas.openxmlformats.org/officeDocument/2006/relationships/image" Target="../media/image27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87.png"/><Relationship Id="rId23" Type="http://schemas.openxmlformats.org/officeDocument/2006/relationships/image" Target="../media/image202.png"/><Relationship Id="rId28" Type="http://schemas.openxmlformats.org/officeDocument/2006/relationships/image" Target="../media/image207.png"/><Relationship Id="rId49" Type="http://schemas.openxmlformats.org/officeDocument/2006/relationships/image" Target="../media/image227.png"/><Relationship Id="rId114" Type="http://schemas.openxmlformats.org/officeDocument/2006/relationships/image" Target="../media/image292.png"/><Relationship Id="rId119" Type="http://schemas.openxmlformats.org/officeDocument/2006/relationships/image" Target="../media/image296.png"/><Relationship Id="rId44" Type="http://schemas.openxmlformats.org/officeDocument/2006/relationships/image" Target="../media/image223.png"/><Relationship Id="rId60" Type="http://schemas.openxmlformats.org/officeDocument/2006/relationships/image" Target="../media/image238.png"/><Relationship Id="rId65" Type="http://schemas.openxmlformats.org/officeDocument/2006/relationships/image" Target="../media/image243.png"/><Relationship Id="rId81" Type="http://schemas.openxmlformats.org/officeDocument/2006/relationships/image" Target="../media/image259.png"/><Relationship Id="rId86" Type="http://schemas.openxmlformats.org/officeDocument/2006/relationships/image" Target="../media/image264.png"/><Relationship Id="rId4" Type="http://schemas.openxmlformats.org/officeDocument/2006/relationships/image" Target="../media/image185.png"/><Relationship Id="rId9" Type="http://schemas.openxmlformats.org/officeDocument/2006/relationships/image" Target="../media/image190.png"/><Relationship Id="rId13" Type="http://schemas.openxmlformats.org/officeDocument/2006/relationships/image" Target="../media/image194.png"/><Relationship Id="rId18" Type="http://schemas.openxmlformats.org/officeDocument/2006/relationships/image" Target="../media/image153.png"/><Relationship Id="rId39" Type="http://schemas.openxmlformats.org/officeDocument/2006/relationships/image" Target="../media/image218.png"/><Relationship Id="rId109" Type="http://schemas.openxmlformats.org/officeDocument/2006/relationships/image" Target="../media/image287.png"/><Relationship Id="rId34" Type="http://schemas.openxmlformats.org/officeDocument/2006/relationships/image" Target="../media/image213.png"/><Relationship Id="rId50" Type="http://schemas.openxmlformats.org/officeDocument/2006/relationships/image" Target="../media/image228.png"/><Relationship Id="rId55" Type="http://schemas.openxmlformats.org/officeDocument/2006/relationships/image" Target="../media/image233.png"/><Relationship Id="rId76" Type="http://schemas.openxmlformats.org/officeDocument/2006/relationships/image" Target="../media/image254.png"/><Relationship Id="rId97" Type="http://schemas.openxmlformats.org/officeDocument/2006/relationships/image" Target="../media/image275.png"/><Relationship Id="rId104" Type="http://schemas.openxmlformats.org/officeDocument/2006/relationships/image" Target="../media/image282.png"/><Relationship Id="rId120" Type="http://schemas.openxmlformats.org/officeDocument/2006/relationships/image" Target="../media/image297.png"/><Relationship Id="rId7" Type="http://schemas.openxmlformats.org/officeDocument/2006/relationships/image" Target="../media/image188.png"/><Relationship Id="rId71" Type="http://schemas.openxmlformats.org/officeDocument/2006/relationships/image" Target="../media/image249.png"/><Relationship Id="rId92" Type="http://schemas.openxmlformats.org/officeDocument/2006/relationships/image" Target="../media/image270.png"/><Relationship Id="rId2" Type="http://schemas.openxmlformats.org/officeDocument/2006/relationships/image" Target="../media/image183.png"/><Relationship Id="rId29" Type="http://schemas.openxmlformats.org/officeDocument/2006/relationships/image" Target="../media/image208.png"/><Relationship Id="rId24" Type="http://schemas.openxmlformats.org/officeDocument/2006/relationships/image" Target="../media/image203.png"/><Relationship Id="rId40" Type="http://schemas.openxmlformats.org/officeDocument/2006/relationships/image" Target="../media/image219.png"/><Relationship Id="rId45" Type="http://schemas.openxmlformats.org/officeDocument/2006/relationships/image" Target="../media/image224.png"/><Relationship Id="rId66" Type="http://schemas.openxmlformats.org/officeDocument/2006/relationships/image" Target="../media/image244.png"/><Relationship Id="rId87" Type="http://schemas.openxmlformats.org/officeDocument/2006/relationships/image" Target="../media/image265.png"/><Relationship Id="rId110" Type="http://schemas.openxmlformats.org/officeDocument/2006/relationships/image" Target="../media/image288.png"/><Relationship Id="rId115" Type="http://schemas.openxmlformats.org/officeDocument/2006/relationships/image" Target="../media/image293.png"/><Relationship Id="rId61" Type="http://schemas.openxmlformats.org/officeDocument/2006/relationships/image" Target="../media/image239.png"/><Relationship Id="rId82" Type="http://schemas.openxmlformats.org/officeDocument/2006/relationships/image" Target="../media/image260.png"/><Relationship Id="rId19" Type="http://schemas.openxmlformats.org/officeDocument/2006/relationships/image" Target="../media/image198.png"/><Relationship Id="rId14" Type="http://schemas.openxmlformats.org/officeDocument/2006/relationships/image" Target="../media/image172.png"/><Relationship Id="rId30" Type="http://schemas.openxmlformats.org/officeDocument/2006/relationships/image" Target="../media/image209.png"/><Relationship Id="rId35" Type="http://schemas.openxmlformats.org/officeDocument/2006/relationships/image" Target="../media/image214.png"/><Relationship Id="rId56" Type="http://schemas.openxmlformats.org/officeDocument/2006/relationships/image" Target="../media/image234.png"/><Relationship Id="rId77" Type="http://schemas.openxmlformats.org/officeDocument/2006/relationships/image" Target="../media/image255.png"/><Relationship Id="rId100" Type="http://schemas.openxmlformats.org/officeDocument/2006/relationships/image" Target="../media/image278.png"/><Relationship Id="rId105" Type="http://schemas.openxmlformats.org/officeDocument/2006/relationships/image" Target="../media/image283.png"/><Relationship Id="rId8" Type="http://schemas.openxmlformats.org/officeDocument/2006/relationships/image" Target="../media/image189.png"/><Relationship Id="rId51" Type="http://schemas.openxmlformats.org/officeDocument/2006/relationships/image" Target="../media/image229.png"/><Relationship Id="rId72" Type="http://schemas.openxmlformats.org/officeDocument/2006/relationships/image" Target="../media/image250.png"/><Relationship Id="rId93" Type="http://schemas.openxmlformats.org/officeDocument/2006/relationships/image" Target="../media/image271.png"/><Relationship Id="rId98" Type="http://schemas.openxmlformats.org/officeDocument/2006/relationships/image" Target="../media/image276.png"/><Relationship Id="rId121" Type="http://schemas.openxmlformats.org/officeDocument/2006/relationships/image" Target="../media/image298.png"/><Relationship Id="rId3" Type="http://schemas.openxmlformats.org/officeDocument/2006/relationships/image" Target="../media/image184.png"/><Relationship Id="rId25" Type="http://schemas.openxmlformats.org/officeDocument/2006/relationships/image" Target="../media/image204.png"/><Relationship Id="rId46" Type="http://schemas.openxmlformats.org/officeDocument/2006/relationships/image" Target="../media/image225.png"/><Relationship Id="rId67" Type="http://schemas.openxmlformats.org/officeDocument/2006/relationships/image" Target="../media/image245.png"/><Relationship Id="rId116" Type="http://schemas.openxmlformats.org/officeDocument/2006/relationships/image" Target="../media/image134.png"/><Relationship Id="rId20" Type="http://schemas.openxmlformats.org/officeDocument/2006/relationships/image" Target="../media/image199.png"/><Relationship Id="rId41" Type="http://schemas.openxmlformats.org/officeDocument/2006/relationships/image" Target="../media/image220.png"/><Relationship Id="rId62" Type="http://schemas.openxmlformats.org/officeDocument/2006/relationships/image" Target="../media/image240.png"/><Relationship Id="rId83" Type="http://schemas.openxmlformats.org/officeDocument/2006/relationships/image" Target="../media/image261.png"/><Relationship Id="rId88" Type="http://schemas.openxmlformats.org/officeDocument/2006/relationships/image" Target="../media/image266.png"/><Relationship Id="rId111" Type="http://schemas.openxmlformats.org/officeDocument/2006/relationships/image" Target="../media/image289.png"/><Relationship Id="rId15" Type="http://schemas.openxmlformats.org/officeDocument/2006/relationships/image" Target="../media/image195.png"/><Relationship Id="rId36" Type="http://schemas.openxmlformats.org/officeDocument/2006/relationships/image" Target="../media/image215.png"/><Relationship Id="rId57" Type="http://schemas.openxmlformats.org/officeDocument/2006/relationships/image" Target="../media/image235.png"/><Relationship Id="rId106" Type="http://schemas.openxmlformats.org/officeDocument/2006/relationships/image" Target="../media/image284.png"/><Relationship Id="rId10" Type="http://schemas.openxmlformats.org/officeDocument/2006/relationships/image" Target="../media/image191.png"/><Relationship Id="rId31" Type="http://schemas.openxmlformats.org/officeDocument/2006/relationships/image" Target="../media/image210.png"/><Relationship Id="rId52" Type="http://schemas.openxmlformats.org/officeDocument/2006/relationships/image" Target="../media/image230.png"/><Relationship Id="rId73" Type="http://schemas.openxmlformats.org/officeDocument/2006/relationships/image" Target="../media/image251.png"/><Relationship Id="rId78" Type="http://schemas.openxmlformats.org/officeDocument/2006/relationships/image" Target="../media/image256.png"/><Relationship Id="rId94" Type="http://schemas.openxmlformats.org/officeDocument/2006/relationships/image" Target="../media/image272.png"/><Relationship Id="rId99" Type="http://schemas.openxmlformats.org/officeDocument/2006/relationships/image" Target="../media/image277.png"/><Relationship Id="rId101" Type="http://schemas.openxmlformats.org/officeDocument/2006/relationships/image" Target="../media/image279.png"/><Relationship Id="rId122" Type="http://schemas.openxmlformats.org/officeDocument/2006/relationships/image" Target="../media/image299.png"/></Relationships>
</file>

<file path=ppt/slides/_rels/slide4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23.png"/><Relationship Id="rId21" Type="http://schemas.openxmlformats.org/officeDocument/2006/relationships/image" Target="../media/image205.png"/><Relationship Id="rId42" Type="http://schemas.openxmlformats.org/officeDocument/2006/relationships/image" Target="../media/image337.png"/><Relationship Id="rId47" Type="http://schemas.openxmlformats.org/officeDocument/2006/relationships/image" Target="../media/image342.png"/><Relationship Id="rId63" Type="http://schemas.openxmlformats.org/officeDocument/2006/relationships/image" Target="../media/image358.jpg"/><Relationship Id="rId68" Type="http://schemas.openxmlformats.org/officeDocument/2006/relationships/image" Target="../media/image363.png"/><Relationship Id="rId84" Type="http://schemas.openxmlformats.org/officeDocument/2006/relationships/image" Target="../media/image379.png"/><Relationship Id="rId89" Type="http://schemas.openxmlformats.org/officeDocument/2006/relationships/image" Target="../media/image384.png"/><Relationship Id="rId16" Type="http://schemas.openxmlformats.org/officeDocument/2006/relationships/image" Target="../media/image315.png"/><Relationship Id="rId11" Type="http://schemas.openxmlformats.org/officeDocument/2006/relationships/image" Target="../media/image310.png"/><Relationship Id="rId32" Type="http://schemas.openxmlformats.org/officeDocument/2006/relationships/image" Target="../media/image172.png"/><Relationship Id="rId37" Type="http://schemas.openxmlformats.org/officeDocument/2006/relationships/image" Target="../media/image332.png"/><Relationship Id="rId53" Type="http://schemas.openxmlformats.org/officeDocument/2006/relationships/image" Target="../media/image348.png"/><Relationship Id="rId58" Type="http://schemas.openxmlformats.org/officeDocument/2006/relationships/image" Target="../media/image353.png"/><Relationship Id="rId74" Type="http://schemas.openxmlformats.org/officeDocument/2006/relationships/image" Target="../media/image369.png"/><Relationship Id="rId79" Type="http://schemas.openxmlformats.org/officeDocument/2006/relationships/image" Target="../media/image374.png"/><Relationship Id="rId102" Type="http://schemas.openxmlformats.org/officeDocument/2006/relationships/image" Target="../media/image397.png"/><Relationship Id="rId5" Type="http://schemas.openxmlformats.org/officeDocument/2006/relationships/image" Target="../media/image305.png"/><Relationship Id="rId90" Type="http://schemas.openxmlformats.org/officeDocument/2006/relationships/image" Target="../media/image385.png"/><Relationship Id="rId95" Type="http://schemas.openxmlformats.org/officeDocument/2006/relationships/image" Target="../media/image390.png"/><Relationship Id="rId22" Type="http://schemas.openxmlformats.org/officeDocument/2006/relationships/image" Target="../media/image320.png"/><Relationship Id="rId27" Type="http://schemas.openxmlformats.org/officeDocument/2006/relationships/image" Target="../media/image157.png"/><Relationship Id="rId43" Type="http://schemas.openxmlformats.org/officeDocument/2006/relationships/image" Target="../media/image338.png"/><Relationship Id="rId48" Type="http://schemas.openxmlformats.org/officeDocument/2006/relationships/image" Target="../media/image343.png"/><Relationship Id="rId64" Type="http://schemas.openxmlformats.org/officeDocument/2006/relationships/image" Target="../media/image359.png"/><Relationship Id="rId69" Type="http://schemas.openxmlformats.org/officeDocument/2006/relationships/image" Target="../media/image364.png"/><Relationship Id="rId80" Type="http://schemas.openxmlformats.org/officeDocument/2006/relationships/image" Target="../media/image375.png"/><Relationship Id="rId85" Type="http://schemas.openxmlformats.org/officeDocument/2006/relationships/image" Target="../media/image380.png"/><Relationship Id="rId12" Type="http://schemas.openxmlformats.org/officeDocument/2006/relationships/image" Target="../media/image311.png"/><Relationship Id="rId17" Type="http://schemas.openxmlformats.org/officeDocument/2006/relationships/image" Target="../media/image316.png"/><Relationship Id="rId25" Type="http://schemas.openxmlformats.org/officeDocument/2006/relationships/image" Target="../media/image185.png"/><Relationship Id="rId33" Type="http://schemas.openxmlformats.org/officeDocument/2006/relationships/image" Target="../media/image328.png"/><Relationship Id="rId38" Type="http://schemas.openxmlformats.org/officeDocument/2006/relationships/image" Target="../media/image333.png"/><Relationship Id="rId46" Type="http://schemas.openxmlformats.org/officeDocument/2006/relationships/image" Target="../media/image341.png"/><Relationship Id="rId59" Type="http://schemas.openxmlformats.org/officeDocument/2006/relationships/image" Target="../media/image354.png"/><Relationship Id="rId67" Type="http://schemas.openxmlformats.org/officeDocument/2006/relationships/image" Target="../media/image362.jpg"/><Relationship Id="rId103" Type="http://schemas.openxmlformats.org/officeDocument/2006/relationships/image" Target="../media/image398.png"/><Relationship Id="rId20" Type="http://schemas.openxmlformats.org/officeDocument/2006/relationships/image" Target="../media/image319.png"/><Relationship Id="rId41" Type="http://schemas.openxmlformats.org/officeDocument/2006/relationships/image" Target="../media/image336.png"/><Relationship Id="rId54" Type="http://schemas.openxmlformats.org/officeDocument/2006/relationships/image" Target="../media/image349.png"/><Relationship Id="rId62" Type="http://schemas.openxmlformats.org/officeDocument/2006/relationships/image" Target="../media/image357.png"/><Relationship Id="rId70" Type="http://schemas.openxmlformats.org/officeDocument/2006/relationships/image" Target="../media/image365.png"/><Relationship Id="rId75" Type="http://schemas.openxmlformats.org/officeDocument/2006/relationships/image" Target="../media/image370.png"/><Relationship Id="rId83" Type="http://schemas.openxmlformats.org/officeDocument/2006/relationships/image" Target="../media/image378.png"/><Relationship Id="rId88" Type="http://schemas.openxmlformats.org/officeDocument/2006/relationships/image" Target="../media/image383.png"/><Relationship Id="rId91" Type="http://schemas.openxmlformats.org/officeDocument/2006/relationships/image" Target="../media/image386.png"/><Relationship Id="rId96" Type="http://schemas.openxmlformats.org/officeDocument/2006/relationships/image" Target="../media/image39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06.png"/><Relationship Id="rId15" Type="http://schemas.openxmlformats.org/officeDocument/2006/relationships/image" Target="../media/image314.png"/><Relationship Id="rId23" Type="http://schemas.openxmlformats.org/officeDocument/2006/relationships/image" Target="../media/image321.png"/><Relationship Id="rId28" Type="http://schemas.openxmlformats.org/officeDocument/2006/relationships/image" Target="../media/image324.png"/><Relationship Id="rId36" Type="http://schemas.openxmlformats.org/officeDocument/2006/relationships/image" Target="../media/image331.png"/><Relationship Id="rId49" Type="http://schemas.openxmlformats.org/officeDocument/2006/relationships/image" Target="../media/image344.png"/><Relationship Id="rId57" Type="http://schemas.openxmlformats.org/officeDocument/2006/relationships/image" Target="../media/image352.png"/><Relationship Id="rId10" Type="http://schemas.openxmlformats.org/officeDocument/2006/relationships/image" Target="../media/image309.png"/><Relationship Id="rId31" Type="http://schemas.openxmlformats.org/officeDocument/2006/relationships/image" Target="../media/image327.png"/><Relationship Id="rId44" Type="http://schemas.openxmlformats.org/officeDocument/2006/relationships/image" Target="../media/image339.png"/><Relationship Id="rId52" Type="http://schemas.openxmlformats.org/officeDocument/2006/relationships/image" Target="../media/image347.png"/><Relationship Id="rId60" Type="http://schemas.openxmlformats.org/officeDocument/2006/relationships/image" Target="../media/image355.png"/><Relationship Id="rId65" Type="http://schemas.openxmlformats.org/officeDocument/2006/relationships/image" Target="../media/image360.png"/><Relationship Id="rId73" Type="http://schemas.openxmlformats.org/officeDocument/2006/relationships/image" Target="../media/image368.jpg"/><Relationship Id="rId78" Type="http://schemas.openxmlformats.org/officeDocument/2006/relationships/image" Target="../media/image373.png"/><Relationship Id="rId81" Type="http://schemas.openxmlformats.org/officeDocument/2006/relationships/image" Target="../media/image376.png"/><Relationship Id="rId86" Type="http://schemas.openxmlformats.org/officeDocument/2006/relationships/image" Target="../media/image381.png"/><Relationship Id="rId94" Type="http://schemas.openxmlformats.org/officeDocument/2006/relationships/image" Target="../media/image389.png"/><Relationship Id="rId99" Type="http://schemas.openxmlformats.org/officeDocument/2006/relationships/image" Target="../media/image394.png"/><Relationship Id="rId101" Type="http://schemas.openxmlformats.org/officeDocument/2006/relationships/image" Target="../media/image396.png"/><Relationship Id="rId4" Type="http://schemas.openxmlformats.org/officeDocument/2006/relationships/image" Target="../media/image304.png"/><Relationship Id="rId9" Type="http://schemas.openxmlformats.org/officeDocument/2006/relationships/image" Target="../media/image308.png"/><Relationship Id="rId13" Type="http://schemas.openxmlformats.org/officeDocument/2006/relationships/image" Target="../media/image312.png"/><Relationship Id="rId18" Type="http://schemas.openxmlformats.org/officeDocument/2006/relationships/image" Target="../media/image317.png"/><Relationship Id="rId39" Type="http://schemas.openxmlformats.org/officeDocument/2006/relationships/image" Target="../media/image334.png"/><Relationship Id="rId34" Type="http://schemas.openxmlformats.org/officeDocument/2006/relationships/image" Target="../media/image329.png"/><Relationship Id="rId50" Type="http://schemas.openxmlformats.org/officeDocument/2006/relationships/image" Target="../media/image345.png"/><Relationship Id="rId55" Type="http://schemas.openxmlformats.org/officeDocument/2006/relationships/image" Target="../media/image350.png"/><Relationship Id="rId76" Type="http://schemas.openxmlformats.org/officeDocument/2006/relationships/image" Target="../media/image371.png"/><Relationship Id="rId97" Type="http://schemas.openxmlformats.org/officeDocument/2006/relationships/image" Target="../media/image392.png"/><Relationship Id="rId7" Type="http://schemas.openxmlformats.org/officeDocument/2006/relationships/image" Target="../media/image307.png"/><Relationship Id="rId71" Type="http://schemas.openxmlformats.org/officeDocument/2006/relationships/image" Target="../media/image366.jpg"/><Relationship Id="rId92" Type="http://schemas.openxmlformats.org/officeDocument/2006/relationships/image" Target="../media/image387.png"/><Relationship Id="rId2" Type="http://schemas.openxmlformats.org/officeDocument/2006/relationships/image" Target="../media/image302.png"/><Relationship Id="rId29" Type="http://schemas.openxmlformats.org/officeDocument/2006/relationships/image" Target="../media/image325.png"/><Relationship Id="rId24" Type="http://schemas.openxmlformats.org/officeDocument/2006/relationships/image" Target="../media/image322.png"/><Relationship Id="rId40" Type="http://schemas.openxmlformats.org/officeDocument/2006/relationships/image" Target="../media/image335.png"/><Relationship Id="rId45" Type="http://schemas.openxmlformats.org/officeDocument/2006/relationships/image" Target="../media/image340.png"/><Relationship Id="rId66" Type="http://schemas.openxmlformats.org/officeDocument/2006/relationships/image" Target="../media/image361.png"/><Relationship Id="rId87" Type="http://schemas.openxmlformats.org/officeDocument/2006/relationships/image" Target="../media/image382.png"/><Relationship Id="rId61" Type="http://schemas.openxmlformats.org/officeDocument/2006/relationships/image" Target="../media/image356.png"/><Relationship Id="rId82" Type="http://schemas.openxmlformats.org/officeDocument/2006/relationships/image" Target="../media/image377.png"/><Relationship Id="rId19" Type="http://schemas.openxmlformats.org/officeDocument/2006/relationships/image" Target="../media/image318.png"/><Relationship Id="rId14" Type="http://schemas.openxmlformats.org/officeDocument/2006/relationships/image" Target="../media/image313.png"/><Relationship Id="rId30" Type="http://schemas.openxmlformats.org/officeDocument/2006/relationships/image" Target="../media/image326.png"/><Relationship Id="rId35" Type="http://schemas.openxmlformats.org/officeDocument/2006/relationships/image" Target="../media/image330.png"/><Relationship Id="rId56" Type="http://schemas.openxmlformats.org/officeDocument/2006/relationships/image" Target="../media/image351.png"/><Relationship Id="rId77" Type="http://schemas.openxmlformats.org/officeDocument/2006/relationships/image" Target="../media/image372.png"/><Relationship Id="rId100" Type="http://schemas.openxmlformats.org/officeDocument/2006/relationships/image" Target="../media/image395.png"/><Relationship Id="rId8" Type="http://schemas.openxmlformats.org/officeDocument/2006/relationships/image" Target="../media/image153.png"/><Relationship Id="rId51" Type="http://schemas.openxmlformats.org/officeDocument/2006/relationships/image" Target="../media/image346.png"/><Relationship Id="rId72" Type="http://schemas.openxmlformats.org/officeDocument/2006/relationships/image" Target="../media/image367.png"/><Relationship Id="rId93" Type="http://schemas.openxmlformats.org/officeDocument/2006/relationships/image" Target="../media/image388.png"/><Relationship Id="rId98" Type="http://schemas.openxmlformats.org/officeDocument/2006/relationships/image" Target="../media/image393.png"/><Relationship Id="rId3" Type="http://schemas.openxmlformats.org/officeDocument/2006/relationships/image" Target="../media/image303.png"/></Relationships>
</file>

<file path=ppt/slides/_rels/slide4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12.png"/><Relationship Id="rId21" Type="http://schemas.openxmlformats.org/officeDocument/2006/relationships/image" Target="../media/image417.png"/><Relationship Id="rId42" Type="http://schemas.openxmlformats.org/officeDocument/2006/relationships/image" Target="../media/image438.png"/><Relationship Id="rId63" Type="http://schemas.openxmlformats.org/officeDocument/2006/relationships/image" Target="../media/image459.png"/><Relationship Id="rId84" Type="http://schemas.openxmlformats.org/officeDocument/2006/relationships/image" Target="../media/image480.png"/><Relationship Id="rId138" Type="http://schemas.openxmlformats.org/officeDocument/2006/relationships/image" Target="../media/image532.png"/><Relationship Id="rId159" Type="http://schemas.openxmlformats.org/officeDocument/2006/relationships/image" Target="../media/image550.png"/><Relationship Id="rId107" Type="http://schemas.openxmlformats.org/officeDocument/2006/relationships/image" Target="../media/image503.png"/><Relationship Id="rId11" Type="http://schemas.openxmlformats.org/officeDocument/2006/relationships/image" Target="../media/image407.png"/><Relationship Id="rId32" Type="http://schemas.openxmlformats.org/officeDocument/2006/relationships/image" Target="../media/image428.png"/><Relationship Id="rId53" Type="http://schemas.openxmlformats.org/officeDocument/2006/relationships/image" Target="../media/image449.png"/><Relationship Id="rId74" Type="http://schemas.openxmlformats.org/officeDocument/2006/relationships/image" Target="../media/image470.png"/><Relationship Id="rId128" Type="http://schemas.openxmlformats.org/officeDocument/2006/relationships/image" Target="../media/image522.png"/><Relationship Id="rId149" Type="http://schemas.openxmlformats.org/officeDocument/2006/relationships/image" Target="../media/image124.png"/><Relationship Id="rId5" Type="http://schemas.openxmlformats.org/officeDocument/2006/relationships/image" Target="../media/image186.png"/><Relationship Id="rId95" Type="http://schemas.openxmlformats.org/officeDocument/2006/relationships/image" Target="../media/image491.png"/><Relationship Id="rId160" Type="http://schemas.openxmlformats.org/officeDocument/2006/relationships/image" Target="../media/image551.png"/><Relationship Id="rId22" Type="http://schemas.openxmlformats.org/officeDocument/2006/relationships/image" Target="../media/image418.png"/><Relationship Id="rId43" Type="http://schemas.openxmlformats.org/officeDocument/2006/relationships/image" Target="../media/image439.png"/><Relationship Id="rId64" Type="http://schemas.openxmlformats.org/officeDocument/2006/relationships/image" Target="../media/image460.png"/><Relationship Id="rId118" Type="http://schemas.openxmlformats.org/officeDocument/2006/relationships/image" Target="../media/image513.png"/><Relationship Id="rId139" Type="http://schemas.openxmlformats.org/officeDocument/2006/relationships/image" Target="../media/image533.png"/><Relationship Id="rId85" Type="http://schemas.openxmlformats.org/officeDocument/2006/relationships/image" Target="../media/image481.png"/><Relationship Id="rId150" Type="http://schemas.openxmlformats.org/officeDocument/2006/relationships/image" Target="../media/image541.png"/><Relationship Id="rId12" Type="http://schemas.openxmlformats.org/officeDocument/2006/relationships/image" Target="../media/image408.png"/><Relationship Id="rId17" Type="http://schemas.openxmlformats.org/officeDocument/2006/relationships/image" Target="../media/image413.png"/><Relationship Id="rId33" Type="http://schemas.openxmlformats.org/officeDocument/2006/relationships/image" Target="../media/image429.png"/><Relationship Id="rId38" Type="http://schemas.openxmlformats.org/officeDocument/2006/relationships/image" Target="../media/image434.png"/><Relationship Id="rId59" Type="http://schemas.openxmlformats.org/officeDocument/2006/relationships/image" Target="../media/image455.png"/><Relationship Id="rId103" Type="http://schemas.openxmlformats.org/officeDocument/2006/relationships/image" Target="../media/image499.png"/><Relationship Id="rId108" Type="http://schemas.openxmlformats.org/officeDocument/2006/relationships/image" Target="../media/image504.png"/><Relationship Id="rId124" Type="http://schemas.openxmlformats.org/officeDocument/2006/relationships/image" Target="../media/image518.png"/><Relationship Id="rId129" Type="http://schemas.openxmlformats.org/officeDocument/2006/relationships/image" Target="../media/image523.png"/><Relationship Id="rId54" Type="http://schemas.openxmlformats.org/officeDocument/2006/relationships/image" Target="../media/image450.png"/><Relationship Id="rId70" Type="http://schemas.openxmlformats.org/officeDocument/2006/relationships/image" Target="../media/image466.png"/><Relationship Id="rId75" Type="http://schemas.openxmlformats.org/officeDocument/2006/relationships/image" Target="../media/image471.png"/><Relationship Id="rId91" Type="http://schemas.openxmlformats.org/officeDocument/2006/relationships/image" Target="../media/image487.png"/><Relationship Id="rId96" Type="http://schemas.openxmlformats.org/officeDocument/2006/relationships/image" Target="../media/image492.png"/><Relationship Id="rId140" Type="http://schemas.openxmlformats.org/officeDocument/2006/relationships/image" Target="../media/image534.png"/><Relationship Id="rId145" Type="http://schemas.openxmlformats.org/officeDocument/2006/relationships/image" Target="../media/image539.png"/><Relationship Id="rId161" Type="http://schemas.openxmlformats.org/officeDocument/2006/relationships/image" Target="../media/image55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02.png"/><Relationship Id="rId23" Type="http://schemas.openxmlformats.org/officeDocument/2006/relationships/image" Target="../media/image419.png"/><Relationship Id="rId28" Type="http://schemas.openxmlformats.org/officeDocument/2006/relationships/image" Target="../media/image424.png"/><Relationship Id="rId49" Type="http://schemas.openxmlformats.org/officeDocument/2006/relationships/image" Target="../media/image445.png"/><Relationship Id="rId114" Type="http://schemas.openxmlformats.org/officeDocument/2006/relationships/image" Target="../media/image130.png"/><Relationship Id="rId119" Type="http://schemas.openxmlformats.org/officeDocument/2006/relationships/image" Target="../media/image122.png"/><Relationship Id="rId44" Type="http://schemas.openxmlformats.org/officeDocument/2006/relationships/image" Target="../media/image440.png"/><Relationship Id="rId60" Type="http://schemas.openxmlformats.org/officeDocument/2006/relationships/image" Target="../media/image456.png"/><Relationship Id="rId65" Type="http://schemas.openxmlformats.org/officeDocument/2006/relationships/image" Target="../media/image461.png"/><Relationship Id="rId81" Type="http://schemas.openxmlformats.org/officeDocument/2006/relationships/image" Target="../media/image477.png"/><Relationship Id="rId86" Type="http://schemas.openxmlformats.org/officeDocument/2006/relationships/image" Target="../media/image482.png"/><Relationship Id="rId130" Type="http://schemas.openxmlformats.org/officeDocument/2006/relationships/image" Target="../media/image524.png"/><Relationship Id="rId135" Type="http://schemas.openxmlformats.org/officeDocument/2006/relationships/image" Target="../media/image529.png"/><Relationship Id="rId151" Type="http://schemas.openxmlformats.org/officeDocument/2006/relationships/image" Target="../media/image542.png"/><Relationship Id="rId156" Type="http://schemas.openxmlformats.org/officeDocument/2006/relationships/image" Target="../media/image547.png"/><Relationship Id="rId13" Type="http://schemas.openxmlformats.org/officeDocument/2006/relationships/image" Target="../media/image409.png"/><Relationship Id="rId18" Type="http://schemas.openxmlformats.org/officeDocument/2006/relationships/image" Target="../media/image414.png"/><Relationship Id="rId39" Type="http://schemas.openxmlformats.org/officeDocument/2006/relationships/image" Target="../media/image435.png"/><Relationship Id="rId109" Type="http://schemas.openxmlformats.org/officeDocument/2006/relationships/image" Target="../media/image505.png"/><Relationship Id="rId34" Type="http://schemas.openxmlformats.org/officeDocument/2006/relationships/image" Target="../media/image430.png"/><Relationship Id="rId50" Type="http://schemas.openxmlformats.org/officeDocument/2006/relationships/image" Target="../media/image446.png"/><Relationship Id="rId55" Type="http://schemas.openxmlformats.org/officeDocument/2006/relationships/image" Target="../media/image451.png"/><Relationship Id="rId76" Type="http://schemas.openxmlformats.org/officeDocument/2006/relationships/image" Target="../media/image472.png"/><Relationship Id="rId97" Type="http://schemas.openxmlformats.org/officeDocument/2006/relationships/image" Target="../media/image493.png"/><Relationship Id="rId104" Type="http://schemas.openxmlformats.org/officeDocument/2006/relationships/image" Target="../media/image500.png"/><Relationship Id="rId120" Type="http://schemas.openxmlformats.org/officeDocument/2006/relationships/image" Target="../media/image514.png"/><Relationship Id="rId125" Type="http://schemas.openxmlformats.org/officeDocument/2006/relationships/image" Target="../media/image519.png"/><Relationship Id="rId141" Type="http://schemas.openxmlformats.org/officeDocument/2006/relationships/image" Target="../media/image535.png"/><Relationship Id="rId146" Type="http://schemas.openxmlformats.org/officeDocument/2006/relationships/image" Target="../media/image540.png"/><Relationship Id="rId7" Type="http://schemas.openxmlformats.org/officeDocument/2006/relationships/image" Target="../media/image403.png"/><Relationship Id="rId71" Type="http://schemas.openxmlformats.org/officeDocument/2006/relationships/image" Target="../media/image467.png"/><Relationship Id="rId92" Type="http://schemas.openxmlformats.org/officeDocument/2006/relationships/image" Target="../media/image488.png"/><Relationship Id="rId2" Type="http://schemas.openxmlformats.org/officeDocument/2006/relationships/image" Target="../media/image399.png"/><Relationship Id="rId29" Type="http://schemas.openxmlformats.org/officeDocument/2006/relationships/image" Target="../media/image425.png"/><Relationship Id="rId24" Type="http://schemas.openxmlformats.org/officeDocument/2006/relationships/image" Target="../media/image420.png"/><Relationship Id="rId40" Type="http://schemas.openxmlformats.org/officeDocument/2006/relationships/image" Target="../media/image436.png"/><Relationship Id="rId45" Type="http://schemas.openxmlformats.org/officeDocument/2006/relationships/image" Target="../media/image441.png"/><Relationship Id="rId66" Type="http://schemas.openxmlformats.org/officeDocument/2006/relationships/image" Target="../media/image462.png"/><Relationship Id="rId87" Type="http://schemas.openxmlformats.org/officeDocument/2006/relationships/image" Target="../media/image483.png"/><Relationship Id="rId110" Type="http://schemas.openxmlformats.org/officeDocument/2006/relationships/image" Target="../media/image506.png"/><Relationship Id="rId115" Type="http://schemas.openxmlformats.org/officeDocument/2006/relationships/image" Target="../media/image510.png"/><Relationship Id="rId131" Type="http://schemas.openxmlformats.org/officeDocument/2006/relationships/image" Target="../media/image525.png"/><Relationship Id="rId136" Type="http://schemas.openxmlformats.org/officeDocument/2006/relationships/image" Target="../media/image530.png"/><Relationship Id="rId157" Type="http://schemas.openxmlformats.org/officeDocument/2006/relationships/image" Target="../media/image548.png"/><Relationship Id="rId61" Type="http://schemas.openxmlformats.org/officeDocument/2006/relationships/image" Target="../media/image457.png"/><Relationship Id="rId82" Type="http://schemas.openxmlformats.org/officeDocument/2006/relationships/image" Target="../media/image478.png"/><Relationship Id="rId152" Type="http://schemas.openxmlformats.org/officeDocument/2006/relationships/image" Target="../media/image543.png"/><Relationship Id="rId19" Type="http://schemas.openxmlformats.org/officeDocument/2006/relationships/image" Target="../media/image415.png"/><Relationship Id="rId14" Type="http://schemas.openxmlformats.org/officeDocument/2006/relationships/image" Target="../media/image410.png"/><Relationship Id="rId30" Type="http://schemas.openxmlformats.org/officeDocument/2006/relationships/image" Target="../media/image426.png"/><Relationship Id="rId35" Type="http://schemas.openxmlformats.org/officeDocument/2006/relationships/image" Target="../media/image431.png"/><Relationship Id="rId56" Type="http://schemas.openxmlformats.org/officeDocument/2006/relationships/image" Target="../media/image452.png"/><Relationship Id="rId77" Type="http://schemas.openxmlformats.org/officeDocument/2006/relationships/image" Target="../media/image473.png"/><Relationship Id="rId100" Type="http://schemas.openxmlformats.org/officeDocument/2006/relationships/image" Target="../media/image496.png"/><Relationship Id="rId105" Type="http://schemas.openxmlformats.org/officeDocument/2006/relationships/image" Target="../media/image501.png"/><Relationship Id="rId126" Type="http://schemas.openxmlformats.org/officeDocument/2006/relationships/image" Target="../media/image520.png"/><Relationship Id="rId147" Type="http://schemas.openxmlformats.org/officeDocument/2006/relationships/image" Target="../media/image120.png"/><Relationship Id="rId8" Type="http://schemas.openxmlformats.org/officeDocument/2006/relationships/image" Target="../media/image404.png"/><Relationship Id="rId51" Type="http://schemas.openxmlformats.org/officeDocument/2006/relationships/image" Target="../media/image447.png"/><Relationship Id="rId72" Type="http://schemas.openxmlformats.org/officeDocument/2006/relationships/image" Target="../media/image468.png"/><Relationship Id="rId93" Type="http://schemas.openxmlformats.org/officeDocument/2006/relationships/image" Target="../media/image489.png"/><Relationship Id="rId98" Type="http://schemas.openxmlformats.org/officeDocument/2006/relationships/image" Target="../media/image494.png"/><Relationship Id="rId121" Type="http://schemas.openxmlformats.org/officeDocument/2006/relationships/image" Target="../media/image515.png"/><Relationship Id="rId142" Type="http://schemas.openxmlformats.org/officeDocument/2006/relationships/image" Target="../media/image536.png"/><Relationship Id="rId3" Type="http://schemas.openxmlformats.org/officeDocument/2006/relationships/image" Target="../media/image400.png"/><Relationship Id="rId25" Type="http://schemas.openxmlformats.org/officeDocument/2006/relationships/image" Target="../media/image421.png"/><Relationship Id="rId46" Type="http://schemas.openxmlformats.org/officeDocument/2006/relationships/image" Target="../media/image442.png"/><Relationship Id="rId67" Type="http://schemas.openxmlformats.org/officeDocument/2006/relationships/image" Target="../media/image463.png"/><Relationship Id="rId116" Type="http://schemas.openxmlformats.org/officeDocument/2006/relationships/image" Target="../media/image511.png"/><Relationship Id="rId137" Type="http://schemas.openxmlformats.org/officeDocument/2006/relationships/image" Target="../media/image531.png"/><Relationship Id="rId158" Type="http://schemas.openxmlformats.org/officeDocument/2006/relationships/image" Target="../media/image549.png"/><Relationship Id="rId20" Type="http://schemas.openxmlformats.org/officeDocument/2006/relationships/image" Target="../media/image416.png"/><Relationship Id="rId41" Type="http://schemas.openxmlformats.org/officeDocument/2006/relationships/image" Target="../media/image437.png"/><Relationship Id="rId62" Type="http://schemas.openxmlformats.org/officeDocument/2006/relationships/image" Target="../media/image458.png"/><Relationship Id="rId83" Type="http://schemas.openxmlformats.org/officeDocument/2006/relationships/image" Target="../media/image479.png"/><Relationship Id="rId88" Type="http://schemas.openxmlformats.org/officeDocument/2006/relationships/image" Target="../media/image484.png"/><Relationship Id="rId111" Type="http://schemas.openxmlformats.org/officeDocument/2006/relationships/image" Target="../media/image507.png"/><Relationship Id="rId132" Type="http://schemas.openxmlformats.org/officeDocument/2006/relationships/image" Target="../media/image526.png"/><Relationship Id="rId153" Type="http://schemas.openxmlformats.org/officeDocument/2006/relationships/image" Target="../media/image544.png"/><Relationship Id="rId15" Type="http://schemas.openxmlformats.org/officeDocument/2006/relationships/image" Target="../media/image411.png"/><Relationship Id="rId36" Type="http://schemas.openxmlformats.org/officeDocument/2006/relationships/image" Target="../media/image432.png"/><Relationship Id="rId57" Type="http://schemas.openxmlformats.org/officeDocument/2006/relationships/image" Target="../media/image453.png"/><Relationship Id="rId106" Type="http://schemas.openxmlformats.org/officeDocument/2006/relationships/image" Target="../media/image502.png"/><Relationship Id="rId127" Type="http://schemas.openxmlformats.org/officeDocument/2006/relationships/image" Target="../media/image521.png"/><Relationship Id="rId10" Type="http://schemas.openxmlformats.org/officeDocument/2006/relationships/image" Target="../media/image406.png"/><Relationship Id="rId31" Type="http://schemas.openxmlformats.org/officeDocument/2006/relationships/image" Target="../media/image427.png"/><Relationship Id="rId52" Type="http://schemas.openxmlformats.org/officeDocument/2006/relationships/image" Target="../media/image448.png"/><Relationship Id="rId73" Type="http://schemas.openxmlformats.org/officeDocument/2006/relationships/image" Target="../media/image469.png"/><Relationship Id="rId78" Type="http://schemas.openxmlformats.org/officeDocument/2006/relationships/image" Target="../media/image474.png"/><Relationship Id="rId94" Type="http://schemas.openxmlformats.org/officeDocument/2006/relationships/image" Target="../media/image490.png"/><Relationship Id="rId99" Type="http://schemas.openxmlformats.org/officeDocument/2006/relationships/image" Target="../media/image495.png"/><Relationship Id="rId101" Type="http://schemas.openxmlformats.org/officeDocument/2006/relationships/image" Target="../media/image497.png"/><Relationship Id="rId122" Type="http://schemas.openxmlformats.org/officeDocument/2006/relationships/image" Target="../media/image516.png"/><Relationship Id="rId143" Type="http://schemas.openxmlformats.org/officeDocument/2006/relationships/image" Target="../media/image537.png"/><Relationship Id="rId148" Type="http://schemas.openxmlformats.org/officeDocument/2006/relationships/image" Target="../media/image121.png"/><Relationship Id="rId4" Type="http://schemas.openxmlformats.org/officeDocument/2006/relationships/image" Target="../media/image401.png"/><Relationship Id="rId9" Type="http://schemas.openxmlformats.org/officeDocument/2006/relationships/image" Target="../media/image405.png"/><Relationship Id="rId26" Type="http://schemas.openxmlformats.org/officeDocument/2006/relationships/image" Target="../media/image422.png"/><Relationship Id="rId47" Type="http://schemas.openxmlformats.org/officeDocument/2006/relationships/image" Target="../media/image443.png"/><Relationship Id="rId68" Type="http://schemas.openxmlformats.org/officeDocument/2006/relationships/image" Target="../media/image464.png"/><Relationship Id="rId89" Type="http://schemas.openxmlformats.org/officeDocument/2006/relationships/image" Target="../media/image485.png"/><Relationship Id="rId112" Type="http://schemas.openxmlformats.org/officeDocument/2006/relationships/image" Target="../media/image508.png"/><Relationship Id="rId133" Type="http://schemas.openxmlformats.org/officeDocument/2006/relationships/image" Target="../media/image527.png"/><Relationship Id="rId154" Type="http://schemas.openxmlformats.org/officeDocument/2006/relationships/image" Target="../media/image545.png"/><Relationship Id="rId16" Type="http://schemas.openxmlformats.org/officeDocument/2006/relationships/image" Target="../media/image412.png"/><Relationship Id="rId37" Type="http://schemas.openxmlformats.org/officeDocument/2006/relationships/image" Target="../media/image433.png"/><Relationship Id="rId58" Type="http://schemas.openxmlformats.org/officeDocument/2006/relationships/image" Target="../media/image454.png"/><Relationship Id="rId79" Type="http://schemas.openxmlformats.org/officeDocument/2006/relationships/image" Target="../media/image475.png"/><Relationship Id="rId102" Type="http://schemas.openxmlformats.org/officeDocument/2006/relationships/image" Target="../media/image498.png"/><Relationship Id="rId123" Type="http://schemas.openxmlformats.org/officeDocument/2006/relationships/image" Target="../media/image517.png"/><Relationship Id="rId144" Type="http://schemas.openxmlformats.org/officeDocument/2006/relationships/image" Target="../media/image538.png"/><Relationship Id="rId90" Type="http://schemas.openxmlformats.org/officeDocument/2006/relationships/image" Target="../media/image486.png"/><Relationship Id="rId27" Type="http://schemas.openxmlformats.org/officeDocument/2006/relationships/image" Target="../media/image423.png"/><Relationship Id="rId48" Type="http://schemas.openxmlformats.org/officeDocument/2006/relationships/image" Target="../media/image444.png"/><Relationship Id="rId69" Type="http://schemas.openxmlformats.org/officeDocument/2006/relationships/image" Target="../media/image465.png"/><Relationship Id="rId113" Type="http://schemas.openxmlformats.org/officeDocument/2006/relationships/image" Target="../media/image509.png"/><Relationship Id="rId134" Type="http://schemas.openxmlformats.org/officeDocument/2006/relationships/image" Target="../media/image528.png"/><Relationship Id="rId80" Type="http://schemas.openxmlformats.org/officeDocument/2006/relationships/image" Target="../media/image476.png"/><Relationship Id="rId155" Type="http://schemas.openxmlformats.org/officeDocument/2006/relationships/image" Target="../media/image546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3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4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5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6.pn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7.pn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67.png"/><Relationship Id="rId21" Type="http://schemas.openxmlformats.org/officeDocument/2006/relationships/image" Target="../media/image577.png"/><Relationship Id="rId42" Type="http://schemas.openxmlformats.org/officeDocument/2006/relationships/image" Target="../media/image598.png"/><Relationship Id="rId63" Type="http://schemas.openxmlformats.org/officeDocument/2006/relationships/image" Target="../media/image614.png"/><Relationship Id="rId84" Type="http://schemas.openxmlformats.org/officeDocument/2006/relationships/image" Target="../media/image634.png"/><Relationship Id="rId138" Type="http://schemas.openxmlformats.org/officeDocument/2006/relationships/image" Target="../media/image688.png"/><Relationship Id="rId159" Type="http://schemas.openxmlformats.org/officeDocument/2006/relationships/image" Target="../media/image709.png"/><Relationship Id="rId170" Type="http://schemas.openxmlformats.org/officeDocument/2006/relationships/image" Target="../media/image719.png"/><Relationship Id="rId107" Type="http://schemas.openxmlformats.org/officeDocument/2006/relationships/image" Target="../media/image657.png"/><Relationship Id="rId11" Type="http://schemas.openxmlformats.org/officeDocument/2006/relationships/image" Target="../media/image567.png"/><Relationship Id="rId32" Type="http://schemas.openxmlformats.org/officeDocument/2006/relationships/image" Target="../media/image588.png"/><Relationship Id="rId53" Type="http://schemas.openxmlformats.org/officeDocument/2006/relationships/image" Target="../media/image607.png"/><Relationship Id="rId74" Type="http://schemas.openxmlformats.org/officeDocument/2006/relationships/image" Target="../media/image426.png"/><Relationship Id="rId128" Type="http://schemas.openxmlformats.org/officeDocument/2006/relationships/image" Target="../media/image678.png"/><Relationship Id="rId149" Type="http://schemas.openxmlformats.org/officeDocument/2006/relationships/image" Target="../media/image699.png"/><Relationship Id="rId5" Type="http://schemas.openxmlformats.org/officeDocument/2006/relationships/image" Target="../media/image561.png"/><Relationship Id="rId95" Type="http://schemas.openxmlformats.org/officeDocument/2006/relationships/image" Target="../media/image645.png"/><Relationship Id="rId160" Type="http://schemas.openxmlformats.org/officeDocument/2006/relationships/image" Target="../media/image710.png"/><Relationship Id="rId181" Type="http://schemas.openxmlformats.org/officeDocument/2006/relationships/image" Target="../media/image730.png"/><Relationship Id="rId22" Type="http://schemas.openxmlformats.org/officeDocument/2006/relationships/image" Target="../media/image578.png"/><Relationship Id="rId43" Type="http://schemas.openxmlformats.org/officeDocument/2006/relationships/image" Target="../media/image599.png"/><Relationship Id="rId64" Type="http://schemas.openxmlformats.org/officeDocument/2006/relationships/image" Target="../media/image615.png"/><Relationship Id="rId118" Type="http://schemas.openxmlformats.org/officeDocument/2006/relationships/image" Target="../media/image668.png"/><Relationship Id="rId139" Type="http://schemas.openxmlformats.org/officeDocument/2006/relationships/image" Target="../media/image689.png"/><Relationship Id="rId85" Type="http://schemas.openxmlformats.org/officeDocument/2006/relationships/image" Target="../media/image635.png"/><Relationship Id="rId150" Type="http://schemas.openxmlformats.org/officeDocument/2006/relationships/image" Target="../media/image700.png"/><Relationship Id="rId171" Type="http://schemas.openxmlformats.org/officeDocument/2006/relationships/image" Target="../media/image720.png"/><Relationship Id="rId12" Type="http://schemas.openxmlformats.org/officeDocument/2006/relationships/image" Target="../media/image568.png"/><Relationship Id="rId33" Type="http://schemas.openxmlformats.org/officeDocument/2006/relationships/image" Target="../media/image589.png"/><Relationship Id="rId108" Type="http://schemas.openxmlformats.org/officeDocument/2006/relationships/image" Target="../media/image658.png"/><Relationship Id="rId129" Type="http://schemas.openxmlformats.org/officeDocument/2006/relationships/image" Target="../media/image679.png"/><Relationship Id="rId54" Type="http://schemas.openxmlformats.org/officeDocument/2006/relationships/image" Target="../media/image608.png"/><Relationship Id="rId75" Type="http://schemas.openxmlformats.org/officeDocument/2006/relationships/image" Target="../media/image625.png"/><Relationship Id="rId96" Type="http://schemas.openxmlformats.org/officeDocument/2006/relationships/image" Target="../media/image646.png"/><Relationship Id="rId140" Type="http://schemas.openxmlformats.org/officeDocument/2006/relationships/image" Target="../media/image690.png"/><Relationship Id="rId161" Type="http://schemas.openxmlformats.org/officeDocument/2006/relationships/image" Target="../media/image711.png"/><Relationship Id="rId6" Type="http://schemas.openxmlformats.org/officeDocument/2006/relationships/image" Target="../media/image562.png"/><Relationship Id="rId23" Type="http://schemas.openxmlformats.org/officeDocument/2006/relationships/image" Target="../media/image579.png"/><Relationship Id="rId119" Type="http://schemas.openxmlformats.org/officeDocument/2006/relationships/image" Target="../media/image669.png"/><Relationship Id="rId44" Type="http://schemas.openxmlformats.org/officeDocument/2006/relationships/image" Target="../media/image600.png"/><Relationship Id="rId60" Type="http://schemas.openxmlformats.org/officeDocument/2006/relationships/image" Target="../media/image307.png"/><Relationship Id="rId65" Type="http://schemas.openxmlformats.org/officeDocument/2006/relationships/image" Target="../media/image616.png"/><Relationship Id="rId81" Type="http://schemas.openxmlformats.org/officeDocument/2006/relationships/image" Target="../media/image631.png"/><Relationship Id="rId86" Type="http://schemas.openxmlformats.org/officeDocument/2006/relationships/image" Target="../media/image636.png"/><Relationship Id="rId130" Type="http://schemas.openxmlformats.org/officeDocument/2006/relationships/image" Target="../media/image680.png"/><Relationship Id="rId135" Type="http://schemas.openxmlformats.org/officeDocument/2006/relationships/image" Target="../media/image685.png"/><Relationship Id="rId151" Type="http://schemas.openxmlformats.org/officeDocument/2006/relationships/image" Target="../media/image701.png"/><Relationship Id="rId156" Type="http://schemas.openxmlformats.org/officeDocument/2006/relationships/image" Target="../media/image706.png"/><Relationship Id="rId177" Type="http://schemas.openxmlformats.org/officeDocument/2006/relationships/image" Target="../media/image726.png"/><Relationship Id="rId172" Type="http://schemas.openxmlformats.org/officeDocument/2006/relationships/image" Target="../media/image721.png"/><Relationship Id="rId13" Type="http://schemas.openxmlformats.org/officeDocument/2006/relationships/image" Target="../media/image569.png"/><Relationship Id="rId18" Type="http://schemas.openxmlformats.org/officeDocument/2006/relationships/image" Target="../media/image574.png"/><Relationship Id="rId39" Type="http://schemas.openxmlformats.org/officeDocument/2006/relationships/image" Target="../media/image595.png"/><Relationship Id="rId109" Type="http://schemas.openxmlformats.org/officeDocument/2006/relationships/image" Target="../media/image659.png"/><Relationship Id="rId34" Type="http://schemas.openxmlformats.org/officeDocument/2006/relationships/image" Target="../media/image590.png"/><Relationship Id="rId50" Type="http://schemas.openxmlformats.org/officeDocument/2006/relationships/image" Target="../media/image159.png"/><Relationship Id="rId55" Type="http://schemas.openxmlformats.org/officeDocument/2006/relationships/image" Target="../media/image195.png"/><Relationship Id="rId76" Type="http://schemas.openxmlformats.org/officeDocument/2006/relationships/image" Target="../media/image626.png"/><Relationship Id="rId97" Type="http://schemas.openxmlformats.org/officeDocument/2006/relationships/image" Target="../media/image647.png"/><Relationship Id="rId104" Type="http://schemas.openxmlformats.org/officeDocument/2006/relationships/image" Target="../media/image654.png"/><Relationship Id="rId120" Type="http://schemas.openxmlformats.org/officeDocument/2006/relationships/image" Target="../media/image670.png"/><Relationship Id="rId125" Type="http://schemas.openxmlformats.org/officeDocument/2006/relationships/image" Target="../media/image675.png"/><Relationship Id="rId141" Type="http://schemas.openxmlformats.org/officeDocument/2006/relationships/image" Target="../media/image691.png"/><Relationship Id="rId146" Type="http://schemas.openxmlformats.org/officeDocument/2006/relationships/image" Target="../media/image696.png"/><Relationship Id="rId167" Type="http://schemas.openxmlformats.org/officeDocument/2006/relationships/image" Target="../media/image716.png"/><Relationship Id="rId7" Type="http://schemas.openxmlformats.org/officeDocument/2006/relationships/image" Target="../media/image563.png"/><Relationship Id="rId71" Type="http://schemas.openxmlformats.org/officeDocument/2006/relationships/image" Target="../media/image622.png"/><Relationship Id="rId92" Type="http://schemas.openxmlformats.org/officeDocument/2006/relationships/image" Target="../media/image642.png"/><Relationship Id="rId162" Type="http://schemas.openxmlformats.org/officeDocument/2006/relationships/image" Target="../media/image712.png"/><Relationship Id="rId2" Type="http://schemas.openxmlformats.org/officeDocument/2006/relationships/image" Target="../media/image558.png"/><Relationship Id="rId29" Type="http://schemas.openxmlformats.org/officeDocument/2006/relationships/image" Target="../media/image585.png"/><Relationship Id="rId24" Type="http://schemas.openxmlformats.org/officeDocument/2006/relationships/image" Target="../media/image580.png"/><Relationship Id="rId40" Type="http://schemas.openxmlformats.org/officeDocument/2006/relationships/image" Target="../media/image596.png"/><Relationship Id="rId45" Type="http://schemas.openxmlformats.org/officeDocument/2006/relationships/image" Target="../media/image601.png"/><Relationship Id="rId66" Type="http://schemas.openxmlformats.org/officeDocument/2006/relationships/image" Target="../media/image617.png"/><Relationship Id="rId87" Type="http://schemas.openxmlformats.org/officeDocument/2006/relationships/image" Target="../media/image637.png"/><Relationship Id="rId110" Type="http://schemas.openxmlformats.org/officeDocument/2006/relationships/image" Target="../media/image660.png"/><Relationship Id="rId115" Type="http://schemas.openxmlformats.org/officeDocument/2006/relationships/image" Target="../media/image665.png"/><Relationship Id="rId131" Type="http://schemas.openxmlformats.org/officeDocument/2006/relationships/image" Target="../media/image681.png"/><Relationship Id="rId136" Type="http://schemas.openxmlformats.org/officeDocument/2006/relationships/image" Target="../media/image686.png"/><Relationship Id="rId157" Type="http://schemas.openxmlformats.org/officeDocument/2006/relationships/image" Target="../media/image707.png"/><Relationship Id="rId178" Type="http://schemas.openxmlformats.org/officeDocument/2006/relationships/image" Target="../media/image727.png"/><Relationship Id="rId61" Type="http://schemas.openxmlformats.org/officeDocument/2006/relationships/image" Target="../media/image612.png"/><Relationship Id="rId82" Type="http://schemas.openxmlformats.org/officeDocument/2006/relationships/image" Target="../media/image632.png"/><Relationship Id="rId152" Type="http://schemas.openxmlformats.org/officeDocument/2006/relationships/image" Target="../media/image702.png"/><Relationship Id="rId173" Type="http://schemas.openxmlformats.org/officeDocument/2006/relationships/image" Target="../media/image722.png"/><Relationship Id="rId19" Type="http://schemas.openxmlformats.org/officeDocument/2006/relationships/image" Target="../media/image575.png"/><Relationship Id="rId14" Type="http://schemas.openxmlformats.org/officeDocument/2006/relationships/image" Target="../media/image570.png"/><Relationship Id="rId30" Type="http://schemas.openxmlformats.org/officeDocument/2006/relationships/image" Target="../media/image586.png"/><Relationship Id="rId35" Type="http://schemas.openxmlformats.org/officeDocument/2006/relationships/image" Target="../media/image591.png"/><Relationship Id="rId56" Type="http://schemas.openxmlformats.org/officeDocument/2006/relationships/image" Target="../media/image609.png"/><Relationship Id="rId77" Type="http://schemas.openxmlformats.org/officeDocument/2006/relationships/image" Target="../media/image627.png"/><Relationship Id="rId100" Type="http://schemas.openxmlformats.org/officeDocument/2006/relationships/image" Target="../media/image650.png"/><Relationship Id="rId105" Type="http://schemas.openxmlformats.org/officeDocument/2006/relationships/image" Target="../media/image655.png"/><Relationship Id="rId126" Type="http://schemas.openxmlformats.org/officeDocument/2006/relationships/image" Target="../media/image676.png"/><Relationship Id="rId147" Type="http://schemas.openxmlformats.org/officeDocument/2006/relationships/image" Target="../media/image697.png"/><Relationship Id="rId168" Type="http://schemas.openxmlformats.org/officeDocument/2006/relationships/image" Target="../media/image717.png"/><Relationship Id="rId8" Type="http://schemas.openxmlformats.org/officeDocument/2006/relationships/image" Target="../media/image564.png"/><Relationship Id="rId51" Type="http://schemas.openxmlformats.org/officeDocument/2006/relationships/image" Target="../media/image605.png"/><Relationship Id="rId72" Type="http://schemas.openxmlformats.org/officeDocument/2006/relationships/image" Target="../media/image623.png"/><Relationship Id="rId93" Type="http://schemas.openxmlformats.org/officeDocument/2006/relationships/image" Target="../media/image643.png"/><Relationship Id="rId98" Type="http://schemas.openxmlformats.org/officeDocument/2006/relationships/image" Target="../media/image648.png"/><Relationship Id="rId121" Type="http://schemas.openxmlformats.org/officeDocument/2006/relationships/image" Target="../media/image671.png"/><Relationship Id="rId142" Type="http://schemas.openxmlformats.org/officeDocument/2006/relationships/image" Target="../media/image692.png"/><Relationship Id="rId163" Type="http://schemas.openxmlformats.org/officeDocument/2006/relationships/image" Target="../media/image713.png"/><Relationship Id="rId3" Type="http://schemas.openxmlformats.org/officeDocument/2006/relationships/image" Target="../media/image559.png"/><Relationship Id="rId25" Type="http://schemas.openxmlformats.org/officeDocument/2006/relationships/image" Target="../media/image581.png"/><Relationship Id="rId46" Type="http://schemas.openxmlformats.org/officeDocument/2006/relationships/image" Target="../media/image602.png"/><Relationship Id="rId67" Type="http://schemas.openxmlformats.org/officeDocument/2006/relationships/image" Target="../media/image618.png"/><Relationship Id="rId116" Type="http://schemas.openxmlformats.org/officeDocument/2006/relationships/image" Target="../media/image666.png"/><Relationship Id="rId137" Type="http://schemas.openxmlformats.org/officeDocument/2006/relationships/image" Target="../media/image687.png"/><Relationship Id="rId158" Type="http://schemas.openxmlformats.org/officeDocument/2006/relationships/image" Target="../media/image708.png"/><Relationship Id="rId20" Type="http://schemas.openxmlformats.org/officeDocument/2006/relationships/image" Target="../media/image576.png"/><Relationship Id="rId41" Type="http://schemas.openxmlformats.org/officeDocument/2006/relationships/image" Target="../media/image597.png"/><Relationship Id="rId62" Type="http://schemas.openxmlformats.org/officeDocument/2006/relationships/image" Target="../media/image613.png"/><Relationship Id="rId83" Type="http://schemas.openxmlformats.org/officeDocument/2006/relationships/image" Target="../media/image633.png"/><Relationship Id="rId88" Type="http://schemas.openxmlformats.org/officeDocument/2006/relationships/image" Target="../media/image638.png"/><Relationship Id="rId111" Type="http://schemas.openxmlformats.org/officeDocument/2006/relationships/image" Target="../media/image661.png"/><Relationship Id="rId132" Type="http://schemas.openxmlformats.org/officeDocument/2006/relationships/image" Target="../media/image682.png"/><Relationship Id="rId153" Type="http://schemas.openxmlformats.org/officeDocument/2006/relationships/image" Target="../media/image703.png"/><Relationship Id="rId174" Type="http://schemas.openxmlformats.org/officeDocument/2006/relationships/image" Target="../media/image723.png"/><Relationship Id="rId179" Type="http://schemas.openxmlformats.org/officeDocument/2006/relationships/image" Target="../media/image728.png"/><Relationship Id="rId15" Type="http://schemas.openxmlformats.org/officeDocument/2006/relationships/image" Target="../media/image571.png"/><Relationship Id="rId36" Type="http://schemas.openxmlformats.org/officeDocument/2006/relationships/image" Target="../media/image592.png"/><Relationship Id="rId57" Type="http://schemas.openxmlformats.org/officeDocument/2006/relationships/image" Target="../media/image153.png"/><Relationship Id="rId106" Type="http://schemas.openxmlformats.org/officeDocument/2006/relationships/image" Target="../media/image656.png"/><Relationship Id="rId127" Type="http://schemas.openxmlformats.org/officeDocument/2006/relationships/image" Target="../media/image677.png"/><Relationship Id="rId10" Type="http://schemas.openxmlformats.org/officeDocument/2006/relationships/image" Target="../media/image566.png"/><Relationship Id="rId31" Type="http://schemas.openxmlformats.org/officeDocument/2006/relationships/image" Target="../media/image587.png"/><Relationship Id="rId52" Type="http://schemas.openxmlformats.org/officeDocument/2006/relationships/image" Target="../media/image606.png"/><Relationship Id="rId73" Type="http://schemas.openxmlformats.org/officeDocument/2006/relationships/image" Target="../media/image624.png"/><Relationship Id="rId78" Type="http://schemas.openxmlformats.org/officeDocument/2006/relationships/image" Target="../media/image628.png"/><Relationship Id="rId94" Type="http://schemas.openxmlformats.org/officeDocument/2006/relationships/image" Target="../media/image644.png"/><Relationship Id="rId99" Type="http://schemas.openxmlformats.org/officeDocument/2006/relationships/image" Target="../media/image649.png"/><Relationship Id="rId101" Type="http://schemas.openxmlformats.org/officeDocument/2006/relationships/image" Target="../media/image651.png"/><Relationship Id="rId122" Type="http://schemas.openxmlformats.org/officeDocument/2006/relationships/image" Target="../media/image672.png"/><Relationship Id="rId143" Type="http://schemas.openxmlformats.org/officeDocument/2006/relationships/image" Target="../media/image693.png"/><Relationship Id="rId148" Type="http://schemas.openxmlformats.org/officeDocument/2006/relationships/image" Target="../media/image698.png"/><Relationship Id="rId164" Type="http://schemas.openxmlformats.org/officeDocument/2006/relationships/image" Target="../media/image714.png"/><Relationship Id="rId169" Type="http://schemas.openxmlformats.org/officeDocument/2006/relationships/image" Target="../media/image718.png"/><Relationship Id="rId4" Type="http://schemas.openxmlformats.org/officeDocument/2006/relationships/image" Target="../media/image560.png"/><Relationship Id="rId9" Type="http://schemas.openxmlformats.org/officeDocument/2006/relationships/image" Target="../media/image565.png"/><Relationship Id="rId180" Type="http://schemas.openxmlformats.org/officeDocument/2006/relationships/image" Target="../media/image729.png"/><Relationship Id="rId26" Type="http://schemas.openxmlformats.org/officeDocument/2006/relationships/image" Target="../media/image582.png"/><Relationship Id="rId47" Type="http://schemas.openxmlformats.org/officeDocument/2006/relationships/image" Target="../media/image172.png"/><Relationship Id="rId68" Type="http://schemas.openxmlformats.org/officeDocument/2006/relationships/image" Target="../media/image619.png"/><Relationship Id="rId89" Type="http://schemas.openxmlformats.org/officeDocument/2006/relationships/image" Target="../media/image639.png"/><Relationship Id="rId112" Type="http://schemas.openxmlformats.org/officeDocument/2006/relationships/image" Target="../media/image662.png"/><Relationship Id="rId133" Type="http://schemas.openxmlformats.org/officeDocument/2006/relationships/image" Target="../media/image683.png"/><Relationship Id="rId154" Type="http://schemas.openxmlformats.org/officeDocument/2006/relationships/image" Target="../media/image704.png"/><Relationship Id="rId175" Type="http://schemas.openxmlformats.org/officeDocument/2006/relationships/image" Target="../media/image724.png"/><Relationship Id="rId16" Type="http://schemas.openxmlformats.org/officeDocument/2006/relationships/image" Target="../media/image572.png"/><Relationship Id="rId37" Type="http://schemas.openxmlformats.org/officeDocument/2006/relationships/image" Target="../media/image593.png"/><Relationship Id="rId58" Type="http://schemas.openxmlformats.org/officeDocument/2006/relationships/image" Target="../media/image610.png"/><Relationship Id="rId79" Type="http://schemas.openxmlformats.org/officeDocument/2006/relationships/image" Target="../media/image629.png"/><Relationship Id="rId102" Type="http://schemas.openxmlformats.org/officeDocument/2006/relationships/image" Target="../media/image652.png"/><Relationship Id="rId123" Type="http://schemas.openxmlformats.org/officeDocument/2006/relationships/image" Target="../media/image673.png"/><Relationship Id="rId144" Type="http://schemas.openxmlformats.org/officeDocument/2006/relationships/image" Target="../media/image694.png"/><Relationship Id="rId90" Type="http://schemas.openxmlformats.org/officeDocument/2006/relationships/image" Target="../media/image640.png"/><Relationship Id="rId165" Type="http://schemas.openxmlformats.org/officeDocument/2006/relationships/image" Target="../media/image715.png"/><Relationship Id="rId27" Type="http://schemas.openxmlformats.org/officeDocument/2006/relationships/image" Target="../media/image583.png"/><Relationship Id="rId48" Type="http://schemas.openxmlformats.org/officeDocument/2006/relationships/image" Target="../media/image603.png"/><Relationship Id="rId69" Type="http://schemas.openxmlformats.org/officeDocument/2006/relationships/image" Target="../media/image620.png"/><Relationship Id="rId113" Type="http://schemas.openxmlformats.org/officeDocument/2006/relationships/image" Target="../media/image663.png"/><Relationship Id="rId134" Type="http://schemas.openxmlformats.org/officeDocument/2006/relationships/image" Target="../media/image684.png"/><Relationship Id="rId80" Type="http://schemas.openxmlformats.org/officeDocument/2006/relationships/image" Target="../media/image630.png"/><Relationship Id="rId155" Type="http://schemas.openxmlformats.org/officeDocument/2006/relationships/image" Target="../media/image705.png"/><Relationship Id="rId176" Type="http://schemas.openxmlformats.org/officeDocument/2006/relationships/image" Target="../media/image725.png"/><Relationship Id="rId17" Type="http://schemas.openxmlformats.org/officeDocument/2006/relationships/image" Target="../media/image573.png"/><Relationship Id="rId38" Type="http://schemas.openxmlformats.org/officeDocument/2006/relationships/image" Target="../media/image594.png"/><Relationship Id="rId59" Type="http://schemas.openxmlformats.org/officeDocument/2006/relationships/image" Target="../media/image611.png"/><Relationship Id="rId103" Type="http://schemas.openxmlformats.org/officeDocument/2006/relationships/image" Target="../media/image653.png"/><Relationship Id="rId124" Type="http://schemas.openxmlformats.org/officeDocument/2006/relationships/image" Target="../media/image674.png"/><Relationship Id="rId70" Type="http://schemas.openxmlformats.org/officeDocument/2006/relationships/image" Target="../media/image621.png"/><Relationship Id="rId91" Type="http://schemas.openxmlformats.org/officeDocument/2006/relationships/image" Target="../media/image641.png"/><Relationship Id="rId145" Type="http://schemas.openxmlformats.org/officeDocument/2006/relationships/image" Target="../media/image695.png"/><Relationship Id="rId166" Type="http://schemas.openxmlformats.org/officeDocument/2006/relationships/image" Target="../media/image427.png"/><Relationship Id="rId1" Type="http://schemas.openxmlformats.org/officeDocument/2006/relationships/slideLayout" Target="../slideLayouts/slideLayout24.xml"/><Relationship Id="rId28" Type="http://schemas.openxmlformats.org/officeDocument/2006/relationships/image" Target="../media/image584.png"/><Relationship Id="rId49" Type="http://schemas.openxmlformats.org/officeDocument/2006/relationships/image" Target="../media/image604.png"/><Relationship Id="rId114" Type="http://schemas.openxmlformats.org/officeDocument/2006/relationships/image" Target="../media/image664.png"/></Relationships>
</file>

<file path=ppt/slides/_rels/slide5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825.png"/><Relationship Id="rId21" Type="http://schemas.openxmlformats.org/officeDocument/2006/relationships/image" Target="../media/image615.png"/><Relationship Id="rId42" Type="http://schemas.openxmlformats.org/officeDocument/2006/relationships/image" Target="../media/image755.png"/><Relationship Id="rId63" Type="http://schemas.openxmlformats.org/officeDocument/2006/relationships/image" Target="../media/image776.png"/><Relationship Id="rId84" Type="http://schemas.openxmlformats.org/officeDocument/2006/relationships/image" Target="../media/image793.png"/><Relationship Id="rId138" Type="http://schemas.openxmlformats.org/officeDocument/2006/relationships/image" Target="../media/image846.png"/><Relationship Id="rId107" Type="http://schemas.openxmlformats.org/officeDocument/2006/relationships/image" Target="../media/image815.png"/><Relationship Id="rId11" Type="http://schemas.openxmlformats.org/officeDocument/2006/relationships/image" Target="../media/image736.png"/><Relationship Id="rId32" Type="http://schemas.openxmlformats.org/officeDocument/2006/relationships/image" Target="../media/image747.png"/><Relationship Id="rId53" Type="http://schemas.openxmlformats.org/officeDocument/2006/relationships/image" Target="../media/image766.png"/><Relationship Id="rId74" Type="http://schemas.openxmlformats.org/officeDocument/2006/relationships/image" Target="../media/image134.png"/><Relationship Id="rId128" Type="http://schemas.openxmlformats.org/officeDocument/2006/relationships/image" Target="../media/image836.png"/><Relationship Id="rId149" Type="http://schemas.openxmlformats.org/officeDocument/2006/relationships/image" Target="../media/image857.png"/><Relationship Id="rId5" Type="http://schemas.openxmlformats.org/officeDocument/2006/relationships/image" Target="../media/image598.png"/><Relationship Id="rId95" Type="http://schemas.openxmlformats.org/officeDocument/2006/relationships/image" Target="../media/image803.png"/><Relationship Id="rId22" Type="http://schemas.openxmlformats.org/officeDocument/2006/relationships/image" Target="../media/image613.png"/><Relationship Id="rId27" Type="http://schemas.openxmlformats.org/officeDocument/2006/relationships/image" Target="../media/image614.png"/><Relationship Id="rId43" Type="http://schemas.openxmlformats.org/officeDocument/2006/relationships/image" Target="../media/image756.png"/><Relationship Id="rId48" Type="http://schemas.openxmlformats.org/officeDocument/2006/relationships/image" Target="../media/image761.png"/><Relationship Id="rId64" Type="http://schemas.openxmlformats.org/officeDocument/2006/relationships/image" Target="../media/image777.png"/><Relationship Id="rId69" Type="http://schemas.openxmlformats.org/officeDocument/2006/relationships/image" Target="../media/image782.png"/><Relationship Id="rId113" Type="http://schemas.openxmlformats.org/officeDocument/2006/relationships/image" Target="../media/image821.png"/><Relationship Id="rId118" Type="http://schemas.openxmlformats.org/officeDocument/2006/relationships/image" Target="../media/image826.png"/><Relationship Id="rId134" Type="http://schemas.openxmlformats.org/officeDocument/2006/relationships/image" Target="../media/image842.png"/><Relationship Id="rId139" Type="http://schemas.openxmlformats.org/officeDocument/2006/relationships/image" Target="../media/image847.png"/><Relationship Id="rId80" Type="http://schemas.openxmlformats.org/officeDocument/2006/relationships/image" Target="../media/image789.png"/><Relationship Id="rId85" Type="http://schemas.openxmlformats.org/officeDocument/2006/relationships/image" Target="../media/image270.png"/><Relationship Id="rId150" Type="http://schemas.openxmlformats.org/officeDocument/2006/relationships/image" Target="../media/image858.png"/><Relationship Id="rId12" Type="http://schemas.openxmlformats.org/officeDocument/2006/relationships/image" Target="../media/image410.png"/><Relationship Id="rId17" Type="http://schemas.openxmlformats.org/officeDocument/2006/relationships/image" Target="../media/image738.png"/><Relationship Id="rId33" Type="http://schemas.openxmlformats.org/officeDocument/2006/relationships/image" Target="../media/image748.png"/><Relationship Id="rId38" Type="http://schemas.openxmlformats.org/officeDocument/2006/relationships/image" Target="../media/image589.png"/><Relationship Id="rId59" Type="http://schemas.openxmlformats.org/officeDocument/2006/relationships/image" Target="../media/image772.png"/><Relationship Id="rId103" Type="http://schemas.openxmlformats.org/officeDocument/2006/relationships/image" Target="../media/image811.png"/><Relationship Id="rId108" Type="http://schemas.openxmlformats.org/officeDocument/2006/relationships/image" Target="../media/image816.png"/><Relationship Id="rId124" Type="http://schemas.openxmlformats.org/officeDocument/2006/relationships/image" Target="../media/image832.png"/><Relationship Id="rId129" Type="http://schemas.openxmlformats.org/officeDocument/2006/relationships/image" Target="../media/image837.png"/><Relationship Id="rId54" Type="http://schemas.openxmlformats.org/officeDocument/2006/relationships/image" Target="../media/image767.png"/><Relationship Id="rId70" Type="http://schemas.openxmlformats.org/officeDocument/2006/relationships/image" Target="../media/image783.png"/><Relationship Id="rId75" Type="http://schemas.openxmlformats.org/officeDocument/2006/relationships/image" Target="../media/image225.png"/><Relationship Id="rId91" Type="http://schemas.openxmlformats.org/officeDocument/2006/relationships/image" Target="../media/image799.png"/><Relationship Id="rId96" Type="http://schemas.openxmlformats.org/officeDocument/2006/relationships/image" Target="../media/image804.png"/><Relationship Id="rId140" Type="http://schemas.openxmlformats.org/officeDocument/2006/relationships/image" Target="../media/image848.png"/><Relationship Id="rId145" Type="http://schemas.openxmlformats.org/officeDocument/2006/relationships/image" Target="../media/image853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33.png"/><Relationship Id="rId23" Type="http://schemas.openxmlformats.org/officeDocument/2006/relationships/image" Target="../media/image741.png"/><Relationship Id="rId28" Type="http://schemas.openxmlformats.org/officeDocument/2006/relationships/image" Target="../media/image745.png"/><Relationship Id="rId49" Type="http://schemas.openxmlformats.org/officeDocument/2006/relationships/image" Target="../media/image762.png"/><Relationship Id="rId114" Type="http://schemas.openxmlformats.org/officeDocument/2006/relationships/image" Target="../media/image822.png"/><Relationship Id="rId119" Type="http://schemas.openxmlformats.org/officeDocument/2006/relationships/image" Target="../media/image827.png"/><Relationship Id="rId44" Type="http://schemas.openxmlformats.org/officeDocument/2006/relationships/image" Target="../media/image757.png"/><Relationship Id="rId60" Type="http://schemas.openxmlformats.org/officeDocument/2006/relationships/image" Target="../media/image773.png"/><Relationship Id="rId65" Type="http://schemas.openxmlformats.org/officeDocument/2006/relationships/image" Target="../media/image778.png"/><Relationship Id="rId81" Type="http://schemas.openxmlformats.org/officeDocument/2006/relationships/image" Target="../media/image790.png"/><Relationship Id="rId86" Type="http://schemas.openxmlformats.org/officeDocument/2006/relationships/image" Target="../media/image794.png"/><Relationship Id="rId130" Type="http://schemas.openxmlformats.org/officeDocument/2006/relationships/image" Target="../media/image838.png"/><Relationship Id="rId135" Type="http://schemas.openxmlformats.org/officeDocument/2006/relationships/image" Target="../media/image843.png"/><Relationship Id="rId151" Type="http://schemas.openxmlformats.org/officeDocument/2006/relationships/image" Target="../media/image859.png"/><Relationship Id="rId13" Type="http://schemas.openxmlformats.org/officeDocument/2006/relationships/image" Target="../media/image622.png"/><Relationship Id="rId18" Type="http://schemas.openxmlformats.org/officeDocument/2006/relationships/image" Target="../media/image739.png"/><Relationship Id="rId39" Type="http://schemas.openxmlformats.org/officeDocument/2006/relationships/image" Target="../media/image594.png"/><Relationship Id="rId109" Type="http://schemas.openxmlformats.org/officeDocument/2006/relationships/image" Target="../media/image817.png"/><Relationship Id="rId34" Type="http://schemas.openxmlformats.org/officeDocument/2006/relationships/image" Target="../media/image749.png"/><Relationship Id="rId50" Type="http://schemas.openxmlformats.org/officeDocument/2006/relationships/image" Target="../media/image763.png"/><Relationship Id="rId55" Type="http://schemas.openxmlformats.org/officeDocument/2006/relationships/image" Target="../media/image768.png"/><Relationship Id="rId76" Type="http://schemas.openxmlformats.org/officeDocument/2006/relationships/image" Target="../media/image786.png"/><Relationship Id="rId97" Type="http://schemas.openxmlformats.org/officeDocument/2006/relationships/image" Target="../media/image805.png"/><Relationship Id="rId104" Type="http://schemas.openxmlformats.org/officeDocument/2006/relationships/image" Target="../media/image812.png"/><Relationship Id="rId120" Type="http://schemas.openxmlformats.org/officeDocument/2006/relationships/image" Target="../media/image828.png"/><Relationship Id="rId125" Type="http://schemas.openxmlformats.org/officeDocument/2006/relationships/image" Target="../media/image833.png"/><Relationship Id="rId141" Type="http://schemas.openxmlformats.org/officeDocument/2006/relationships/image" Target="../media/image849.png"/><Relationship Id="rId146" Type="http://schemas.openxmlformats.org/officeDocument/2006/relationships/image" Target="../media/image854.png"/><Relationship Id="rId7" Type="http://schemas.openxmlformats.org/officeDocument/2006/relationships/image" Target="../media/image734.png"/><Relationship Id="rId71" Type="http://schemas.openxmlformats.org/officeDocument/2006/relationships/image" Target="../media/image784.png"/><Relationship Id="rId92" Type="http://schemas.openxmlformats.org/officeDocument/2006/relationships/image" Target="../media/image800.png"/><Relationship Id="rId2" Type="http://schemas.openxmlformats.org/officeDocument/2006/relationships/image" Target="../media/image172.png"/><Relationship Id="rId29" Type="http://schemas.openxmlformats.org/officeDocument/2006/relationships/image" Target="../media/image623.png"/><Relationship Id="rId24" Type="http://schemas.openxmlformats.org/officeDocument/2006/relationships/image" Target="../media/image742.png"/><Relationship Id="rId40" Type="http://schemas.openxmlformats.org/officeDocument/2006/relationships/image" Target="../media/image753.png"/><Relationship Id="rId45" Type="http://schemas.openxmlformats.org/officeDocument/2006/relationships/image" Target="../media/image758.png"/><Relationship Id="rId66" Type="http://schemas.openxmlformats.org/officeDocument/2006/relationships/image" Target="../media/image779.png"/><Relationship Id="rId87" Type="http://schemas.openxmlformats.org/officeDocument/2006/relationships/image" Target="../media/image795.png"/><Relationship Id="rId110" Type="http://schemas.openxmlformats.org/officeDocument/2006/relationships/image" Target="../media/image818.png"/><Relationship Id="rId115" Type="http://schemas.openxmlformats.org/officeDocument/2006/relationships/image" Target="../media/image823.png"/><Relationship Id="rId131" Type="http://schemas.openxmlformats.org/officeDocument/2006/relationships/image" Target="../media/image839.png"/><Relationship Id="rId136" Type="http://schemas.openxmlformats.org/officeDocument/2006/relationships/image" Target="../media/image844.png"/><Relationship Id="rId61" Type="http://schemas.openxmlformats.org/officeDocument/2006/relationships/image" Target="../media/image774.png"/><Relationship Id="rId82" Type="http://schemas.openxmlformats.org/officeDocument/2006/relationships/image" Target="../media/image791.png"/><Relationship Id="rId152" Type="http://schemas.openxmlformats.org/officeDocument/2006/relationships/image" Target="../media/image860.png"/><Relationship Id="rId19" Type="http://schemas.openxmlformats.org/officeDocument/2006/relationships/image" Target="../media/image408.png"/><Relationship Id="rId14" Type="http://schemas.openxmlformats.org/officeDocument/2006/relationships/image" Target="../media/image737.png"/><Relationship Id="rId30" Type="http://schemas.openxmlformats.org/officeDocument/2006/relationships/image" Target="../media/image426.png"/><Relationship Id="rId35" Type="http://schemas.openxmlformats.org/officeDocument/2006/relationships/image" Target="../media/image750.png"/><Relationship Id="rId56" Type="http://schemas.openxmlformats.org/officeDocument/2006/relationships/image" Target="../media/image769.png"/><Relationship Id="rId77" Type="http://schemas.openxmlformats.org/officeDocument/2006/relationships/image" Target="../media/image787.png"/><Relationship Id="rId100" Type="http://schemas.openxmlformats.org/officeDocument/2006/relationships/image" Target="../media/image808.png"/><Relationship Id="rId105" Type="http://schemas.openxmlformats.org/officeDocument/2006/relationships/image" Target="../media/image813.png"/><Relationship Id="rId126" Type="http://schemas.openxmlformats.org/officeDocument/2006/relationships/image" Target="../media/image834.png"/><Relationship Id="rId147" Type="http://schemas.openxmlformats.org/officeDocument/2006/relationships/image" Target="../media/image855.png"/><Relationship Id="rId8" Type="http://schemas.openxmlformats.org/officeDocument/2006/relationships/image" Target="../media/image185.png"/><Relationship Id="rId51" Type="http://schemas.openxmlformats.org/officeDocument/2006/relationships/image" Target="../media/image764.png"/><Relationship Id="rId72" Type="http://schemas.openxmlformats.org/officeDocument/2006/relationships/image" Target="../media/image122.png"/><Relationship Id="rId93" Type="http://schemas.openxmlformats.org/officeDocument/2006/relationships/image" Target="../media/image801.png"/><Relationship Id="rId98" Type="http://schemas.openxmlformats.org/officeDocument/2006/relationships/image" Target="../media/image806.png"/><Relationship Id="rId121" Type="http://schemas.openxmlformats.org/officeDocument/2006/relationships/image" Target="../media/image829.png"/><Relationship Id="rId142" Type="http://schemas.openxmlformats.org/officeDocument/2006/relationships/image" Target="../media/image850.png"/><Relationship Id="rId3" Type="http://schemas.openxmlformats.org/officeDocument/2006/relationships/image" Target="../media/image731.png"/><Relationship Id="rId25" Type="http://schemas.openxmlformats.org/officeDocument/2006/relationships/image" Target="../media/image743.png"/><Relationship Id="rId46" Type="http://schemas.openxmlformats.org/officeDocument/2006/relationships/image" Target="../media/image759.png"/><Relationship Id="rId67" Type="http://schemas.openxmlformats.org/officeDocument/2006/relationships/image" Target="../media/image780.png"/><Relationship Id="rId116" Type="http://schemas.openxmlformats.org/officeDocument/2006/relationships/image" Target="../media/image824.png"/><Relationship Id="rId137" Type="http://schemas.openxmlformats.org/officeDocument/2006/relationships/image" Target="../media/image845.png"/><Relationship Id="rId20" Type="http://schemas.openxmlformats.org/officeDocument/2006/relationships/image" Target="../media/image740.png"/><Relationship Id="rId41" Type="http://schemas.openxmlformats.org/officeDocument/2006/relationships/image" Target="../media/image754.png"/><Relationship Id="rId62" Type="http://schemas.openxmlformats.org/officeDocument/2006/relationships/image" Target="../media/image775.png"/><Relationship Id="rId83" Type="http://schemas.openxmlformats.org/officeDocument/2006/relationships/image" Target="../media/image792.png"/><Relationship Id="rId88" Type="http://schemas.openxmlformats.org/officeDocument/2006/relationships/image" Target="../media/image796.png"/><Relationship Id="rId111" Type="http://schemas.openxmlformats.org/officeDocument/2006/relationships/image" Target="../media/image819.png"/><Relationship Id="rId132" Type="http://schemas.openxmlformats.org/officeDocument/2006/relationships/image" Target="../media/image840.png"/><Relationship Id="rId153" Type="http://schemas.openxmlformats.org/officeDocument/2006/relationships/image" Target="../media/image861.png"/><Relationship Id="rId15" Type="http://schemas.openxmlformats.org/officeDocument/2006/relationships/image" Target="../media/image624.png"/><Relationship Id="rId36" Type="http://schemas.openxmlformats.org/officeDocument/2006/relationships/image" Target="../media/image751.png"/><Relationship Id="rId57" Type="http://schemas.openxmlformats.org/officeDocument/2006/relationships/image" Target="../media/image770.png"/><Relationship Id="rId106" Type="http://schemas.openxmlformats.org/officeDocument/2006/relationships/image" Target="../media/image814.png"/><Relationship Id="rId127" Type="http://schemas.openxmlformats.org/officeDocument/2006/relationships/image" Target="../media/image835.png"/><Relationship Id="rId10" Type="http://schemas.openxmlformats.org/officeDocument/2006/relationships/image" Target="../media/image735.png"/><Relationship Id="rId31" Type="http://schemas.openxmlformats.org/officeDocument/2006/relationships/image" Target="../media/image746.png"/><Relationship Id="rId52" Type="http://schemas.openxmlformats.org/officeDocument/2006/relationships/image" Target="../media/image765.png"/><Relationship Id="rId73" Type="http://schemas.openxmlformats.org/officeDocument/2006/relationships/image" Target="../media/image785.png"/><Relationship Id="rId78" Type="http://schemas.openxmlformats.org/officeDocument/2006/relationships/image" Target="../media/image788.png"/><Relationship Id="rId94" Type="http://schemas.openxmlformats.org/officeDocument/2006/relationships/image" Target="../media/image802.png"/><Relationship Id="rId99" Type="http://schemas.openxmlformats.org/officeDocument/2006/relationships/image" Target="../media/image807.png"/><Relationship Id="rId101" Type="http://schemas.openxmlformats.org/officeDocument/2006/relationships/image" Target="../media/image809.png"/><Relationship Id="rId122" Type="http://schemas.openxmlformats.org/officeDocument/2006/relationships/image" Target="../media/image830.png"/><Relationship Id="rId143" Type="http://schemas.openxmlformats.org/officeDocument/2006/relationships/image" Target="../media/image851.png"/><Relationship Id="rId148" Type="http://schemas.openxmlformats.org/officeDocument/2006/relationships/image" Target="../media/image856.png"/><Relationship Id="rId4" Type="http://schemas.openxmlformats.org/officeDocument/2006/relationships/image" Target="../media/image732.png"/><Relationship Id="rId9" Type="http://schemas.openxmlformats.org/officeDocument/2006/relationships/image" Target="../media/image621.png"/><Relationship Id="rId26" Type="http://schemas.openxmlformats.org/officeDocument/2006/relationships/image" Target="../media/image744.png"/><Relationship Id="rId47" Type="http://schemas.openxmlformats.org/officeDocument/2006/relationships/image" Target="../media/image760.png"/><Relationship Id="rId68" Type="http://schemas.openxmlformats.org/officeDocument/2006/relationships/image" Target="../media/image781.png"/><Relationship Id="rId89" Type="http://schemas.openxmlformats.org/officeDocument/2006/relationships/image" Target="../media/image797.png"/><Relationship Id="rId112" Type="http://schemas.openxmlformats.org/officeDocument/2006/relationships/image" Target="../media/image820.png"/><Relationship Id="rId133" Type="http://schemas.openxmlformats.org/officeDocument/2006/relationships/image" Target="../media/image841.png"/><Relationship Id="rId16" Type="http://schemas.openxmlformats.org/officeDocument/2006/relationships/image" Target="../media/image153.png"/><Relationship Id="rId37" Type="http://schemas.openxmlformats.org/officeDocument/2006/relationships/image" Target="../media/image752.png"/><Relationship Id="rId58" Type="http://schemas.openxmlformats.org/officeDocument/2006/relationships/image" Target="../media/image771.png"/><Relationship Id="rId79" Type="http://schemas.openxmlformats.org/officeDocument/2006/relationships/image" Target="../media/image118.png"/><Relationship Id="rId102" Type="http://schemas.openxmlformats.org/officeDocument/2006/relationships/image" Target="../media/image810.png"/><Relationship Id="rId123" Type="http://schemas.openxmlformats.org/officeDocument/2006/relationships/image" Target="../media/image831.png"/><Relationship Id="rId144" Type="http://schemas.openxmlformats.org/officeDocument/2006/relationships/image" Target="../media/image852.png"/><Relationship Id="rId90" Type="http://schemas.openxmlformats.org/officeDocument/2006/relationships/image" Target="../media/image79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6.png"/><Relationship Id="rId2" Type="http://schemas.openxmlformats.org/officeDocument/2006/relationships/image" Target="../media/image865.png"/><Relationship Id="rId1" Type="http://schemas.openxmlformats.org/officeDocument/2006/relationships/slideLayout" Target="../slideLayouts/slideLayout9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riangle"/>
          <p:cNvSpPr/>
          <p:nvPr/>
        </p:nvSpPr>
        <p:spPr>
          <a:xfrm>
            <a:off x="-1098801" y="-26176"/>
            <a:ext cx="4802809" cy="5439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47"/>
                </a:lnTo>
                <a:lnTo>
                  <a:pt x="54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EBEBEB"/>
          </a:solidFill>
          <a:ln w="12700">
            <a:miter lim="400000"/>
          </a:ln>
        </p:spPr>
        <p:txBody>
          <a:bodyPr lIns="21329" tIns="21329" rIns="21329" bIns="21329" anchor="ctr"/>
          <a:lstStyle/>
          <a:p>
            <a:pPr algn="ctr">
              <a:lnSpc>
                <a:spcPct val="100000"/>
              </a:lnSpc>
              <a:defRPr sz="3200" baseline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199"/>
          </a:p>
        </p:txBody>
      </p:sp>
      <p:sp>
        <p:nvSpPr>
          <p:cNvPr id="30" name="Shape"/>
          <p:cNvSpPr/>
          <p:nvPr/>
        </p:nvSpPr>
        <p:spPr>
          <a:xfrm>
            <a:off x="-1112687" y="-23352"/>
            <a:ext cx="3534941" cy="3431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77" y="18"/>
                </a:moveTo>
                <a:lnTo>
                  <a:pt x="21600" y="8941"/>
                </a:lnTo>
                <a:lnTo>
                  <a:pt x="10631" y="21600"/>
                </a:lnTo>
                <a:lnTo>
                  <a:pt x="0" y="9268"/>
                </a:lnTo>
                <a:lnTo>
                  <a:pt x="0" y="0"/>
                </a:lnTo>
                <a:lnTo>
                  <a:pt x="13877" y="18"/>
                </a:lnTo>
                <a:close/>
              </a:path>
            </a:pathLst>
          </a:custGeom>
          <a:solidFill>
            <a:srgbClr val="5AA4DA"/>
          </a:solidFill>
          <a:ln w="12700">
            <a:miter lim="400000"/>
          </a:ln>
        </p:spPr>
        <p:txBody>
          <a:bodyPr lIns="21329" tIns="21329" rIns="21329" bIns="21329" anchor="ctr"/>
          <a:lstStyle/>
          <a:p>
            <a:pPr algn="ctr">
              <a:lnSpc>
                <a:spcPct val="100000"/>
              </a:lnSpc>
              <a:defRPr sz="3200" baseline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199"/>
          </a:p>
        </p:txBody>
      </p:sp>
      <p:sp>
        <p:nvSpPr>
          <p:cNvPr id="31" name="Shape"/>
          <p:cNvSpPr/>
          <p:nvPr/>
        </p:nvSpPr>
        <p:spPr>
          <a:xfrm>
            <a:off x="-1108523" y="3405095"/>
            <a:ext cx="3554797" cy="3460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392"/>
                </a:moveTo>
                <a:lnTo>
                  <a:pt x="10635" y="0"/>
                </a:lnTo>
                <a:lnTo>
                  <a:pt x="21600" y="12710"/>
                </a:lnTo>
                <a:lnTo>
                  <a:pt x="13715" y="21600"/>
                </a:lnTo>
                <a:lnTo>
                  <a:pt x="19" y="21600"/>
                </a:lnTo>
                <a:lnTo>
                  <a:pt x="0" y="12392"/>
                </a:lnTo>
                <a:close/>
              </a:path>
            </a:pathLst>
          </a:custGeom>
          <a:solidFill>
            <a:srgbClr val="3E4D61"/>
          </a:solidFill>
          <a:ln w="12700">
            <a:miter lim="400000"/>
          </a:ln>
        </p:spPr>
        <p:txBody>
          <a:bodyPr lIns="21329" tIns="21329" rIns="21329" bIns="21329" anchor="ctr"/>
          <a:lstStyle/>
          <a:p>
            <a:pPr algn="ctr">
              <a:lnSpc>
                <a:spcPct val="100000"/>
              </a:lnSpc>
              <a:defRPr sz="3200" baseline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199"/>
          </a:p>
        </p:txBody>
      </p:sp>
      <p:sp>
        <p:nvSpPr>
          <p:cNvPr id="32" name="Triangle"/>
          <p:cNvSpPr/>
          <p:nvPr/>
        </p:nvSpPr>
        <p:spPr>
          <a:xfrm>
            <a:off x="602048" y="1376602"/>
            <a:ext cx="1831529" cy="4050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68" y="0"/>
                </a:moveTo>
                <a:lnTo>
                  <a:pt x="21600" y="21600"/>
                </a:lnTo>
                <a:lnTo>
                  <a:pt x="0" y="10766"/>
                </a:lnTo>
                <a:lnTo>
                  <a:pt x="21468" y="0"/>
                </a:lnTo>
                <a:close/>
              </a:path>
            </a:pathLst>
          </a:custGeom>
          <a:solidFill>
            <a:srgbClr val="4B90C2"/>
          </a:solidFill>
          <a:ln w="12700">
            <a:miter lim="400000"/>
          </a:ln>
        </p:spPr>
        <p:txBody>
          <a:bodyPr lIns="21329" tIns="21329" rIns="21329" bIns="21329" anchor="ctr"/>
          <a:lstStyle/>
          <a:p>
            <a:pPr algn="ctr">
              <a:lnSpc>
                <a:spcPct val="100000"/>
              </a:lnSpc>
              <a:defRPr sz="3200" baseline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199"/>
          </a:p>
        </p:txBody>
      </p:sp>
      <p:sp>
        <p:nvSpPr>
          <p:cNvPr id="33" name="Triangle"/>
          <p:cNvSpPr/>
          <p:nvPr/>
        </p:nvSpPr>
        <p:spPr>
          <a:xfrm>
            <a:off x="1106299" y="5405746"/>
            <a:ext cx="2620984" cy="14725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05" y="0"/>
                </a:moveTo>
                <a:lnTo>
                  <a:pt x="21600" y="21600"/>
                </a:lnTo>
                <a:lnTo>
                  <a:pt x="0" y="21529"/>
                </a:lnTo>
                <a:lnTo>
                  <a:pt x="10905" y="0"/>
                </a:lnTo>
                <a:close/>
              </a:path>
            </a:pathLst>
          </a:custGeom>
          <a:solidFill>
            <a:srgbClr val="C1C4C7"/>
          </a:solidFill>
          <a:ln w="12700">
            <a:miter lim="400000"/>
          </a:ln>
        </p:spPr>
        <p:txBody>
          <a:bodyPr lIns="21329" tIns="21329" rIns="21329" bIns="21329" anchor="ctr"/>
          <a:lstStyle/>
          <a:p>
            <a:pPr algn="ctr">
              <a:lnSpc>
                <a:spcPct val="100000"/>
              </a:lnSpc>
              <a:defRPr sz="3200" baseline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199"/>
          </a:p>
        </p:txBody>
      </p:sp>
      <p:pic>
        <p:nvPicPr>
          <p:cNvPr id="109" name="그림 1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707" y="2812825"/>
            <a:ext cx="1348140" cy="1229129"/>
          </a:xfrm>
          <a:prstGeom prst="rect">
            <a:avLst/>
          </a:prstGeom>
        </p:spPr>
      </p:pic>
      <p:sp>
        <p:nvSpPr>
          <p:cNvPr id="110" name="TextBox 109"/>
          <p:cNvSpPr txBox="1"/>
          <p:nvPr/>
        </p:nvSpPr>
        <p:spPr>
          <a:xfrm>
            <a:off x="4437260" y="3044978"/>
            <a:ext cx="3743086" cy="5950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83" tIns="50783" rIns="50783" bIns="50783" numCol="1" spcCol="38096" rtlCol="0" anchor="ctr">
            <a:spAutoFit/>
          </a:bodyPr>
          <a:lstStyle/>
          <a:p>
            <a:pPr algn="ctr" defTabSz="825253"/>
            <a:r>
              <a:rPr lang="en-US" altLang="ko-KR" sz="3200" dirty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ESG </a:t>
            </a:r>
            <a:r>
              <a:rPr lang="ko-KR" altLang="en-US" sz="3200" dirty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추진방향</a:t>
            </a:r>
            <a:endParaRPr lang="ko-KR" altLang="en-US" sz="3200" baseline="50000" dirty="0">
              <a:solidFill>
                <a:srgbClr val="002060"/>
              </a:solidFill>
              <a:latin typeface="나눔고딕 ExtraBold" pitchFamily="50" charset="-127"/>
              <a:ea typeface="나눔고딕 ExtraBold" pitchFamily="50" charset="-127"/>
              <a:sym typeface="Open Sans"/>
            </a:endParaRPr>
          </a:p>
        </p:txBody>
      </p:sp>
      <p:cxnSp>
        <p:nvCxnSpPr>
          <p:cNvPr id="111" name="직선 연결선 110"/>
          <p:cNvCxnSpPr/>
          <p:nvPr/>
        </p:nvCxnSpPr>
        <p:spPr>
          <a:xfrm>
            <a:off x="4437260" y="3962400"/>
            <a:ext cx="3717691" cy="0"/>
          </a:xfrm>
          <a:prstGeom prst="line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3" name="Picture 3" descr="C:\Users\Administrator\Desktop\LOGO-empt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208" y="228547"/>
            <a:ext cx="503787" cy="508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그룹 11"/>
          <p:cNvGrpSpPr/>
          <p:nvPr/>
        </p:nvGrpSpPr>
        <p:grpSpPr>
          <a:xfrm>
            <a:off x="-1798409" y="-370548"/>
            <a:ext cx="4079260" cy="3526188"/>
            <a:chOff x="-402090" y="-617046"/>
            <a:chExt cx="7934861" cy="6859041"/>
          </a:xfrm>
        </p:grpSpPr>
        <p:sp>
          <p:nvSpPr>
            <p:cNvPr id="13" name="Triangle"/>
            <p:cNvSpPr/>
            <p:nvPr/>
          </p:nvSpPr>
          <p:spPr>
            <a:xfrm rot="13500000">
              <a:off x="6262770" y="2167484"/>
              <a:ext cx="1270001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B90C2">
                <a:alpha val="46971"/>
              </a:srgbClr>
            </a:solidFill>
            <a:ln w="12700">
              <a:miter lim="400000"/>
            </a:ln>
          </p:spPr>
          <p:txBody>
            <a:bodyPr lIns="50788" tIns="50788" rIns="50788" bIns="50788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199"/>
            </a:p>
          </p:txBody>
        </p:sp>
        <p:sp>
          <p:nvSpPr>
            <p:cNvPr id="14" name="Triangle"/>
            <p:cNvSpPr/>
            <p:nvPr/>
          </p:nvSpPr>
          <p:spPr>
            <a:xfrm rot="13500000">
              <a:off x="5303774" y="3108981"/>
              <a:ext cx="1270001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B90C2">
                <a:alpha val="10560"/>
              </a:srgbClr>
            </a:solidFill>
            <a:ln w="12700">
              <a:miter lim="400000"/>
            </a:ln>
          </p:spPr>
          <p:txBody>
            <a:bodyPr lIns="50788" tIns="50788" rIns="50788" bIns="50788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199"/>
            </a:p>
          </p:txBody>
        </p:sp>
        <p:sp>
          <p:nvSpPr>
            <p:cNvPr id="15" name="Triangle"/>
            <p:cNvSpPr/>
            <p:nvPr/>
          </p:nvSpPr>
          <p:spPr>
            <a:xfrm rot="13500000">
              <a:off x="5303774" y="1233676"/>
              <a:ext cx="1270001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B90C2">
                <a:alpha val="10560"/>
              </a:srgbClr>
            </a:solidFill>
            <a:ln w="12700">
              <a:miter lim="400000"/>
            </a:ln>
          </p:spPr>
          <p:txBody>
            <a:bodyPr lIns="50788" tIns="50788" rIns="50788" bIns="50788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199"/>
            </a:p>
          </p:txBody>
        </p:sp>
        <p:sp>
          <p:nvSpPr>
            <p:cNvPr id="16" name="Triangle"/>
            <p:cNvSpPr/>
            <p:nvPr/>
          </p:nvSpPr>
          <p:spPr>
            <a:xfrm rot="13500000">
              <a:off x="4368834" y="4046633"/>
              <a:ext cx="1270001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B90C2">
                <a:alpha val="10560"/>
              </a:srgbClr>
            </a:solidFill>
            <a:ln w="12700">
              <a:miter lim="400000"/>
            </a:ln>
          </p:spPr>
          <p:txBody>
            <a:bodyPr lIns="50788" tIns="50788" rIns="50788" bIns="50788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199"/>
            </a:p>
          </p:txBody>
        </p:sp>
        <p:sp>
          <p:nvSpPr>
            <p:cNvPr id="17" name="Triangle"/>
            <p:cNvSpPr/>
            <p:nvPr/>
          </p:nvSpPr>
          <p:spPr>
            <a:xfrm rot="13500000">
              <a:off x="4368834" y="2171328"/>
              <a:ext cx="1270001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B90C2">
                <a:alpha val="23704"/>
              </a:srgbClr>
            </a:solidFill>
            <a:ln w="12700">
              <a:miter lim="400000"/>
            </a:ln>
          </p:spPr>
          <p:txBody>
            <a:bodyPr lIns="50788" tIns="50788" rIns="50788" bIns="50788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199"/>
            </a:p>
          </p:txBody>
        </p:sp>
        <p:sp>
          <p:nvSpPr>
            <p:cNvPr id="18" name="Triangle"/>
            <p:cNvSpPr/>
            <p:nvPr/>
          </p:nvSpPr>
          <p:spPr>
            <a:xfrm rot="13500000">
              <a:off x="4368834" y="320606"/>
              <a:ext cx="1270001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B90C2">
                <a:alpha val="65466"/>
              </a:srgbClr>
            </a:solidFill>
            <a:ln w="12700">
              <a:miter lim="400000"/>
            </a:ln>
          </p:spPr>
          <p:txBody>
            <a:bodyPr lIns="50788" tIns="50788" rIns="50788" bIns="50788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199"/>
            </a:p>
          </p:txBody>
        </p:sp>
        <p:sp>
          <p:nvSpPr>
            <p:cNvPr id="19" name="Triangle"/>
            <p:cNvSpPr/>
            <p:nvPr/>
          </p:nvSpPr>
          <p:spPr>
            <a:xfrm rot="13500000">
              <a:off x="3433893" y="4971994"/>
              <a:ext cx="1270001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B90C2">
                <a:alpha val="10560"/>
              </a:srgbClr>
            </a:solidFill>
            <a:ln w="12700">
              <a:miter lim="400000"/>
            </a:ln>
          </p:spPr>
          <p:txBody>
            <a:bodyPr lIns="50788" tIns="50788" rIns="50788" bIns="50788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199"/>
            </a:p>
          </p:txBody>
        </p:sp>
        <p:sp>
          <p:nvSpPr>
            <p:cNvPr id="20" name="Triangle"/>
            <p:cNvSpPr/>
            <p:nvPr/>
          </p:nvSpPr>
          <p:spPr>
            <a:xfrm rot="13500000">
              <a:off x="3433893" y="3096689"/>
              <a:ext cx="1270001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B90C2">
                <a:alpha val="65466"/>
              </a:srgbClr>
            </a:solidFill>
            <a:ln w="12700">
              <a:miter lim="400000"/>
            </a:ln>
          </p:spPr>
          <p:txBody>
            <a:bodyPr lIns="50788" tIns="50788" rIns="50788" bIns="50788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199"/>
            </a:p>
          </p:txBody>
        </p:sp>
        <p:sp>
          <p:nvSpPr>
            <p:cNvPr id="21" name="Triangle"/>
            <p:cNvSpPr/>
            <p:nvPr/>
          </p:nvSpPr>
          <p:spPr>
            <a:xfrm rot="13500000">
              <a:off x="3433893" y="1245967"/>
              <a:ext cx="1270001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B90C2">
                <a:alpha val="70307"/>
              </a:srgbClr>
            </a:solidFill>
            <a:ln w="12700">
              <a:miter lim="400000"/>
            </a:ln>
          </p:spPr>
          <p:txBody>
            <a:bodyPr lIns="50788" tIns="50788" rIns="50788" bIns="50788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199"/>
            </a:p>
          </p:txBody>
        </p:sp>
        <p:sp>
          <p:nvSpPr>
            <p:cNvPr id="22" name="Triangle"/>
            <p:cNvSpPr/>
            <p:nvPr/>
          </p:nvSpPr>
          <p:spPr>
            <a:xfrm rot="13500000">
              <a:off x="3433893" y="-604755"/>
              <a:ext cx="1270001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B90C2">
                <a:alpha val="23704"/>
              </a:srgbClr>
            </a:solidFill>
            <a:ln w="12700">
              <a:miter lim="400000"/>
            </a:ln>
          </p:spPr>
          <p:txBody>
            <a:bodyPr lIns="50788" tIns="50788" rIns="50788" bIns="50788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199"/>
            </a:p>
          </p:txBody>
        </p:sp>
        <p:sp>
          <p:nvSpPr>
            <p:cNvPr id="23" name="Triangle"/>
            <p:cNvSpPr/>
            <p:nvPr/>
          </p:nvSpPr>
          <p:spPr>
            <a:xfrm rot="13500000">
              <a:off x="2474898" y="4034342"/>
              <a:ext cx="1270001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B90C2">
                <a:alpha val="23704"/>
              </a:srgbClr>
            </a:solidFill>
            <a:ln w="12700">
              <a:miter lim="400000"/>
            </a:ln>
          </p:spPr>
          <p:txBody>
            <a:bodyPr lIns="50788" tIns="50788" rIns="50788" bIns="50788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199"/>
            </a:p>
          </p:txBody>
        </p:sp>
        <p:sp>
          <p:nvSpPr>
            <p:cNvPr id="24" name="Triangle"/>
            <p:cNvSpPr/>
            <p:nvPr/>
          </p:nvSpPr>
          <p:spPr>
            <a:xfrm rot="13500000">
              <a:off x="2474898" y="2159037"/>
              <a:ext cx="1270001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B90C2">
                <a:alpha val="10560"/>
              </a:srgbClr>
            </a:solidFill>
            <a:ln w="12700">
              <a:miter lim="400000"/>
            </a:ln>
          </p:spPr>
          <p:txBody>
            <a:bodyPr lIns="50788" tIns="50788" rIns="50788" bIns="50788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199"/>
            </a:p>
          </p:txBody>
        </p:sp>
        <p:sp>
          <p:nvSpPr>
            <p:cNvPr id="25" name="Triangle"/>
            <p:cNvSpPr/>
            <p:nvPr/>
          </p:nvSpPr>
          <p:spPr>
            <a:xfrm rot="13500000">
              <a:off x="2474898" y="308315"/>
              <a:ext cx="1270001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B90C2">
                <a:alpha val="10560"/>
              </a:srgbClr>
            </a:solidFill>
            <a:ln w="12700">
              <a:miter lim="400000"/>
            </a:ln>
          </p:spPr>
          <p:txBody>
            <a:bodyPr lIns="50788" tIns="50788" rIns="50788" bIns="50788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199"/>
            </a:p>
          </p:txBody>
        </p:sp>
        <p:sp>
          <p:nvSpPr>
            <p:cNvPr id="26" name="Triangle"/>
            <p:cNvSpPr/>
            <p:nvPr/>
          </p:nvSpPr>
          <p:spPr>
            <a:xfrm rot="13500000">
              <a:off x="1515902" y="3108981"/>
              <a:ext cx="1270001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B90C2">
                <a:alpha val="70307"/>
              </a:srgbClr>
            </a:solidFill>
            <a:ln w="12700">
              <a:miter lim="400000"/>
            </a:ln>
          </p:spPr>
          <p:txBody>
            <a:bodyPr lIns="50788" tIns="50788" rIns="50788" bIns="50788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199"/>
            </a:p>
          </p:txBody>
        </p:sp>
        <p:sp>
          <p:nvSpPr>
            <p:cNvPr id="27" name="Triangle"/>
            <p:cNvSpPr/>
            <p:nvPr/>
          </p:nvSpPr>
          <p:spPr>
            <a:xfrm rot="13500000">
              <a:off x="1515902" y="1233676"/>
              <a:ext cx="1270001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B90C2">
                <a:alpha val="23704"/>
              </a:srgbClr>
            </a:solidFill>
            <a:ln w="12700">
              <a:miter lim="400000"/>
            </a:ln>
          </p:spPr>
          <p:txBody>
            <a:bodyPr lIns="50788" tIns="50788" rIns="50788" bIns="50788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199"/>
            </a:p>
          </p:txBody>
        </p:sp>
        <p:sp>
          <p:nvSpPr>
            <p:cNvPr id="28" name="Triangle"/>
            <p:cNvSpPr/>
            <p:nvPr/>
          </p:nvSpPr>
          <p:spPr>
            <a:xfrm rot="13500000">
              <a:off x="1515902" y="-617046"/>
              <a:ext cx="1270001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B90C2">
                <a:alpha val="70307"/>
              </a:srgbClr>
            </a:solidFill>
            <a:ln w="12700">
              <a:miter lim="400000"/>
            </a:ln>
          </p:spPr>
          <p:txBody>
            <a:bodyPr lIns="50788" tIns="50788" rIns="50788" bIns="50788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199"/>
            </a:p>
          </p:txBody>
        </p:sp>
        <p:sp>
          <p:nvSpPr>
            <p:cNvPr id="34" name="Triangle"/>
            <p:cNvSpPr/>
            <p:nvPr/>
          </p:nvSpPr>
          <p:spPr>
            <a:xfrm rot="13500000">
              <a:off x="579617" y="2158220"/>
              <a:ext cx="1270001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B90C2">
                <a:alpha val="10560"/>
              </a:srgbClr>
            </a:solidFill>
            <a:ln w="12700">
              <a:miter lim="400000"/>
            </a:ln>
          </p:spPr>
          <p:txBody>
            <a:bodyPr lIns="50788" tIns="50788" rIns="50788" bIns="50788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199"/>
            </a:p>
          </p:txBody>
        </p:sp>
        <p:sp>
          <p:nvSpPr>
            <p:cNvPr id="35" name="Triangle"/>
            <p:cNvSpPr/>
            <p:nvPr/>
          </p:nvSpPr>
          <p:spPr>
            <a:xfrm rot="13500000">
              <a:off x="579617" y="282915"/>
              <a:ext cx="1270001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B90C2">
                <a:alpha val="65466"/>
              </a:srgbClr>
            </a:solidFill>
            <a:ln w="12700">
              <a:miter lim="400000"/>
            </a:ln>
          </p:spPr>
          <p:txBody>
            <a:bodyPr lIns="50788" tIns="50788" rIns="50788" bIns="50788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199"/>
            </a:p>
          </p:txBody>
        </p:sp>
        <p:sp>
          <p:nvSpPr>
            <p:cNvPr id="36" name="Triangle"/>
            <p:cNvSpPr/>
            <p:nvPr/>
          </p:nvSpPr>
          <p:spPr>
            <a:xfrm rot="13500000">
              <a:off x="-402090" y="1259076"/>
              <a:ext cx="1270001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B90C2">
                <a:alpha val="70307"/>
              </a:srgbClr>
            </a:solidFill>
            <a:ln w="12700">
              <a:miter lim="400000"/>
            </a:ln>
          </p:spPr>
          <p:txBody>
            <a:bodyPr lIns="50788" tIns="50788" rIns="50788" bIns="50788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199"/>
            </a:p>
          </p:txBody>
        </p:sp>
        <p:sp>
          <p:nvSpPr>
            <p:cNvPr id="37" name="Triangle"/>
            <p:cNvSpPr/>
            <p:nvPr/>
          </p:nvSpPr>
          <p:spPr>
            <a:xfrm rot="13500000">
              <a:off x="-402090" y="-578946"/>
              <a:ext cx="1270001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B90C2">
                <a:alpha val="23704"/>
              </a:srgbClr>
            </a:solidFill>
            <a:ln w="12700">
              <a:miter lim="400000"/>
            </a:ln>
          </p:spPr>
          <p:txBody>
            <a:bodyPr lIns="50788" tIns="50788" rIns="50788" bIns="50788" anchor="ctr"/>
            <a:lstStyle/>
            <a:p>
              <a:pPr algn="ctr">
                <a:lnSpc>
                  <a:spcPct val="100000"/>
                </a:lnSpc>
                <a:defRPr sz="3200" baseline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199"/>
            </a:p>
          </p:txBody>
        </p:sp>
      </p:grp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1969" y="5118587"/>
            <a:ext cx="2448272" cy="58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1570236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제목 13"/>
          <p:cNvSpPr>
            <a:spLocks noGrp="1"/>
          </p:cNvSpPr>
          <p:nvPr>
            <p:ph type="title"/>
          </p:nvPr>
        </p:nvSpPr>
        <p:spPr>
          <a:xfrm>
            <a:off x="457472" y="990600"/>
            <a:ext cx="8229057" cy="1143240"/>
          </a:xfrm>
        </p:spPr>
        <p:txBody>
          <a:bodyPr/>
          <a:lstStyle/>
          <a:p>
            <a:pPr latinLnBrk="0">
              <a:defRPr/>
            </a:pPr>
            <a:r>
              <a:rPr lang="ko-KR" altLang="en-US" sz="2800" b="1" dirty="0"/>
              <a:t>국제표준화</a:t>
            </a:r>
            <a:endParaRPr lang="ko-KR" altLang="en-US" sz="2800" b="1" dirty="0">
              <a:latin typeface="+mj-ea"/>
            </a:endParaRPr>
          </a:p>
        </p:txBody>
      </p:sp>
      <p:sp>
        <p:nvSpPr>
          <p:cNvPr id="15363" name="슬라이드 번호 개체 틀 16"/>
          <p:cNvSpPr>
            <a:spLocks noGrp="1"/>
          </p:cNvSpPr>
          <p:nvPr>
            <p:ph type="sldNum" sz="quarter" idx="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2993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635297" indent="-244345" latinLnBrk="1">
              <a:spcBef>
                <a:spcPct val="20000"/>
              </a:spcBef>
              <a:buFont typeface="Arial" panose="020B0604020202020204" pitchFamily="34" charset="0"/>
              <a:buChar char="–"/>
              <a:defRPr sz="2565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977379" indent="-195476" latinLnBrk="1">
              <a:spcBef>
                <a:spcPct val="20000"/>
              </a:spcBef>
              <a:buFont typeface="Arial" panose="020B0604020202020204" pitchFamily="34" charset="0"/>
              <a:buChar char="•"/>
              <a:defRPr sz="2223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368331" indent="-195476" latinLnBrk="1">
              <a:spcBef>
                <a:spcPct val="20000"/>
              </a:spcBef>
              <a:buFont typeface="Arial" panose="020B0604020202020204" pitchFamily="34" charset="0"/>
              <a:buChar char="–"/>
              <a:defRPr sz="188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759283" indent="-195476" latinLnBrk="1">
              <a:spcBef>
                <a:spcPct val="20000"/>
              </a:spcBef>
              <a:buFont typeface="Arial" panose="020B0604020202020204" pitchFamily="34" charset="0"/>
              <a:buChar char="»"/>
              <a:defRPr sz="188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150234" indent="-195476" defTabSz="849777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8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541186" indent="-195476" defTabSz="849777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8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2932138" indent="-195476" defTabSz="849777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8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323090" indent="-195476" defTabSz="849777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8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ACA4BCD-71CC-41F9-901D-39A2979DBBE6}" type="slidenum">
              <a:rPr lang="ko-KR" altLang="en-US" sz="1112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ko-KR" altLang="en-US" sz="1112">
              <a:solidFill>
                <a:srgbClr val="898989"/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971800"/>
            <a:ext cx="8076929" cy="2802161"/>
          </a:xfrm>
          <a:prstGeom prst="rect">
            <a:avLst/>
          </a:prstGeom>
        </p:spPr>
      </p:pic>
      <p:sp>
        <p:nvSpPr>
          <p:cNvPr id="9" name="모서리가 둥근 직사각형 8"/>
          <p:cNvSpPr/>
          <p:nvPr/>
        </p:nvSpPr>
        <p:spPr>
          <a:xfrm>
            <a:off x="6020071" y="5503639"/>
            <a:ext cx="2666729" cy="2875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632410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16"/>
          <p:cNvSpPr>
            <a:spLocks noChangeShapeType="1"/>
          </p:cNvSpPr>
          <p:nvPr/>
        </p:nvSpPr>
        <p:spPr bwMode="auto">
          <a:xfrm>
            <a:off x="2062163" y="1565275"/>
            <a:ext cx="0" cy="417671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0723" name="Line 17"/>
          <p:cNvSpPr>
            <a:spLocks noChangeShapeType="1"/>
          </p:cNvSpPr>
          <p:nvPr/>
        </p:nvSpPr>
        <p:spPr bwMode="auto">
          <a:xfrm flipV="1">
            <a:off x="2062163" y="5741988"/>
            <a:ext cx="5688012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0725" name="Rectangle 19"/>
          <p:cNvSpPr>
            <a:spLocks noChangeArrowheads="1"/>
          </p:cNvSpPr>
          <p:nvPr/>
        </p:nvSpPr>
        <p:spPr bwMode="auto">
          <a:xfrm>
            <a:off x="6526213" y="5940425"/>
            <a:ext cx="1439862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lr>
                <a:srgbClr val="0070C0"/>
              </a:buClr>
              <a:buFont typeface="Wingdings" panose="05000000000000000000" pitchFamily="2" charset="2"/>
              <a:buChar char="v"/>
              <a:defRPr sz="2800" b="1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ko-KR" altLang="en-US" sz="2400" b="0">
                <a:solidFill>
                  <a:prstClr val="black"/>
                </a:solidFill>
                <a:latin typeface="Arial" panose="020B0604020202020204" pitchFamily="34" charset="0"/>
              </a:rPr>
              <a:t>시간</a:t>
            </a:r>
          </a:p>
        </p:txBody>
      </p:sp>
      <p:sp>
        <p:nvSpPr>
          <p:cNvPr id="30726" name="Arc 31"/>
          <p:cNvSpPr>
            <a:spLocks/>
          </p:cNvSpPr>
          <p:nvPr/>
        </p:nvSpPr>
        <p:spPr bwMode="auto">
          <a:xfrm rot="-1033223" flipH="1" flipV="1">
            <a:off x="2944813" y="1273175"/>
            <a:ext cx="2947987" cy="1449388"/>
          </a:xfrm>
          <a:custGeom>
            <a:avLst/>
            <a:gdLst>
              <a:gd name="T0" fmla="*/ 2147483646 w 21600"/>
              <a:gd name="T1" fmla="*/ 0 h 20457"/>
              <a:gd name="T2" fmla="*/ 2147483646 w 21600"/>
              <a:gd name="T3" fmla="*/ 2147483646 h 20457"/>
              <a:gd name="T4" fmla="*/ 0 w 21600"/>
              <a:gd name="T5" fmla="*/ 2147483646 h 2045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0457" fill="none" extrusionOk="0">
                <a:moveTo>
                  <a:pt x="13987" y="0"/>
                </a:moveTo>
                <a:cubicBezTo>
                  <a:pt x="18816" y="4104"/>
                  <a:pt x="21600" y="10121"/>
                  <a:pt x="21600" y="16459"/>
                </a:cubicBezTo>
                <a:cubicBezTo>
                  <a:pt x="21600" y="17800"/>
                  <a:pt x="21475" y="19138"/>
                  <a:pt x="21226" y="20456"/>
                </a:cubicBezTo>
              </a:path>
              <a:path w="21600" h="20457" stroke="0" extrusionOk="0">
                <a:moveTo>
                  <a:pt x="13987" y="0"/>
                </a:moveTo>
                <a:cubicBezTo>
                  <a:pt x="18816" y="4104"/>
                  <a:pt x="21600" y="10121"/>
                  <a:pt x="21600" y="16459"/>
                </a:cubicBezTo>
                <a:cubicBezTo>
                  <a:pt x="21600" y="17800"/>
                  <a:pt x="21475" y="19138"/>
                  <a:pt x="21226" y="20456"/>
                </a:cubicBezTo>
                <a:lnTo>
                  <a:pt x="0" y="16459"/>
                </a:lnTo>
                <a:lnTo>
                  <a:pt x="13987" y="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0727" name="Arc 33"/>
          <p:cNvSpPr>
            <a:spLocks/>
          </p:cNvSpPr>
          <p:nvPr/>
        </p:nvSpPr>
        <p:spPr bwMode="auto">
          <a:xfrm rot="-1033223" flipH="1" flipV="1">
            <a:off x="4303713" y="2290763"/>
            <a:ext cx="3373437" cy="1358900"/>
          </a:xfrm>
          <a:custGeom>
            <a:avLst/>
            <a:gdLst>
              <a:gd name="T0" fmla="*/ 2147483646 w 21600"/>
              <a:gd name="T1" fmla="*/ 0 h 20457"/>
              <a:gd name="T2" fmla="*/ 2147483646 w 21600"/>
              <a:gd name="T3" fmla="*/ 2147483646 h 20457"/>
              <a:gd name="T4" fmla="*/ 0 w 21600"/>
              <a:gd name="T5" fmla="*/ 2147483646 h 2045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0457" fill="none" extrusionOk="0">
                <a:moveTo>
                  <a:pt x="13987" y="0"/>
                </a:moveTo>
                <a:cubicBezTo>
                  <a:pt x="18816" y="4104"/>
                  <a:pt x="21600" y="10121"/>
                  <a:pt x="21600" y="16459"/>
                </a:cubicBezTo>
                <a:cubicBezTo>
                  <a:pt x="21600" y="17800"/>
                  <a:pt x="21475" y="19138"/>
                  <a:pt x="21226" y="20456"/>
                </a:cubicBezTo>
              </a:path>
              <a:path w="21600" h="20457" stroke="0" extrusionOk="0">
                <a:moveTo>
                  <a:pt x="13987" y="0"/>
                </a:moveTo>
                <a:cubicBezTo>
                  <a:pt x="18816" y="4104"/>
                  <a:pt x="21600" y="10121"/>
                  <a:pt x="21600" y="16459"/>
                </a:cubicBezTo>
                <a:cubicBezTo>
                  <a:pt x="21600" y="17800"/>
                  <a:pt x="21475" y="19138"/>
                  <a:pt x="21226" y="20456"/>
                </a:cubicBezTo>
                <a:lnTo>
                  <a:pt x="0" y="16459"/>
                </a:lnTo>
                <a:lnTo>
                  <a:pt x="13987" y="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0728" name="Arc 34"/>
          <p:cNvSpPr>
            <a:spLocks/>
          </p:cNvSpPr>
          <p:nvPr/>
        </p:nvSpPr>
        <p:spPr bwMode="auto">
          <a:xfrm rot="-1033223" flipH="1" flipV="1">
            <a:off x="5818188" y="3251200"/>
            <a:ext cx="3176587" cy="1722438"/>
          </a:xfrm>
          <a:custGeom>
            <a:avLst/>
            <a:gdLst>
              <a:gd name="T0" fmla="*/ 2147483646 w 21600"/>
              <a:gd name="T1" fmla="*/ 0 h 21786"/>
              <a:gd name="T2" fmla="*/ 2147483646 w 21600"/>
              <a:gd name="T3" fmla="*/ 2147483646 h 21786"/>
              <a:gd name="T4" fmla="*/ 0 w 21600"/>
              <a:gd name="T5" fmla="*/ 2147483646 h 2178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786" fill="none" extrusionOk="0">
                <a:moveTo>
                  <a:pt x="12253" y="0"/>
                </a:moveTo>
                <a:cubicBezTo>
                  <a:pt x="18105" y="4031"/>
                  <a:pt x="21600" y="10682"/>
                  <a:pt x="21600" y="17788"/>
                </a:cubicBezTo>
                <a:cubicBezTo>
                  <a:pt x="21600" y="19129"/>
                  <a:pt x="21475" y="20467"/>
                  <a:pt x="21226" y="21785"/>
                </a:cubicBezTo>
              </a:path>
              <a:path w="21600" h="21786" stroke="0" extrusionOk="0">
                <a:moveTo>
                  <a:pt x="12253" y="0"/>
                </a:moveTo>
                <a:cubicBezTo>
                  <a:pt x="18105" y="4031"/>
                  <a:pt x="21600" y="10682"/>
                  <a:pt x="21600" y="17788"/>
                </a:cubicBezTo>
                <a:cubicBezTo>
                  <a:pt x="21600" y="19129"/>
                  <a:pt x="21475" y="20467"/>
                  <a:pt x="21226" y="21785"/>
                </a:cubicBezTo>
                <a:lnTo>
                  <a:pt x="0" y="17788"/>
                </a:lnTo>
                <a:lnTo>
                  <a:pt x="12253" y="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0729" name="Rectangle 37"/>
          <p:cNvSpPr>
            <a:spLocks noChangeArrowheads="1"/>
          </p:cNvSpPr>
          <p:nvPr/>
        </p:nvSpPr>
        <p:spPr bwMode="auto">
          <a:xfrm>
            <a:off x="6254750" y="3979863"/>
            <a:ext cx="1439863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lr>
                <a:srgbClr val="0070C0"/>
              </a:buClr>
              <a:buFont typeface="Wingdings" panose="05000000000000000000" pitchFamily="2" charset="2"/>
              <a:buChar char="v"/>
              <a:defRPr sz="2800" b="1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ko-KR" altLang="en-US" sz="1800" b="0">
                <a:latin typeface="Arial" panose="020B0604020202020204" pitchFamily="34" charset="0"/>
              </a:rPr>
              <a:t>문화적 접근</a:t>
            </a:r>
          </a:p>
        </p:txBody>
      </p:sp>
      <p:sp>
        <p:nvSpPr>
          <p:cNvPr id="30730" name="Rectangle 38"/>
          <p:cNvSpPr>
            <a:spLocks noChangeArrowheads="1"/>
          </p:cNvSpPr>
          <p:nvPr/>
        </p:nvSpPr>
        <p:spPr bwMode="auto">
          <a:xfrm>
            <a:off x="5081935" y="2862263"/>
            <a:ext cx="1938337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lr>
                <a:srgbClr val="0070C0"/>
              </a:buClr>
              <a:buFont typeface="Wingdings" panose="05000000000000000000" pitchFamily="2" charset="2"/>
              <a:buChar char="v"/>
              <a:defRPr sz="2800" b="1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ko-KR" altLang="en-US" sz="1800" b="0" dirty="0">
                <a:solidFill>
                  <a:srgbClr val="FF0000"/>
                </a:solidFill>
                <a:latin typeface="Arial" panose="020B0604020202020204" pitchFamily="34" charset="0"/>
              </a:rPr>
              <a:t>경영시스템 접근</a:t>
            </a:r>
          </a:p>
        </p:txBody>
      </p:sp>
      <p:sp>
        <p:nvSpPr>
          <p:cNvPr id="30731" name="Rectangle 40"/>
          <p:cNvSpPr>
            <a:spLocks noChangeArrowheads="1"/>
          </p:cNvSpPr>
          <p:nvPr/>
        </p:nvSpPr>
        <p:spPr bwMode="auto">
          <a:xfrm>
            <a:off x="4356274" y="1862138"/>
            <a:ext cx="1439862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lr>
                <a:srgbClr val="0070C0"/>
              </a:buClr>
              <a:buFont typeface="Wingdings" panose="05000000000000000000" pitchFamily="2" charset="2"/>
              <a:buChar char="v"/>
              <a:defRPr sz="2800" b="1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ko-KR" altLang="en-US" sz="1800" b="0" dirty="0">
                <a:solidFill>
                  <a:prstClr val="black"/>
                </a:solidFill>
                <a:latin typeface="Arial" panose="020B0604020202020204" pitchFamily="34" charset="0"/>
              </a:rPr>
              <a:t>기술적</a:t>
            </a:r>
            <a:r>
              <a:rPr lang="en-US" altLang="ko-KR" sz="1800" b="0" dirty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800" b="0" dirty="0">
                <a:solidFill>
                  <a:prstClr val="black"/>
                </a:solidFill>
                <a:latin typeface="Arial" panose="020B0604020202020204" pitchFamily="34" charset="0"/>
              </a:rPr>
              <a:t>제도적 접근</a:t>
            </a:r>
          </a:p>
        </p:txBody>
      </p:sp>
      <p:sp>
        <p:nvSpPr>
          <p:cNvPr id="14" name="줄무늬가 있는 오른쪽 화살표 13"/>
          <p:cNvSpPr/>
          <p:nvPr/>
        </p:nvSpPr>
        <p:spPr>
          <a:xfrm rot="9350407">
            <a:off x="7273998" y="2023870"/>
            <a:ext cx="1439863" cy="1108075"/>
          </a:xfrm>
          <a:prstGeom prst="strip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436392" y="233756"/>
            <a:ext cx="8229600" cy="746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ko-KR" altLang="en-US" sz="2800" dirty="0">
                <a:solidFill>
                  <a:prstClr val="black"/>
                </a:solidFill>
              </a:rPr>
              <a:t>경영시스템의 국제표준화</a:t>
            </a:r>
            <a:endParaRPr lang="en-GB" sz="2800" dirty="0">
              <a:solidFill>
                <a:prstClr val="black"/>
              </a:solidFill>
            </a:endParaRPr>
          </a:p>
        </p:txBody>
      </p:sp>
      <p:sp>
        <p:nvSpPr>
          <p:cNvPr id="2" name="아래쪽 화살표 1"/>
          <p:cNvSpPr/>
          <p:nvPr/>
        </p:nvSpPr>
        <p:spPr>
          <a:xfrm>
            <a:off x="776718" y="4293096"/>
            <a:ext cx="626930" cy="1429083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0000FF"/>
                </a:solidFill>
              </a:rPr>
              <a:t>성숙도</a:t>
            </a:r>
          </a:p>
        </p:txBody>
      </p:sp>
      <p:sp>
        <p:nvSpPr>
          <p:cNvPr id="3" name="위쪽 화살표 2"/>
          <p:cNvSpPr/>
          <p:nvPr/>
        </p:nvSpPr>
        <p:spPr>
          <a:xfrm>
            <a:off x="770662" y="1556792"/>
            <a:ext cx="606774" cy="1376554"/>
          </a:xfrm>
          <a:prstGeom prst="up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prstClr val="white"/>
                </a:solidFill>
              </a:rPr>
              <a:t>Risk</a:t>
            </a:r>
            <a:endParaRPr lang="ko-KR" altLang="en-US" dirty="0">
              <a:solidFill>
                <a:prstClr val="white"/>
              </a:solidFill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243560" y="908720"/>
            <a:ext cx="8633999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93274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0" y="4136928"/>
            <a:ext cx="9144000" cy="2621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177" tIns="44589" rIns="89177" bIns="44589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3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93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93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93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93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defTabSz="849777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altLang="ko-KR" sz="1967" b="1">
                <a:solidFill>
                  <a:srgbClr val="2B04B8"/>
                </a:solidFill>
              </a:rPr>
              <a:t/>
            </a:r>
            <a:br>
              <a:rPr kumimoji="1" lang="en-US" altLang="ko-KR" sz="1967" b="1">
                <a:solidFill>
                  <a:srgbClr val="2B04B8"/>
                </a:solidFill>
              </a:rPr>
            </a:br>
            <a:r>
              <a:rPr kumimoji="1" lang="en-US" altLang="ko-KR" sz="3933" b="1">
                <a:solidFill>
                  <a:srgbClr val="2B04B8"/>
                </a:solidFill>
              </a:rPr>
              <a:t/>
            </a:r>
            <a:br>
              <a:rPr kumimoji="1" lang="en-US" altLang="ko-KR" sz="3933" b="1">
                <a:solidFill>
                  <a:srgbClr val="2B04B8"/>
                </a:solidFill>
              </a:rPr>
            </a:br>
            <a:endParaRPr kumimoji="1" lang="en-US" altLang="ko-KR" sz="3933" b="1">
              <a:solidFill>
                <a:srgbClr val="2B04B8"/>
              </a:solidFill>
            </a:endParaRPr>
          </a:p>
          <a:p>
            <a:pPr defTabSz="849777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en-US" altLang="ko-KR" sz="3933" b="1">
                <a:solidFill>
                  <a:srgbClr val="2B04B8"/>
                </a:solidFill>
              </a:rPr>
              <a:t>    </a:t>
            </a:r>
            <a:r>
              <a:rPr kumimoji="1" lang="en-US" altLang="ko-KR" sz="5815" b="1">
                <a:solidFill>
                  <a:prstClr val="black"/>
                </a:solidFill>
              </a:rPr>
              <a:t>         </a:t>
            </a:r>
          </a:p>
          <a:p>
            <a:pPr defTabSz="849777" fontAlgn="base">
              <a:spcBef>
                <a:spcPct val="0"/>
              </a:spcBef>
              <a:spcAft>
                <a:spcPct val="0"/>
              </a:spcAft>
              <a:buNone/>
            </a:pPr>
            <a:r>
              <a:rPr kumimoji="1" lang="ko-KR" altLang="en-US" sz="3933">
                <a:solidFill>
                  <a:prstClr val="black"/>
                </a:solidFill>
              </a:rPr>
              <a:t> </a:t>
            </a:r>
            <a:r>
              <a:rPr kumimoji="1" lang="ko-KR" altLang="en-US" sz="1967">
                <a:solidFill>
                  <a:prstClr val="black"/>
                </a:solidFill>
              </a:rPr>
              <a:t>         </a:t>
            </a:r>
            <a:endParaRPr kumimoji="1" lang="ko-KR" altLang="en-US" sz="3933">
              <a:solidFill>
                <a:prstClr val="black"/>
              </a:solidFill>
            </a:endParaRPr>
          </a:p>
        </p:txBody>
      </p:sp>
      <p:cxnSp>
        <p:nvCxnSpPr>
          <p:cNvPr id="17411" name="직선 연결선 2"/>
          <p:cNvCxnSpPr>
            <a:cxnSpLocks noChangeShapeType="1"/>
            <a:stCxn id="17410" idx="1"/>
          </p:cNvCxnSpPr>
          <p:nvPr/>
        </p:nvCxnSpPr>
        <p:spPr bwMode="auto">
          <a:xfrm>
            <a:off x="0" y="5447780"/>
            <a:ext cx="9323188" cy="1664749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17412" name="직선 연결선 6"/>
          <p:cNvCxnSpPr>
            <a:cxnSpLocks noChangeShapeType="1"/>
          </p:cNvCxnSpPr>
          <p:nvPr/>
        </p:nvCxnSpPr>
        <p:spPr bwMode="auto">
          <a:xfrm flipV="1">
            <a:off x="1" y="1120603"/>
            <a:ext cx="8892866" cy="13710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sp>
        <p:nvSpPr>
          <p:cNvPr id="17413" name="TextBox 7"/>
          <p:cNvSpPr txBox="1">
            <a:spLocks noChangeArrowheads="1"/>
          </p:cNvSpPr>
          <p:nvPr/>
        </p:nvSpPr>
        <p:spPr bwMode="auto">
          <a:xfrm>
            <a:off x="0" y="196156"/>
            <a:ext cx="4247562" cy="366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177" tIns="44589" rIns="89177" bIns="44589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5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30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defTabSz="993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defTabSz="993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defTabSz="993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defTabSz="993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defTabSz="849777" fontAlgn="base">
              <a:spcBef>
                <a:spcPct val="0"/>
              </a:spcBef>
              <a:spcAft>
                <a:spcPct val="0"/>
              </a:spcAft>
              <a:buNone/>
            </a:pPr>
            <a:endParaRPr kumimoji="1" lang="ko-KR" altLang="en-US" sz="1796">
              <a:solidFill>
                <a:prstClr val="black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1741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4" t="11696" r="21786" b="44151"/>
          <a:stretch>
            <a:fillRect/>
          </a:stretch>
        </p:blipFill>
        <p:spPr bwMode="auto">
          <a:xfrm>
            <a:off x="754761" y="1397529"/>
            <a:ext cx="7512306" cy="4411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95336" y="304800"/>
            <a:ext cx="7635837" cy="509815"/>
          </a:xfrm>
          <a:prstGeom prst="rect">
            <a:avLst/>
          </a:prstGeom>
          <a:noFill/>
        </p:spPr>
        <p:txBody>
          <a:bodyPr lIns="78164" tIns="39082" rIns="78164" bIns="39082">
            <a:spAutoFit/>
          </a:bodyPr>
          <a:lstStyle/>
          <a:p>
            <a:pPr defTabSz="849777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spc="-86" dirty="0">
                <a:solidFill>
                  <a:srgbClr val="000000"/>
                </a:solidFill>
                <a:latin typeface="+mj-ea"/>
                <a:ea typeface="+mj-ea"/>
              </a:rPr>
              <a:t>   </a:t>
            </a:r>
            <a:r>
              <a:rPr kumimoji="1" lang="ko-KR" altLang="ko-KR" sz="2800" b="1" spc="-86" dirty="0">
                <a:solidFill>
                  <a:srgbClr val="000000"/>
                </a:solidFill>
                <a:latin typeface="+mj-ea"/>
                <a:ea typeface="+mj-ea"/>
              </a:rPr>
              <a:t>○</a:t>
            </a:r>
            <a:r>
              <a:rPr kumimoji="1" lang="en-US" altLang="ko-KR" sz="2800" b="1" spc="-86" dirty="0">
                <a:solidFill>
                  <a:srgbClr val="000000"/>
                </a:solidFill>
                <a:latin typeface="+mj-ea"/>
                <a:ea typeface="+mj-ea"/>
              </a:rPr>
              <a:t> MDGs</a:t>
            </a:r>
            <a:r>
              <a:rPr kumimoji="1" lang="ko-KR" altLang="en-US" sz="2800" b="1" spc="-86" dirty="0">
                <a:solidFill>
                  <a:srgbClr val="000000"/>
                </a:solidFill>
                <a:latin typeface="+mj-ea"/>
                <a:ea typeface="+mj-ea"/>
              </a:rPr>
              <a:t>의 </a:t>
            </a:r>
            <a:r>
              <a:rPr kumimoji="1" lang="en-US" altLang="ko-KR" sz="2800" b="1" spc="-86" dirty="0">
                <a:solidFill>
                  <a:srgbClr val="000000"/>
                </a:solidFill>
                <a:latin typeface="+mj-ea"/>
                <a:ea typeface="+mj-ea"/>
              </a:rPr>
              <a:t>8</a:t>
            </a:r>
            <a:r>
              <a:rPr kumimoji="1" lang="ko-KR" altLang="en-US" sz="2800" b="1" spc="-86" dirty="0">
                <a:solidFill>
                  <a:srgbClr val="000000"/>
                </a:solidFill>
                <a:latin typeface="+mj-ea"/>
                <a:ea typeface="+mj-ea"/>
              </a:rPr>
              <a:t>개 목표 </a:t>
            </a:r>
            <a:endParaRPr kumimoji="1" lang="ko-KR" altLang="en-US" sz="2800" b="1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cxnSp>
        <p:nvCxnSpPr>
          <p:cNvPr id="10" name="직선 연결선 9"/>
          <p:cNvCxnSpPr/>
          <p:nvPr/>
        </p:nvCxnSpPr>
        <p:spPr bwMode="auto">
          <a:xfrm flipV="1">
            <a:off x="1043904" y="6261387"/>
            <a:ext cx="8100096" cy="32580"/>
          </a:xfrm>
          <a:prstGeom prst="line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418" name="mdgs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8" t="51204" r="50714" b="18071"/>
          <a:stretch>
            <a:fillRect/>
          </a:stretch>
        </p:blipFill>
        <p:spPr bwMode="auto">
          <a:xfrm>
            <a:off x="2663380" y="3675384"/>
            <a:ext cx="1847534" cy="1662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11" name="직선 연결선 10"/>
          <p:cNvCxnSpPr/>
          <p:nvPr/>
        </p:nvCxnSpPr>
        <p:spPr>
          <a:xfrm>
            <a:off x="218006" y="908720"/>
            <a:ext cx="8636999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50011982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슬라이드 번호 개체 틀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2993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635297" indent="-244345" latinLnBrk="1">
              <a:spcBef>
                <a:spcPct val="20000"/>
              </a:spcBef>
              <a:buFont typeface="Arial" panose="020B0604020202020204" pitchFamily="34" charset="0"/>
              <a:buChar char="–"/>
              <a:defRPr sz="2565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977379" indent="-195476" latinLnBrk="1">
              <a:spcBef>
                <a:spcPct val="20000"/>
              </a:spcBef>
              <a:buFont typeface="Arial" panose="020B0604020202020204" pitchFamily="34" charset="0"/>
              <a:buChar char="•"/>
              <a:defRPr sz="2223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368331" indent="-195476" latinLnBrk="1">
              <a:spcBef>
                <a:spcPct val="20000"/>
              </a:spcBef>
              <a:buFont typeface="Arial" panose="020B0604020202020204" pitchFamily="34" charset="0"/>
              <a:buChar char="–"/>
              <a:defRPr sz="188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759283" indent="-195476" latinLnBrk="1">
              <a:spcBef>
                <a:spcPct val="20000"/>
              </a:spcBef>
              <a:buFont typeface="Arial" panose="020B0604020202020204" pitchFamily="34" charset="0"/>
              <a:buChar char="»"/>
              <a:defRPr sz="188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150234" indent="-195476" defTabSz="849777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8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541186" indent="-195476" defTabSz="849777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8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2932138" indent="-195476" defTabSz="849777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8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323090" indent="-195476" defTabSz="849777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8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A1F8A4E-318C-427B-91B3-586ACCA8E499}" type="slidenum">
              <a:rPr lang="ko-KR" altLang="en-US" sz="1112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ko-KR" altLang="en-US" sz="1112">
              <a:solidFill>
                <a:srgbClr val="89898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242" y="318036"/>
            <a:ext cx="8677026" cy="509829"/>
          </a:xfrm>
          <a:prstGeom prst="rect">
            <a:avLst/>
          </a:prstGeom>
          <a:noFill/>
        </p:spPr>
        <p:txBody>
          <a:bodyPr lIns="78177" tIns="39089" rIns="78177" bIns="39089">
            <a:spAutoFit/>
          </a:bodyPr>
          <a:lstStyle/>
          <a:p>
            <a:pPr algn="ctr" eaLnBrk="1" latinLnBrk="1" hangingPunct="1">
              <a:defRPr/>
            </a:pPr>
            <a:r>
              <a:rPr lang="en-US" altLang="ko-KR" sz="2800" dirty="0">
                <a:latin typeface="+mj-ea"/>
                <a:ea typeface="+mj-ea"/>
              </a:rPr>
              <a:t>Sustainable Development Goals(SDGs)</a:t>
            </a:r>
            <a:r>
              <a:rPr lang="ko-KR" altLang="en-US" sz="2800" dirty="0">
                <a:latin typeface="+mj-ea"/>
                <a:ea typeface="+mj-ea"/>
              </a:rPr>
              <a:t>의 등장 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251135" y="1273997"/>
            <a:ext cx="8630872" cy="3316174"/>
          </a:xfrm>
          <a:prstGeom prst="rect">
            <a:avLst/>
          </a:prstGeom>
        </p:spPr>
        <p:txBody>
          <a:bodyPr lIns="78177" tIns="39089" rIns="78177" bIns="39089">
            <a:spAutoFit/>
          </a:bodyPr>
          <a:lstStyle/>
          <a:p>
            <a:pPr eaLnBrk="1" latinLnBrk="1" hangingPunct="1">
              <a:defRPr/>
            </a:pPr>
            <a:r>
              <a:rPr lang="en-US" altLang="ko-KR" sz="2052" dirty="0">
                <a:latin typeface="+mn-ea"/>
              </a:rPr>
              <a:t>○ 2015</a:t>
            </a:r>
            <a:r>
              <a:rPr lang="ko-KR" altLang="en-US" sz="2052" dirty="0">
                <a:latin typeface="+mn-ea"/>
              </a:rPr>
              <a:t>년 종료된 </a:t>
            </a:r>
            <a:r>
              <a:rPr lang="en-US" altLang="ko-KR" sz="2052" dirty="0">
                <a:latin typeface="+mn-ea"/>
              </a:rPr>
              <a:t>MDGs</a:t>
            </a:r>
            <a:r>
              <a:rPr lang="ko-KR" altLang="en-US" sz="2052" dirty="0">
                <a:latin typeface="+mn-ea"/>
              </a:rPr>
              <a:t>의 대안으로 </a:t>
            </a:r>
            <a:r>
              <a:rPr lang="en-US" altLang="ko-KR" sz="2052" dirty="0">
                <a:latin typeface="+mn-ea"/>
              </a:rPr>
              <a:t>2015</a:t>
            </a:r>
            <a:r>
              <a:rPr lang="ko-KR" altLang="en-US" sz="2052" dirty="0">
                <a:latin typeface="+mn-ea"/>
              </a:rPr>
              <a:t>년 </a:t>
            </a:r>
            <a:r>
              <a:rPr lang="en-US" altLang="ko-KR" sz="2052" dirty="0">
                <a:latin typeface="+mn-ea"/>
              </a:rPr>
              <a:t>9</a:t>
            </a:r>
            <a:r>
              <a:rPr lang="ko-KR" altLang="en-US" sz="2052" dirty="0">
                <a:latin typeface="+mn-ea"/>
              </a:rPr>
              <a:t>월 </a:t>
            </a:r>
            <a:r>
              <a:rPr lang="en-US" altLang="ko-KR" sz="2052" dirty="0">
                <a:latin typeface="+mn-ea"/>
              </a:rPr>
              <a:t>UN</a:t>
            </a:r>
            <a:r>
              <a:rPr lang="ko-KR" altLang="en-US" sz="2052" dirty="0">
                <a:latin typeface="+mn-ea"/>
              </a:rPr>
              <a:t>총회에서 </a:t>
            </a:r>
            <a:endParaRPr lang="en-US" altLang="ko-KR" sz="2052" dirty="0">
              <a:latin typeface="+mn-ea"/>
            </a:endParaRPr>
          </a:p>
          <a:p>
            <a:pPr eaLnBrk="1" latinLnBrk="1" hangingPunct="1">
              <a:defRPr/>
            </a:pPr>
            <a:r>
              <a:rPr lang="en-US" altLang="ko-KR" sz="2052" dirty="0">
                <a:latin typeface="+mn-ea"/>
              </a:rPr>
              <a:t>    </a:t>
            </a:r>
            <a:r>
              <a:rPr lang="ko-KR" altLang="en-US" sz="2052" dirty="0" err="1">
                <a:latin typeface="+mn-ea"/>
              </a:rPr>
              <a:t>지속가능한</a:t>
            </a:r>
            <a:r>
              <a:rPr lang="ko-KR" altLang="en-US" sz="2052" dirty="0">
                <a:latin typeface="+mn-ea"/>
              </a:rPr>
              <a:t> 발전목표</a:t>
            </a:r>
            <a:r>
              <a:rPr lang="en-US" altLang="ko-KR" sz="2052" dirty="0">
                <a:latin typeface="+mn-ea"/>
              </a:rPr>
              <a:t>(Sustainable Development Goals, SDGs)</a:t>
            </a:r>
            <a:r>
              <a:rPr lang="ko-KR" altLang="en-US" sz="2052" dirty="0">
                <a:latin typeface="+mn-ea"/>
              </a:rPr>
              <a:t> 제정 </a:t>
            </a:r>
            <a:endParaRPr lang="en-US" altLang="ko-KR" sz="2052" dirty="0">
              <a:latin typeface="+mn-ea"/>
            </a:endParaRPr>
          </a:p>
          <a:p>
            <a:pPr eaLnBrk="1" latinLnBrk="1" hangingPunct="1">
              <a:defRPr/>
            </a:pPr>
            <a:endParaRPr lang="en-US" altLang="ko-KR" sz="2052" dirty="0">
              <a:latin typeface="+mn-ea"/>
            </a:endParaRPr>
          </a:p>
          <a:p>
            <a:pPr eaLnBrk="1" latinLnBrk="1" hangingPunct="1">
              <a:defRPr/>
            </a:pPr>
            <a:endParaRPr lang="en-US" altLang="ko-KR" sz="2480" dirty="0">
              <a:latin typeface="+mn-ea"/>
              <a:ea typeface="굴림" charset="-127"/>
            </a:endParaRPr>
          </a:p>
          <a:p>
            <a:pPr eaLnBrk="1" latinLnBrk="1" hangingPunct="1">
              <a:defRPr/>
            </a:pPr>
            <a:r>
              <a:rPr lang="en-US" altLang="ko-KR" sz="2480" dirty="0">
                <a:latin typeface="+mn-ea"/>
                <a:ea typeface="굴림" charset="-127"/>
              </a:rPr>
              <a:t> </a:t>
            </a:r>
          </a:p>
          <a:p>
            <a:pPr eaLnBrk="1" latinLnBrk="1" hangingPunct="1">
              <a:defRPr/>
            </a:pPr>
            <a:endParaRPr lang="en-US" altLang="ko-KR" sz="2480" dirty="0">
              <a:latin typeface="+mn-ea"/>
              <a:ea typeface="굴림" charset="-127"/>
            </a:endParaRPr>
          </a:p>
          <a:p>
            <a:pPr eaLnBrk="1" latinLnBrk="1" hangingPunct="1">
              <a:defRPr/>
            </a:pPr>
            <a:endParaRPr lang="en-US" altLang="ko-KR" sz="2480" dirty="0">
              <a:latin typeface="+mn-ea"/>
              <a:ea typeface="굴림" charset="-127"/>
            </a:endParaRPr>
          </a:p>
          <a:p>
            <a:pPr eaLnBrk="1" latinLnBrk="1" hangingPunct="1">
              <a:defRPr/>
            </a:pPr>
            <a:endParaRPr lang="en-US" altLang="ko-KR" sz="2480" dirty="0">
              <a:latin typeface="+mn-ea"/>
              <a:ea typeface="굴림" charset="-127"/>
            </a:endParaRPr>
          </a:p>
          <a:p>
            <a:pPr eaLnBrk="1" latinLnBrk="1" hangingPunct="1">
              <a:defRPr/>
            </a:pPr>
            <a:endParaRPr lang="en-US" altLang="ko-KR" sz="2480" dirty="0">
              <a:latin typeface="+mn-ea"/>
              <a:ea typeface="굴림" charset="-127"/>
            </a:endParaRPr>
          </a:p>
        </p:txBody>
      </p:sp>
      <p:pic>
        <p:nvPicPr>
          <p:cNvPr id="348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38" t="16800" r="24252" b="23351"/>
          <a:stretch>
            <a:fillRect/>
          </a:stretch>
        </p:blipFill>
        <p:spPr bwMode="auto">
          <a:xfrm>
            <a:off x="755576" y="2522724"/>
            <a:ext cx="2955239" cy="2833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445755" y="2708920"/>
            <a:ext cx="3525381" cy="24606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latinLnBrk="1" hangingPunct="1">
              <a:defRPr/>
            </a:pPr>
            <a:r>
              <a:rPr lang="en-US" altLang="ko-KR" sz="1710" dirty="0">
                <a:latin typeface="+mn-ea"/>
              </a:rPr>
              <a:t>SDGs 5</a:t>
            </a:r>
            <a:r>
              <a:rPr lang="ko-KR" altLang="en-US" sz="1710" dirty="0">
                <a:latin typeface="+mn-ea"/>
              </a:rPr>
              <a:t>대 원칙 </a:t>
            </a:r>
            <a:endParaRPr lang="en-US" altLang="ko-KR" sz="1710" dirty="0">
              <a:latin typeface="+mn-ea"/>
            </a:endParaRPr>
          </a:p>
          <a:p>
            <a:pPr eaLnBrk="1" latinLnBrk="1" hangingPunct="1">
              <a:defRPr/>
            </a:pPr>
            <a:endParaRPr lang="en-US" altLang="ko-KR" sz="1710" dirty="0">
              <a:latin typeface="+mn-ea"/>
            </a:endParaRPr>
          </a:p>
          <a:p>
            <a:pPr eaLnBrk="1" latinLnBrk="1" hangingPunct="1">
              <a:defRPr/>
            </a:pPr>
            <a:r>
              <a:rPr lang="en-US" altLang="ko-KR" sz="1710" dirty="0">
                <a:latin typeface="+mn-ea"/>
              </a:rPr>
              <a:t>- </a:t>
            </a:r>
            <a:r>
              <a:rPr lang="ko-KR" altLang="en-US" sz="1710" dirty="0">
                <a:latin typeface="+mn-ea"/>
              </a:rPr>
              <a:t>사람</a:t>
            </a:r>
            <a:r>
              <a:rPr lang="en-US" altLang="ko-KR" sz="1710" dirty="0">
                <a:latin typeface="+mn-ea"/>
              </a:rPr>
              <a:t>. People</a:t>
            </a:r>
          </a:p>
          <a:p>
            <a:pPr eaLnBrk="1" latinLnBrk="1" hangingPunct="1">
              <a:lnSpc>
                <a:spcPct val="150000"/>
              </a:lnSpc>
              <a:buFontTx/>
              <a:buChar char="-"/>
              <a:defRPr/>
            </a:pPr>
            <a:r>
              <a:rPr lang="en-US" altLang="ko-KR" sz="1710" dirty="0">
                <a:latin typeface="+mn-ea"/>
              </a:rPr>
              <a:t> </a:t>
            </a:r>
            <a:r>
              <a:rPr lang="ko-KR" altLang="en-US" sz="1710" dirty="0">
                <a:latin typeface="+mn-ea"/>
              </a:rPr>
              <a:t>지구</a:t>
            </a:r>
            <a:r>
              <a:rPr lang="en-US" altLang="ko-KR" sz="1710" dirty="0">
                <a:latin typeface="+mn-ea"/>
              </a:rPr>
              <a:t>. Planet</a:t>
            </a:r>
          </a:p>
          <a:p>
            <a:pPr eaLnBrk="1" latinLnBrk="1" hangingPunct="1">
              <a:lnSpc>
                <a:spcPct val="150000"/>
              </a:lnSpc>
              <a:buFontTx/>
              <a:buChar char="-"/>
              <a:defRPr/>
            </a:pPr>
            <a:r>
              <a:rPr lang="en-US" altLang="ko-KR" sz="1710" dirty="0">
                <a:latin typeface="+mn-ea"/>
              </a:rPr>
              <a:t> </a:t>
            </a:r>
            <a:r>
              <a:rPr lang="ko-KR" altLang="en-US" sz="1710" dirty="0">
                <a:latin typeface="+mn-ea"/>
              </a:rPr>
              <a:t>번영</a:t>
            </a:r>
            <a:r>
              <a:rPr lang="en-US" altLang="ko-KR" sz="1710" dirty="0">
                <a:latin typeface="+mn-ea"/>
              </a:rPr>
              <a:t>. Prosperity</a:t>
            </a:r>
          </a:p>
          <a:p>
            <a:pPr eaLnBrk="1" latinLnBrk="1" hangingPunct="1">
              <a:lnSpc>
                <a:spcPct val="150000"/>
              </a:lnSpc>
              <a:buFontTx/>
              <a:buChar char="-"/>
              <a:defRPr/>
            </a:pPr>
            <a:r>
              <a:rPr lang="en-US" altLang="ko-KR" sz="1710" dirty="0">
                <a:latin typeface="+mn-ea"/>
              </a:rPr>
              <a:t> </a:t>
            </a:r>
            <a:r>
              <a:rPr lang="en-US" altLang="ko-KR" sz="1710" dirty="0" err="1">
                <a:latin typeface="+mn-ea"/>
              </a:rPr>
              <a:t>평화</a:t>
            </a:r>
            <a:r>
              <a:rPr lang="en-US" altLang="ko-KR" sz="1710" dirty="0">
                <a:latin typeface="+mn-ea"/>
              </a:rPr>
              <a:t>. Peace</a:t>
            </a:r>
          </a:p>
          <a:p>
            <a:pPr eaLnBrk="1" latinLnBrk="1" hangingPunct="1">
              <a:lnSpc>
                <a:spcPct val="150000"/>
              </a:lnSpc>
              <a:buFontTx/>
              <a:buChar char="-"/>
              <a:defRPr/>
            </a:pPr>
            <a:r>
              <a:rPr lang="ko-KR" altLang="en-US" sz="1710" dirty="0">
                <a:latin typeface="+mn-ea"/>
              </a:rPr>
              <a:t> </a:t>
            </a:r>
            <a:r>
              <a:rPr lang="ko-KR" altLang="en-US" sz="1710" dirty="0" err="1">
                <a:latin typeface="+mn-ea"/>
              </a:rPr>
              <a:t>파트너십</a:t>
            </a:r>
            <a:r>
              <a:rPr lang="en-US" altLang="ko-KR" sz="1710" dirty="0">
                <a:latin typeface="+mn-ea"/>
              </a:rPr>
              <a:t>. Partnership</a:t>
            </a:r>
            <a:endParaRPr lang="ko-KR" altLang="en-US" sz="2052" dirty="0">
              <a:latin typeface="+mn-ea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248008" y="891561"/>
            <a:ext cx="8633999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045483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번호 개체 틀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2993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635297" indent="-244345" latinLnBrk="1">
              <a:spcBef>
                <a:spcPct val="20000"/>
              </a:spcBef>
              <a:buFont typeface="Arial" panose="020B0604020202020204" pitchFamily="34" charset="0"/>
              <a:buChar char="–"/>
              <a:defRPr sz="2565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977379" indent="-195476" latinLnBrk="1">
              <a:spcBef>
                <a:spcPct val="20000"/>
              </a:spcBef>
              <a:buFont typeface="Arial" panose="020B0604020202020204" pitchFamily="34" charset="0"/>
              <a:buChar char="•"/>
              <a:defRPr sz="2223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368331" indent="-195476" latinLnBrk="1">
              <a:spcBef>
                <a:spcPct val="20000"/>
              </a:spcBef>
              <a:buFont typeface="Arial" panose="020B0604020202020204" pitchFamily="34" charset="0"/>
              <a:buChar char="–"/>
              <a:defRPr sz="188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759283" indent="-195476" latinLnBrk="1">
              <a:spcBef>
                <a:spcPct val="20000"/>
              </a:spcBef>
              <a:buFont typeface="Arial" panose="020B0604020202020204" pitchFamily="34" charset="0"/>
              <a:buChar char="»"/>
              <a:defRPr sz="188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150234" indent="-195476" defTabSz="849777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8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541186" indent="-195476" defTabSz="849777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8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2932138" indent="-195476" defTabSz="849777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8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323090" indent="-195476" defTabSz="849777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88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119EA7-82FA-489A-B992-2B30FF2E4CDA}" type="slidenum">
              <a:rPr lang="ko-KR" altLang="en-US" sz="1112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ko-KR" altLang="en-US" sz="1112">
              <a:solidFill>
                <a:srgbClr val="89898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342777"/>
            <a:ext cx="4248919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latinLnBrk="1" hangingPunct="1">
              <a:defRPr/>
            </a:pPr>
            <a:r>
              <a:rPr lang="en-US" altLang="ko-KR" sz="2800" dirty="0">
                <a:latin typeface="+mn-ea"/>
              </a:rPr>
              <a:t>SDGs 17</a:t>
            </a:r>
            <a:r>
              <a:rPr lang="ko-KR" altLang="en-US" sz="2800" dirty="0">
                <a:latin typeface="+mn-ea"/>
              </a:rPr>
              <a:t>개 목표</a:t>
            </a:r>
          </a:p>
        </p:txBody>
      </p:sp>
      <p:cxnSp>
        <p:nvCxnSpPr>
          <p:cNvPr id="5" name="직선 연결선 4"/>
          <p:cNvCxnSpPr/>
          <p:nvPr/>
        </p:nvCxnSpPr>
        <p:spPr>
          <a:xfrm>
            <a:off x="258481" y="908720"/>
            <a:ext cx="8633999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92" y="1294435"/>
            <a:ext cx="8784976" cy="459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925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6372225" y="1628648"/>
            <a:ext cx="2530475" cy="26337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grpSp>
        <p:nvGrpSpPr>
          <p:cNvPr id="19" name="그룹 18"/>
          <p:cNvGrpSpPr/>
          <p:nvPr/>
        </p:nvGrpSpPr>
        <p:grpSpPr>
          <a:xfrm>
            <a:off x="297820" y="1582500"/>
            <a:ext cx="6048672" cy="4766415"/>
            <a:chOff x="251520" y="1628800"/>
            <a:chExt cx="6048672" cy="4766415"/>
          </a:xfrm>
        </p:grpSpPr>
        <p:sp>
          <p:nvSpPr>
            <p:cNvPr id="3" name="object 3"/>
            <p:cNvSpPr/>
            <p:nvPr/>
          </p:nvSpPr>
          <p:spPr>
            <a:xfrm>
              <a:off x="1979031" y="1628800"/>
              <a:ext cx="3313049" cy="3240151"/>
            </a:xfrm>
            <a:custGeom>
              <a:avLst/>
              <a:gdLst/>
              <a:ahLst/>
              <a:cxnLst/>
              <a:rect l="l" t="t" r="r" b="b"/>
              <a:pathLst>
                <a:path w="3313049" h="3240151">
                  <a:moveTo>
                    <a:pt x="1656588" y="0"/>
                  </a:moveTo>
                  <a:lnTo>
                    <a:pt x="1520722" y="5370"/>
                  </a:lnTo>
                  <a:lnTo>
                    <a:pt x="1387880" y="21203"/>
                  </a:lnTo>
                  <a:lnTo>
                    <a:pt x="1258490" y="47081"/>
                  </a:lnTo>
                  <a:lnTo>
                    <a:pt x="1132978" y="82588"/>
                  </a:lnTo>
                  <a:lnTo>
                    <a:pt x="1011769" y="127307"/>
                  </a:lnTo>
                  <a:lnTo>
                    <a:pt x="895290" y="180821"/>
                  </a:lnTo>
                  <a:lnTo>
                    <a:pt x="783968" y="242713"/>
                  </a:lnTo>
                  <a:lnTo>
                    <a:pt x="678228" y="312566"/>
                  </a:lnTo>
                  <a:lnTo>
                    <a:pt x="578498" y="389963"/>
                  </a:lnTo>
                  <a:lnTo>
                    <a:pt x="485203" y="474487"/>
                  </a:lnTo>
                  <a:lnTo>
                    <a:pt x="398770" y="565722"/>
                  </a:lnTo>
                  <a:lnTo>
                    <a:pt x="319625" y="663250"/>
                  </a:lnTo>
                  <a:lnTo>
                    <a:pt x="248195" y="766655"/>
                  </a:lnTo>
                  <a:lnTo>
                    <a:pt x="184905" y="875520"/>
                  </a:lnTo>
                  <a:lnTo>
                    <a:pt x="130182" y="989427"/>
                  </a:lnTo>
                  <a:lnTo>
                    <a:pt x="84453" y="1107960"/>
                  </a:lnTo>
                  <a:lnTo>
                    <a:pt x="48144" y="1230702"/>
                  </a:lnTo>
                  <a:lnTo>
                    <a:pt x="21681" y="1357235"/>
                  </a:lnTo>
                  <a:lnTo>
                    <a:pt x="5491" y="1487144"/>
                  </a:lnTo>
                  <a:lnTo>
                    <a:pt x="0" y="1620012"/>
                  </a:lnTo>
                  <a:lnTo>
                    <a:pt x="5491" y="1752880"/>
                  </a:lnTo>
                  <a:lnTo>
                    <a:pt x="21681" y="1882791"/>
                  </a:lnTo>
                  <a:lnTo>
                    <a:pt x="48144" y="2009329"/>
                  </a:lnTo>
                  <a:lnTo>
                    <a:pt x="84453" y="2132077"/>
                  </a:lnTo>
                  <a:lnTo>
                    <a:pt x="130182" y="2250616"/>
                  </a:lnTo>
                  <a:lnTo>
                    <a:pt x="184905" y="2364531"/>
                  </a:lnTo>
                  <a:lnTo>
                    <a:pt x="248195" y="2473404"/>
                  </a:lnTo>
                  <a:lnTo>
                    <a:pt x="319625" y="2576817"/>
                  </a:lnTo>
                  <a:lnTo>
                    <a:pt x="398770" y="2674355"/>
                  </a:lnTo>
                  <a:lnTo>
                    <a:pt x="485203" y="2765599"/>
                  </a:lnTo>
                  <a:lnTo>
                    <a:pt x="578498" y="2850133"/>
                  </a:lnTo>
                  <a:lnTo>
                    <a:pt x="678228" y="2927539"/>
                  </a:lnTo>
                  <a:lnTo>
                    <a:pt x="783968" y="2997401"/>
                  </a:lnTo>
                  <a:lnTo>
                    <a:pt x="895290" y="3059302"/>
                  </a:lnTo>
                  <a:lnTo>
                    <a:pt x="1011769" y="3112823"/>
                  </a:lnTo>
                  <a:lnTo>
                    <a:pt x="1132978" y="3157549"/>
                  </a:lnTo>
                  <a:lnTo>
                    <a:pt x="1258490" y="3193061"/>
                  </a:lnTo>
                  <a:lnTo>
                    <a:pt x="1387880" y="3218944"/>
                  </a:lnTo>
                  <a:lnTo>
                    <a:pt x="1520722" y="3234779"/>
                  </a:lnTo>
                  <a:lnTo>
                    <a:pt x="1656588" y="3240151"/>
                  </a:lnTo>
                  <a:lnTo>
                    <a:pt x="1792453" y="3234779"/>
                  </a:lnTo>
                  <a:lnTo>
                    <a:pt x="1925291" y="3218944"/>
                  </a:lnTo>
                  <a:lnTo>
                    <a:pt x="2054677" y="3193061"/>
                  </a:lnTo>
                  <a:lnTo>
                    <a:pt x="2180184" y="3157549"/>
                  </a:lnTo>
                  <a:lnTo>
                    <a:pt x="2301386" y="3112823"/>
                  </a:lnTo>
                  <a:lnTo>
                    <a:pt x="2417858" y="3059302"/>
                  </a:lnTo>
                  <a:lnTo>
                    <a:pt x="2529171" y="2997401"/>
                  </a:lnTo>
                  <a:lnTo>
                    <a:pt x="2634902" y="2927539"/>
                  </a:lnTo>
                  <a:lnTo>
                    <a:pt x="2734623" y="2850133"/>
                  </a:lnTo>
                  <a:lnTo>
                    <a:pt x="2827909" y="2765599"/>
                  </a:lnTo>
                  <a:lnTo>
                    <a:pt x="2914332" y="2674355"/>
                  </a:lnTo>
                  <a:lnTo>
                    <a:pt x="2993468" y="2576817"/>
                  </a:lnTo>
                  <a:lnTo>
                    <a:pt x="3064889" y="2473404"/>
                  </a:lnTo>
                  <a:lnTo>
                    <a:pt x="3128171" y="2364531"/>
                  </a:lnTo>
                  <a:lnTo>
                    <a:pt x="3182885" y="2250616"/>
                  </a:lnTo>
                  <a:lnTo>
                    <a:pt x="3228608" y="2132077"/>
                  </a:lnTo>
                  <a:lnTo>
                    <a:pt x="3264911" y="2009329"/>
                  </a:lnTo>
                  <a:lnTo>
                    <a:pt x="3291370" y="1882791"/>
                  </a:lnTo>
                  <a:lnTo>
                    <a:pt x="3307558" y="1752880"/>
                  </a:lnTo>
                  <a:lnTo>
                    <a:pt x="3313049" y="1620012"/>
                  </a:lnTo>
                  <a:lnTo>
                    <a:pt x="3307558" y="1487144"/>
                  </a:lnTo>
                  <a:lnTo>
                    <a:pt x="3291370" y="1357235"/>
                  </a:lnTo>
                  <a:lnTo>
                    <a:pt x="3264911" y="1230702"/>
                  </a:lnTo>
                  <a:lnTo>
                    <a:pt x="3228608" y="1107960"/>
                  </a:lnTo>
                  <a:lnTo>
                    <a:pt x="3182885" y="989427"/>
                  </a:lnTo>
                  <a:lnTo>
                    <a:pt x="3128171" y="875520"/>
                  </a:lnTo>
                  <a:lnTo>
                    <a:pt x="3064889" y="766655"/>
                  </a:lnTo>
                  <a:lnTo>
                    <a:pt x="2993468" y="663250"/>
                  </a:lnTo>
                  <a:lnTo>
                    <a:pt x="2914332" y="565722"/>
                  </a:lnTo>
                  <a:lnTo>
                    <a:pt x="2827909" y="474487"/>
                  </a:lnTo>
                  <a:lnTo>
                    <a:pt x="2734623" y="389963"/>
                  </a:lnTo>
                  <a:lnTo>
                    <a:pt x="2634902" y="312566"/>
                  </a:lnTo>
                  <a:lnTo>
                    <a:pt x="2529171" y="242713"/>
                  </a:lnTo>
                  <a:lnTo>
                    <a:pt x="2417858" y="180821"/>
                  </a:lnTo>
                  <a:lnTo>
                    <a:pt x="2301386" y="127307"/>
                  </a:lnTo>
                  <a:lnTo>
                    <a:pt x="2180184" y="82588"/>
                  </a:lnTo>
                  <a:lnTo>
                    <a:pt x="2054677" y="47081"/>
                  </a:lnTo>
                  <a:lnTo>
                    <a:pt x="1925291" y="21203"/>
                  </a:lnTo>
                  <a:lnTo>
                    <a:pt x="1792453" y="5370"/>
                  </a:lnTo>
                  <a:lnTo>
                    <a:pt x="1656588" y="0"/>
                  </a:lnTo>
                  <a:close/>
                </a:path>
              </a:pathLst>
            </a:custGeom>
            <a:solidFill>
              <a:srgbClr val="CC99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22903" y="3155180"/>
              <a:ext cx="3311525" cy="3168599"/>
            </a:xfrm>
            <a:custGeom>
              <a:avLst/>
              <a:gdLst/>
              <a:ahLst/>
              <a:cxnLst/>
              <a:rect l="l" t="t" r="r" b="b"/>
              <a:pathLst>
                <a:path w="3311525" h="3168599">
                  <a:moveTo>
                    <a:pt x="0" y="1584325"/>
                  </a:moveTo>
                  <a:lnTo>
                    <a:pt x="5488" y="1454381"/>
                  </a:lnTo>
                  <a:lnTo>
                    <a:pt x="21670" y="1327331"/>
                  </a:lnTo>
                  <a:lnTo>
                    <a:pt x="48120" y="1203583"/>
                  </a:lnTo>
                  <a:lnTo>
                    <a:pt x="84411" y="1083543"/>
                  </a:lnTo>
                  <a:lnTo>
                    <a:pt x="130117" y="967620"/>
                  </a:lnTo>
                  <a:lnTo>
                    <a:pt x="184812" y="856222"/>
                  </a:lnTo>
                  <a:lnTo>
                    <a:pt x="248071" y="749756"/>
                  </a:lnTo>
                  <a:lnTo>
                    <a:pt x="319466" y="648629"/>
                  </a:lnTo>
                  <a:lnTo>
                    <a:pt x="398573" y="553250"/>
                  </a:lnTo>
                  <a:lnTo>
                    <a:pt x="484965" y="464026"/>
                  </a:lnTo>
                  <a:lnTo>
                    <a:pt x="578216" y="381364"/>
                  </a:lnTo>
                  <a:lnTo>
                    <a:pt x="677899" y="305673"/>
                  </a:lnTo>
                  <a:lnTo>
                    <a:pt x="783589" y="237360"/>
                  </a:lnTo>
                  <a:lnTo>
                    <a:pt x="894861" y="176833"/>
                  </a:lnTo>
                  <a:lnTo>
                    <a:pt x="1011287" y="124499"/>
                  </a:lnTo>
                  <a:lnTo>
                    <a:pt x="1132441" y="80766"/>
                  </a:lnTo>
                  <a:lnTo>
                    <a:pt x="1257898" y="46042"/>
                  </a:lnTo>
                  <a:lnTo>
                    <a:pt x="1387232" y="20735"/>
                  </a:lnTo>
                  <a:lnTo>
                    <a:pt x="1520017" y="5251"/>
                  </a:lnTo>
                  <a:lnTo>
                    <a:pt x="1655826" y="0"/>
                  </a:lnTo>
                  <a:lnTo>
                    <a:pt x="1791616" y="5251"/>
                  </a:lnTo>
                  <a:lnTo>
                    <a:pt x="1924384" y="20735"/>
                  </a:lnTo>
                  <a:lnTo>
                    <a:pt x="2053704" y="46042"/>
                  </a:lnTo>
                  <a:lnTo>
                    <a:pt x="2179148" y="80766"/>
                  </a:lnTo>
                  <a:lnTo>
                    <a:pt x="2300291" y="124499"/>
                  </a:lnTo>
                  <a:lnTo>
                    <a:pt x="2416707" y="176833"/>
                  </a:lnTo>
                  <a:lnTo>
                    <a:pt x="2527969" y="237360"/>
                  </a:lnTo>
                  <a:lnTo>
                    <a:pt x="2633652" y="305673"/>
                  </a:lnTo>
                  <a:lnTo>
                    <a:pt x="2733330" y="381364"/>
                  </a:lnTo>
                  <a:lnTo>
                    <a:pt x="2826575" y="464026"/>
                  </a:lnTo>
                  <a:lnTo>
                    <a:pt x="2912962" y="553250"/>
                  </a:lnTo>
                  <a:lnTo>
                    <a:pt x="2992066" y="648629"/>
                  </a:lnTo>
                  <a:lnTo>
                    <a:pt x="3063459" y="749756"/>
                  </a:lnTo>
                  <a:lnTo>
                    <a:pt x="3126715" y="856222"/>
                  </a:lnTo>
                  <a:lnTo>
                    <a:pt x="3181409" y="967620"/>
                  </a:lnTo>
                  <a:lnTo>
                    <a:pt x="3227114" y="1083543"/>
                  </a:lnTo>
                  <a:lnTo>
                    <a:pt x="3263404" y="1203583"/>
                  </a:lnTo>
                  <a:lnTo>
                    <a:pt x="3289854" y="1327331"/>
                  </a:lnTo>
                  <a:lnTo>
                    <a:pt x="3306036" y="1454381"/>
                  </a:lnTo>
                  <a:lnTo>
                    <a:pt x="3311525" y="1584325"/>
                  </a:lnTo>
                  <a:lnTo>
                    <a:pt x="3306036" y="1714250"/>
                  </a:lnTo>
                  <a:lnTo>
                    <a:pt x="3289854" y="1841286"/>
                  </a:lnTo>
                  <a:lnTo>
                    <a:pt x="3263404" y="1965022"/>
                  </a:lnTo>
                  <a:lnTo>
                    <a:pt x="3227114" y="2085052"/>
                  </a:lnTo>
                  <a:lnTo>
                    <a:pt x="3181409" y="2200967"/>
                  </a:lnTo>
                  <a:lnTo>
                    <a:pt x="3126715" y="2312360"/>
                  </a:lnTo>
                  <a:lnTo>
                    <a:pt x="3063459" y="2418823"/>
                  </a:lnTo>
                  <a:lnTo>
                    <a:pt x="2992066" y="2519947"/>
                  </a:lnTo>
                  <a:lnTo>
                    <a:pt x="2912962" y="2615326"/>
                  </a:lnTo>
                  <a:lnTo>
                    <a:pt x="2826575" y="2704550"/>
                  </a:lnTo>
                  <a:lnTo>
                    <a:pt x="2733330" y="2787213"/>
                  </a:lnTo>
                  <a:lnTo>
                    <a:pt x="2633652" y="2862906"/>
                  </a:lnTo>
                  <a:lnTo>
                    <a:pt x="2527969" y="2931222"/>
                  </a:lnTo>
                  <a:lnTo>
                    <a:pt x="2416707" y="2991752"/>
                  </a:lnTo>
                  <a:lnTo>
                    <a:pt x="2300291" y="3044089"/>
                  </a:lnTo>
                  <a:lnTo>
                    <a:pt x="2179148" y="3087825"/>
                  </a:lnTo>
                  <a:lnTo>
                    <a:pt x="2053704" y="3122552"/>
                  </a:lnTo>
                  <a:lnTo>
                    <a:pt x="1924384" y="3147861"/>
                  </a:lnTo>
                  <a:lnTo>
                    <a:pt x="1791616" y="3163346"/>
                  </a:lnTo>
                  <a:lnTo>
                    <a:pt x="1655826" y="3168599"/>
                  </a:lnTo>
                  <a:lnTo>
                    <a:pt x="1520017" y="3163346"/>
                  </a:lnTo>
                  <a:lnTo>
                    <a:pt x="1387232" y="3147861"/>
                  </a:lnTo>
                  <a:lnTo>
                    <a:pt x="1257898" y="3122552"/>
                  </a:lnTo>
                  <a:lnTo>
                    <a:pt x="1132441" y="3087825"/>
                  </a:lnTo>
                  <a:lnTo>
                    <a:pt x="1011287" y="3044089"/>
                  </a:lnTo>
                  <a:lnTo>
                    <a:pt x="894861" y="2991752"/>
                  </a:lnTo>
                  <a:lnTo>
                    <a:pt x="783589" y="2931222"/>
                  </a:lnTo>
                  <a:lnTo>
                    <a:pt x="677899" y="2862906"/>
                  </a:lnTo>
                  <a:lnTo>
                    <a:pt x="578216" y="2787213"/>
                  </a:lnTo>
                  <a:lnTo>
                    <a:pt x="484965" y="2704550"/>
                  </a:lnTo>
                  <a:lnTo>
                    <a:pt x="398573" y="2615326"/>
                  </a:lnTo>
                  <a:lnTo>
                    <a:pt x="319466" y="2519947"/>
                  </a:lnTo>
                  <a:lnTo>
                    <a:pt x="248071" y="2418823"/>
                  </a:lnTo>
                  <a:lnTo>
                    <a:pt x="184812" y="2312360"/>
                  </a:lnTo>
                  <a:lnTo>
                    <a:pt x="130117" y="2200967"/>
                  </a:lnTo>
                  <a:lnTo>
                    <a:pt x="84411" y="2085052"/>
                  </a:lnTo>
                  <a:lnTo>
                    <a:pt x="48120" y="1965022"/>
                  </a:lnTo>
                  <a:lnTo>
                    <a:pt x="21670" y="1841286"/>
                  </a:lnTo>
                  <a:lnTo>
                    <a:pt x="5488" y="1714250"/>
                  </a:lnTo>
                  <a:lnTo>
                    <a:pt x="0" y="15843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grpSp>
          <p:nvGrpSpPr>
            <p:cNvPr id="18" name="그룹 17"/>
            <p:cNvGrpSpPr/>
            <p:nvPr/>
          </p:nvGrpSpPr>
          <p:grpSpPr>
            <a:xfrm>
              <a:off x="251520" y="1664200"/>
              <a:ext cx="5975821" cy="4716297"/>
              <a:chOff x="251520" y="1664200"/>
              <a:chExt cx="5975821" cy="4716297"/>
            </a:xfrm>
          </p:grpSpPr>
          <p:sp>
            <p:nvSpPr>
              <p:cNvPr id="4" name="object 4"/>
              <p:cNvSpPr/>
              <p:nvPr/>
            </p:nvSpPr>
            <p:spPr>
              <a:xfrm>
                <a:off x="1944241" y="1664200"/>
                <a:ext cx="3313049" cy="3240151"/>
              </a:xfrm>
              <a:custGeom>
                <a:avLst/>
                <a:gdLst/>
                <a:ahLst/>
                <a:cxnLst/>
                <a:rect l="l" t="t" r="r" b="b"/>
                <a:pathLst>
                  <a:path w="3313049" h="3240151">
                    <a:moveTo>
                      <a:pt x="0" y="1620012"/>
                    </a:moveTo>
                    <a:lnTo>
                      <a:pt x="5491" y="1487144"/>
                    </a:lnTo>
                    <a:lnTo>
                      <a:pt x="21681" y="1357235"/>
                    </a:lnTo>
                    <a:lnTo>
                      <a:pt x="48144" y="1230702"/>
                    </a:lnTo>
                    <a:lnTo>
                      <a:pt x="84453" y="1107960"/>
                    </a:lnTo>
                    <a:lnTo>
                      <a:pt x="130182" y="989427"/>
                    </a:lnTo>
                    <a:lnTo>
                      <a:pt x="184905" y="875520"/>
                    </a:lnTo>
                    <a:lnTo>
                      <a:pt x="248195" y="766655"/>
                    </a:lnTo>
                    <a:lnTo>
                      <a:pt x="319625" y="663250"/>
                    </a:lnTo>
                    <a:lnTo>
                      <a:pt x="398770" y="565722"/>
                    </a:lnTo>
                    <a:lnTo>
                      <a:pt x="485203" y="474487"/>
                    </a:lnTo>
                    <a:lnTo>
                      <a:pt x="578498" y="389963"/>
                    </a:lnTo>
                    <a:lnTo>
                      <a:pt x="678228" y="312566"/>
                    </a:lnTo>
                    <a:lnTo>
                      <a:pt x="783968" y="242713"/>
                    </a:lnTo>
                    <a:lnTo>
                      <a:pt x="895290" y="180821"/>
                    </a:lnTo>
                    <a:lnTo>
                      <a:pt x="1011769" y="127307"/>
                    </a:lnTo>
                    <a:lnTo>
                      <a:pt x="1132978" y="82588"/>
                    </a:lnTo>
                    <a:lnTo>
                      <a:pt x="1258490" y="47081"/>
                    </a:lnTo>
                    <a:lnTo>
                      <a:pt x="1387880" y="21203"/>
                    </a:lnTo>
                    <a:lnTo>
                      <a:pt x="1520722" y="5370"/>
                    </a:lnTo>
                    <a:lnTo>
                      <a:pt x="1656588" y="0"/>
                    </a:lnTo>
                    <a:lnTo>
                      <a:pt x="1792453" y="5370"/>
                    </a:lnTo>
                    <a:lnTo>
                      <a:pt x="1925291" y="21203"/>
                    </a:lnTo>
                    <a:lnTo>
                      <a:pt x="2054677" y="47081"/>
                    </a:lnTo>
                    <a:lnTo>
                      <a:pt x="2180184" y="82588"/>
                    </a:lnTo>
                    <a:lnTo>
                      <a:pt x="2301386" y="127307"/>
                    </a:lnTo>
                    <a:lnTo>
                      <a:pt x="2417858" y="180821"/>
                    </a:lnTo>
                    <a:lnTo>
                      <a:pt x="2529171" y="242713"/>
                    </a:lnTo>
                    <a:lnTo>
                      <a:pt x="2634902" y="312566"/>
                    </a:lnTo>
                    <a:lnTo>
                      <a:pt x="2734623" y="389963"/>
                    </a:lnTo>
                    <a:lnTo>
                      <a:pt x="2827909" y="474487"/>
                    </a:lnTo>
                    <a:lnTo>
                      <a:pt x="2914332" y="565722"/>
                    </a:lnTo>
                    <a:lnTo>
                      <a:pt x="2993468" y="663250"/>
                    </a:lnTo>
                    <a:lnTo>
                      <a:pt x="3064889" y="766655"/>
                    </a:lnTo>
                    <a:lnTo>
                      <a:pt x="3128171" y="875520"/>
                    </a:lnTo>
                    <a:lnTo>
                      <a:pt x="3182885" y="989427"/>
                    </a:lnTo>
                    <a:lnTo>
                      <a:pt x="3228608" y="1107960"/>
                    </a:lnTo>
                    <a:lnTo>
                      <a:pt x="3264911" y="1230702"/>
                    </a:lnTo>
                    <a:lnTo>
                      <a:pt x="3291370" y="1357235"/>
                    </a:lnTo>
                    <a:lnTo>
                      <a:pt x="3307558" y="1487144"/>
                    </a:lnTo>
                    <a:lnTo>
                      <a:pt x="3313049" y="1620012"/>
                    </a:lnTo>
                    <a:lnTo>
                      <a:pt x="3307558" y="1752880"/>
                    </a:lnTo>
                    <a:lnTo>
                      <a:pt x="3291370" y="1882791"/>
                    </a:lnTo>
                    <a:lnTo>
                      <a:pt x="3264911" y="2009329"/>
                    </a:lnTo>
                    <a:lnTo>
                      <a:pt x="3228608" y="2132077"/>
                    </a:lnTo>
                    <a:lnTo>
                      <a:pt x="3182885" y="2250616"/>
                    </a:lnTo>
                    <a:lnTo>
                      <a:pt x="3128171" y="2364531"/>
                    </a:lnTo>
                    <a:lnTo>
                      <a:pt x="3064889" y="2473404"/>
                    </a:lnTo>
                    <a:lnTo>
                      <a:pt x="2993468" y="2576817"/>
                    </a:lnTo>
                    <a:lnTo>
                      <a:pt x="2914332" y="2674355"/>
                    </a:lnTo>
                    <a:lnTo>
                      <a:pt x="2827909" y="2765599"/>
                    </a:lnTo>
                    <a:lnTo>
                      <a:pt x="2734623" y="2850133"/>
                    </a:lnTo>
                    <a:lnTo>
                      <a:pt x="2634902" y="2927539"/>
                    </a:lnTo>
                    <a:lnTo>
                      <a:pt x="2529171" y="2997401"/>
                    </a:lnTo>
                    <a:lnTo>
                      <a:pt x="2417858" y="3059302"/>
                    </a:lnTo>
                    <a:lnTo>
                      <a:pt x="2301386" y="3112823"/>
                    </a:lnTo>
                    <a:lnTo>
                      <a:pt x="2180184" y="3157549"/>
                    </a:lnTo>
                    <a:lnTo>
                      <a:pt x="2054677" y="3193061"/>
                    </a:lnTo>
                    <a:lnTo>
                      <a:pt x="1925291" y="3218944"/>
                    </a:lnTo>
                    <a:lnTo>
                      <a:pt x="1792453" y="3234779"/>
                    </a:lnTo>
                    <a:lnTo>
                      <a:pt x="1656588" y="3240151"/>
                    </a:lnTo>
                    <a:lnTo>
                      <a:pt x="1520722" y="3234779"/>
                    </a:lnTo>
                    <a:lnTo>
                      <a:pt x="1387880" y="3218944"/>
                    </a:lnTo>
                    <a:lnTo>
                      <a:pt x="1258490" y="3193061"/>
                    </a:lnTo>
                    <a:lnTo>
                      <a:pt x="1132978" y="3157549"/>
                    </a:lnTo>
                    <a:lnTo>
                      <a:pt x="1011769" y="3112823"/>
                    </a:lnTo>
                    <a:lnTo>
                      <a:pt x="895290" y="3059302"/>
                    </a:lnTo>
                    <a:lnTo>
                      <a:pt x="783968" y="2997401"/>
                    </a:lnTo>
                    <a:lnTo>
                      <a:pt x="678228" y="2927539"/>
                    </a:lnTo>
                    <a:lnTo>
                      <a:pt x="578498" y="2850133"/>
                    </a:lnTo>
                    <a:lnTo>
                      <a:pt x="485203" y="2765599"/>
                    </a:lnTo>
                    <a:lnTo>
                      <a:pt x="398770" y="2674355"/>
                    </a:lnTo>
                    <a:lnTo>
                      <a:pt x="319625" y="2576817"/>
                    </a:lnTo>
                    <a:lnTo>
                      <a:pt x="248195" y="2473404"/>
                    </a:lnTo>
                    <a:lnTo>
                      <a:pt x="184905" y="2364531"/>
                    </a:lnTo>
                    <a:lnTo>
                      <a:pt x="130182" y="2250616"/>
                    </a:lnTo>
                    <a:lnTo>
                      <a:pt x="84453" y="2132077"/>
                    </a:lnTo>
                    <a:lnTo>
                      <a:pt x="48144" y="2009329"/>
                    </a:lnTo>
                    <a:lnTo>
                      <a:pt x="21681" y="1882791"/>
                    </a:lnTo>
                    <a:lnTo>
                      <a:pt x="5491" y="1752880"/>
                    </a:lnTo>
                    <a:lnTo>
                      <a:pt x="0" y="1620012"/>
                    </a:lnTo>
                    <a:close/>
                  </a:path>
                </a:pathLst>
              </a:custGeom>
              <a:ln w="12700">
                <a:solidFill>
                  <a:srgbClr val="000000"/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5" name="object 5"/>
              <p:cNvSpPr/>
              <p:nvPr/>
            </p:nvSpPr>
            <p:spPr>
              <a:xfrm>
                <a:off x="2915816" y="3140968"/>
                <a:ext cx="3311525" cy="3168599"/>
              </a:xfrm>
              <a:custGeom>
                <a:avLst/>
                <a:gdLst/>
                <a:ahLst/>
                <a:cxnLst/>
                <a:rect l="l" t="t" r="r" b="b"/>
                <a:pathLst>
                  <a:path w="3311525" h="3168599">
                    <a:moveTo>
                      <a:pt x="1655826" y="0"/>
                    </a:moveTo>
                    <a:lnTo>
                      <a:pt x="1520017" y="5251"/>
                    </a:lnTo>
                    <a:lnTo>
                      <a:pt x="1387232" y="20735"/>
                    </a:lnTo>
                    <a:lnTo>
                      <a:pt x="1257898" y="46042"/>
                    </a:lnTo>
                    <a:lnTo>
                      <a:pt x="1132441" y="80766"/>
                    </a:lnTo>
                    <a:lnTo>
                      <a:pt x="1011287" y="124499"/>
                    </a:lnTo>
                    <a:lnTo>
                      <a:pt x="894861" y="176833"/>
                    </a:lnTo>
                    <a:lnTo>
                      <a:pt x="783589" y="237360"/>
                    </a:lnTo>
                    <a:lnTo>
                      <a:pt x="677899" y="305673"/>
                    </a:lnTo>
                    <a:lnTo>
                      <a:pt x="578216" y="381364"/>
                    </a:lnTo>
                    <a:lnTo>
                      <a:pt x="484965" y="464026"/>
                    </a:lnTo>
                    <a:lnTo>
                      <a:pt x="398573" y="553250"/>
                    </a:lnTo>
                    <a:lnTo>
                      <a:pt x="319466" y="648629"/>
                    </a:lnTo>
                    <a:lnTo>
                      <a:pt x="248071" y="749756"/>
                    </a:lnTo>
                    <a:lnTo>
                      <a:pt x="184812" y="856222"/>
                    </a:lnTo>
                    <a:lnTo>
                      <a:pt x="130117" y="967620"/>
                    </a:lnTo>
                    <a:lnTo>
                      <a:pt x="84411" y="1083543"/>
                    </a:lnTo>
                    <a:lnTo>
                      <a:pt x="48120" y="1203583"/>
                    </a:lnTo>
                    <a:lnTo>
                      <a:pt x="21670" y="1327331"/>
                    </a:lnTo>
                    <a:lnTo>
                      <a:pt x="5488" y="1454381"/>
                    </a:lnTo>
                    <a:lnTo>
                      <a:pt x="0" y="1584325"/>
                    </a:lnTo>
                    <a:lnTo>
                      <a:pt x="5488" y="1714250"/>
                    </a:lnTo>
                    <a:lnTo>
                      <a:pt x="21670" y="1841286"/>
                    </a:lnTo>
                    <a:lnTo>
                      <a:pt x="48120" y="1965022"/>
                    </a:lnTo>
                    <a:lnTo>
                      <a:pt x="84411" y="2085052"/>
                    </a:lnTo>
                    <a:lnTo>
                      <a:pt x="130117" y="2200967"/>
                    </a:lnTo>
                    <a:lnTo>
                      <a:pt x="184812" y="2312360"/>
                    </a:lnTo>
                    <a:lnTo>
                      <a:pt x="248071" y="2418823"/>
                    </a:lnTo>
                    <a:lnTo>
                      <a:pt x="319466" y="2519947"/>
                    </a:lnTo>
                    <a:lnTo>
                      <a:pt x="398573" y="2615326"/>
                    </a:lnTo>
                    <a:lnTo>
                      <a:pt x="484965" y="2704550"/>
                    </a:lnTo>
                    <a:lnTo>
                      <a:pt x="578216" y="2787213"/>
                    </a:lnTo>
                    <a:lnTo>
                      <a:pt x="677899" y="2862906"/>
                    </a:lnTo>
                    <a:lnTo>
                      <a:pt x="783589" y="2931222"/>
                    </a:lnTo>
                    <a:lnTo>
                      <a:pt x="894861" y="2991752"/>
                    </a:lnTo>
                    <a:lnTo>
                      <a:pt x="1011287" y="3044089"/>
                    </a:lnTo>
                    <a:lnTo>
                      <a:pt x="1132441" y="3087825"/>
                    </a:lnTo>
                    <a:lnTo>
                      <a:pt x="1257898" y="3122552"/>
                    </a:lnTo>
                    <a:lnTo>
                      <a:pt x="1387232" y="3147861"/>
                    </a:lnTo>
                    <a:lnTo>
                      <a:pt x="1520017" y="3163346"/>
                    </a:lnTo>
                    <a:lnTo>
                      <a:pt x="1655826" y="3168599"/>
                    </a:lnTo>
                    <a:lnTo>
                      <a:pt x="1791616" y="3163346"/>
                    </a:lnTo>
                    <a:lnTo>
                      <a:pt x="1924384" y="3147861"/>
                    </a:lnTo>
                    <a:lnTo>
                      <a:pt x="2053704" y="3122552"/>
                    </a:lnTo>
                    <a:lnTo>
                      <a:pt x="2179148" y="3087825"/>
                    </a:lnTo>
                    <a:lnTo>
                      <a:pt x="2300291" y="3044089"/>
                    </a:lnTo>
                    <a:lnTo>
                      <a:pt x="2416707" y="2991752"/>
                    </a:lnTo>
                    <a:lnTo>
                      <a:pt x="2527969" y="2931222"/>
                    </a:lnTo>
                    <a:lnTo>
                      <a:pt x="2633652" y="2862906"/>
                    </a:lnTo>
                    <a:lnTo>
                      <a:pt x="2733330" y="2787213"/>
                    </a:lnTo>
                    <a:lnTo>
                      <a:pt x="2826575" y="2704550"/>
                    </a:lnTo>
                    <a:lnTo>
                      <a:pt x="2912962" y="2615326"/>
                    </a:lnTo>
                    <a:lnTo>
                      <a:pt x="2992066" y="2519947"/>
                    </a:lnTo>
                    <a:lnTo>
                      <a:pt x="3063459" y="2418823"/>
                    </a:lnTo>
                    <a:lnTo>
                      <a:pt x="3126715" y="2312360"/>
                    </a:lnTo>
                    <a:lnTo>
                      <a:pt x="3181409" y="2200967"/>
                    </a:lnTo>
                    <a:lnTo>
                      <a:pt x="3227114" y="2085052"/>
                    </a:lnTo>
                    <a:lnTo>
                      <a:pt x="3263404" y="1965022"/>
                    </a:lnTo>
                    <a:lnTo>
                      <a:pt x="3289854" y="1841286"/>
                    </a:lnTo>
                    <a:lnTo>
                      <a:pt x="3306036" y="1714250"/>
                    </a:lnTo>
                    <a:lnTo>
                      <a:pt x="3311525" y="1584325"/>
                    </a:lnTo>
                    <a:lnTo>
                      <a:pt x="3306036" y="1454381"/>
                    </a:lnTo>
                    <a:lnTo>
                      <a:pt x="3289854" y="1327331"/>
                    </a:lnTo>
                    <a:lnTo>
                      <a:pt x="3263404" y="1203583"/>
                    </a:lnTo>
                    <a:lnTo>
                      <a:pt x="3227114" y="1083543"/>
                    </a:lnTo>
                    <a:lnTo>
                      <a:pt x="3181409" y="967620"/>
                    </a:lnTo>
                    <a:lnTo>
                      <a:pt x="3126715" y="856222"/>
                    </a:lnTo>
                    <a:lnTo>
                      <a:pt x="3063459" y="749756"/>
                    </a:lnTo>
                    <a:lnTo>
                      <a:pt x="2992066" y="648629"/>
                    </a:lnTo>
                    <a:lnTo>
                      <a:pt x="2912962" y="553250"/>
                    </a:lnTo>
                    <a:lnTo>
                      <a:pt x="2826575" y="464026"/>
                    </a:lnTo>
                    <a:lnTo>
                      <a:pt x="2733330" y="381364"/>
                    </a:lnTo>
                    <a:lnTo>
                      <a:pt x="2633652" y="305673"/>
                    </a:lnTo>
                    <a:lnTo>
                      <a:pt x="2527969" y="237360"/>
                    </a:lnTo>
                    <a:lnTo>
                      <a:pt x="2416707" y="176833"/>
                    </a:lnTo>
                    <a:lnTo>
                      <a:pt x="2300291" y="124499"/>
                    </a:lnTo>
                    <a:lnTo>
                      <a:pt x="2179148" y="80766"/>
                    </a:lnTo>
                    <a:lnTo>
                      <a:pt x="2053704" y="46042"/>
                    </a:lnTo>
                    <a:lnTo>
                      <a:pt x="1924384" y="20735"/>
                    </a:lnTo>
                    <a:lnTo>
                      <a:pt x="1791616" y="5251"/>
                    </a:lnTo>
                    <a:lnTo>
                      <a:pt x="1655826" y="0"/>
                    </a:lnTo>
                    <a:close/>
                  </a:path>
                </a:pathLst>
              </a:custGeom>
              <a:solidFill>
                <a:srgbClr val="FFCC99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  <p:sp>
            <p:nvSpPr>
              <p:cNvPr id="7" name="object 7"/>
              <p:cNvSpPr/>
              <p:nvPr/>
            </p:nvSpPr>
            <p:spPr>
              <a:xfrm>
                <a:off x="251520" y="3068960"/>
                <a:ext cx="3311461" cy="3311537"/>
              </a:xfrm>
              <a:custGeom>
                <a:avLst/>
                <a:gdLst/>
                <a:ahLst/>
                <a:cxnLst/>
                <a:rect l="l" t="t" r="r" b="b"/>
                <a:pathLst>
                  <a:path w="3311461" h="3311537">
                    <a:moveTo>
                      <a:pt x="1655762" y="0"/>
                    </a:moveTo>
                    <a:lnTo>
                      <a:pt x="1519964" y="5488"/>
                    </a:lnTo>
                    <a:lnTo>
                      <a:pt x="1387189" y="21670"/>
                    </a:lnTo>
                    <a:lnTo>
                      <a:pt x="1257864" y="48120"/>
                    </a:lnTo>
                    <a:lnTo>
                      <a:pt x="1132414" y="84411"/>
                    </a:lnTo>
                    <a:lnTo>
                      <a:pt x="1011265" y="130117"/>
                    </a:lnTo>
                    <a:lnTo>
                      <a:pt x="894844" y="184812"/>
                    </a:lnTo>
                    <a:lnTo>
                      <a:pt x="783578" y="248071"/>
                    </a:lnTo>
                    <a:lnTo>
                      <a:pt x="677891" y="319466"/>
                    </a:lnTo>
                    <a:lnTo>
                      <a:pt x="578210" y="398573"/>
                    </a:lnTo>
                    <a:lnTo>
                      <a:pt x="484962" y="484965"/>
                    </a:lnTo>
                    <a:lnTo>
                      <a:pt x="398572" y="578216"/>
                    </a:lnTo>
                    <a:lnTo>
                      <a:pt x="319466" y="677899"/>
                    </a:lnTo>
                    <a:lnTo>
                      <a:pt x="248071" y="783589"/>
                    </a:lnTo>
                    <a:lnTo>
                      <a:pt x="184813" y="894861"/>
                    </a:lnTo>
                    <a:lnTo>
                      <a:pt x="130118" y="1011287"/>
                    </a:lnTo>
                    <a:lnTo>
                      <a:pt x="84412" y="1132441"/>
                    </a:lnTo>
                    <a:lnTo>
                      <a:pt x="48120" y="1257898"/>
                    </a:lnTo>
                    <a:lnTo>
                      <a:pt x="21671" y="1387232"/>
                    </a:lnTo>
                    <a:lnTo>
                      <a:pt x="5488" y="1520017"/>
                    </a:lnTo>
                    <a:lnTo>
                      <a:pt x="0" y="1655826"/>
                    </a:lnTo>
                    <a:lnTo>
                      <a:pt x="5488" y="1791616"/>
                    </a:lnTo>
                    <a:lnTo>
                      <a:pt x="21671" y="1924385"/>
                    </a:lnTo>
                    <a:lnTo>
                      <a:pt x="48120" y="2053704"/>
                    </a:lnTo>
                    <a:lnTo>
                      <a:pt x="84412" y="2179149"/>
                    </a:lnTo>
                    <a:lnTo>
                      <a:pt x="130118" y="2300293"/>
                    </a:lnTo>
                    <a:lnTo>
                      <a:pt x="184813" y="2416710"/>
                    </a:lnTo>
                    <a:lnTo>
                      <a:pt x="248071" y="2527973"/>
                    </a:lnTo>
                    <a:lnTo>
                      <a:pt x="319466" y="2633657"/>
                    </a:lnTo>
                    <a:lnTo>
                      <a:pt x="398572" y="2733335"/>
                    </a:lnTo>
                    <a:lnTo>
                      <a:pt x="484962" y="2826581"/>
                    </a:lnTo>
                    <a:lnTo>
                      <a:pt x="578210" y="2912970"/>
                    </a:lnTo>
                    <a:lnTo>
                      <a:pt x="677891" y="2992074"/>
                    </a:lnTo>
                    <a:lnTo>
                      <a:pt x="783578" y="3063468"/>
                    </a:lnTo>
                    <a:lnTo>
                      <a:pt x="894844" y="3126725"/>
                    </a:lnTo>
                    <a:lnTo>
                      <a:pt x="1011265" y="3181420"/>
                    </a:lnTo>
                    <a:lnTo>
                      <a:pt x="1132414" y="3227126"/>
                    </a:lnTo>
                    <a:lnTo>
                      <a:pt x="1257864" y="3263416"/>
                    </a:lnTo>
                    <a:lnTo>
                      <a:pt x="1387189" y="3289866"/>
                    </a:lnTo>
                    <a:lnTo>
                      <a:pt x="1519964" y="3306048"/>
                    </a:lnTo>
                    <a:lnTo>
                      <a:pt x="1655762" y="3311537"/>
                    </a:lnTo>
                    <a:lnTo>
                      <a:pt x="1791553" y="3306048"/>
                    </a:lnTo>
                    <a:lnTo>
                      <a:pt x="1924321" y="3289866"/>
                    </a:lnTo>
                    <a:lnTo>
                      <a:pt x="2053640" y="3263416"/>
                    </a:lnTo>
                    <a:lnTo>
                      <a:pt x="2179084" y="3227126"/>
                    </a:lnTo>
                    <a:lnTo>
                      <a:pt x="2300227" y="3181420"/>
                    </a:lnTo>
                    <a:lnTo>
                      <a:pt x="2416643" y="3126725"/>
                    </a:lnTo>
                    <a:lnTo>
                      <a:pt x="2527906" y="3063468"/>
                    </a:lnTo>
                    <a:lnTo>
                      <a:pt x="2633589" y="2992074"/>
                    </a:lnTo>
                    <a:lnTo>
                      <a:pt x="2733266" y="2912970"/>
                    </a:lnTo>
                    <a:lnTo>
                      <a:pt x="2826512" y="2826581"/>
                    </a:lnTo>
                    <a:lnTo>
                      <a:pt x="2912899" y="2733335"/>
                    </a:lnTo>
                    <a:lnTo>
                      <a:pt x="2992002" y="2633657"/>
                    </a:lnTo>
                    <a:lnTo>
                      <a:pt x="3063395" y="2527973"/>
                    </a:lnTo>
                    <a:lnTo>
                      <a:pt x="3126652" y="2416710"/>
                    </a:lnTo>
                    <a:lnTo>
                      <a:pt x="3181346" y="2300293"/>
                    </a:lnTo>
                    <a:lnTo>
                      <a:pt x="3227051" y="2179149"/>
                    </a:lnTo>
                    <a:lnTo>
                      <a:pt x="3263341" y="2053704"/>
                    </a:lnTo>
                    <a:lnTo>
                      <a:pt x="3289790" y="1924385"/>
                    </a:lnTo>
                    <a:lnTo>
                      <a:pt x="3305972" y="1791616"/>
                    </a:lnTo>
                    <a:lnTo>
                      <a:pt x="3311461" y="1655826"/>
                    </a:lnTo>
                    <a:lnTo>
                      <a:pt x="3305972" y="1520017"/>
                    </a:lnTo>
                    <a:lnTo>
                      <a:pt x="3289790" y="1387232"/>
                    </a:lnTo>
                    <a:lnTo>
                      <a:pt x="3263341" y="1257898"/>
                    </a:lnTo>
                    <a:lnTo>
                      <a:pt x="3227051" y="1132441"/>
                    </a:lnTo>
                    <a:lnTo>
                      <a:pt x="3181346" y="1011287"/>
                    </a:lnTo>
                    <a:lnTo>
                      <a:pt x="3126652" y="894861"/>
                    </a:lnTo>
                    <a:lnTo>
                      <a:pt x="3063395" y="783589"/>
                    </a:lnTo>
                    <a:lnTo>
                      <a:pt x="2992002" y="677899"/>
                    </a:lnTo>
                    <a:lnTo>
                      <a:pt x="2912899" y="578216"/>
                    </a:lnTo>
                    <a:lnTo>
                      <a:pt x="2826512" y="484965"/>
                    </a:lnTo>
                    <a:lnTo>
                      <a:pt x="2733266" y="398573"/>
                    </a:lnTo>
                    <a:lnTo>
                      <a:pt x="2633589" y="319466"/>
                    </a:lnTo>
                    <a:lnTo>
                      <a:pt x="2527906" y="248071"/>
                    </a:lnTo>
                    <a:lnTo>
                      <a:pt x="2416643" y="184812"/>
                    </a:lnTo>
                    <a:lnTo>
                      <a:pt x="2300227" y="130117"/>
                    </a:lnTo>
                    <a:lnTo>
                      <a:pt x="2179084" y="84411"/>
                    </a:lnTo>
                    <a:lnTo>
                      <a:pt x="2053640" y="48120"/>
                    </a:lnTo>
                    <a:lnTo>
                      <a:pt x="1924321" y="21670"/>
                    </a:lnTo>
                    <a:lnTo>
                      <a:pt x="1791553" y="5488"/>
                    </a:lnTo>
                    <a:lnTo>
                      <a:pt x="1655762" y="0"/>
                    </a:lnTo>
                    <a:close/>
                  </a:path>
                </a:pathLst>
              </a:custGeom>
              <a:solidFill>
                <a:srgbClr val="CCFFCC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8" name="object 8"/>
            <p:cNvSpPr/>
            <p:nvPr/>
          </p:nvSpPr>
          <p:spPr>
            <a:xfrm>
              <a:off x="288479" y="3083678"/>
              <a:ext cx="3311461" cy="3311537"/>
            </a:xfrm>
            <a:custGeom>
              <a:avLst/>
              <a:gdLst/>
              <a:ahLst/>
              <a:cxnLst/>
              <a:rect l="l" t="t" r="r" b="b"/>
              <a:pathLst>
                <a:path w="3311461" h="3311537">
                  <a:moveTo>
                    <a:pt x="0" y="1655826"/>
                  </a:moveTo>
                  <a:lnTo>
                    <a:pt x="5488" y="1520017"/>
                  </a:lnTo>
                  <a:lnTo>
                    <a:pt x="21671" y="1387232"/>
                  </a:lnTo>
                  <a:lnTo>
                    <a:pt x="48120" y="1257898"/>
                  </a:lnTo>
                  <a:lnTo>
                    <a:pt x="84412" y="1132441"/>
                  </a:lnTo>
                  <a:lnTo>
                    <a:pt x="130118" y="1011287"/>
                  </a:lnTo>
                  <a:lnTo>
                    <a:pt x="184813" y="894861"/>
                  </a:lnTo>
                  <a:lnTo>
                    <a:pt x="248071" y="783589"/>
                  </a:lnTo>
                  <a:lnTo>
                    <a:pt x="319466" y="677899"/>
                  </a:lnTo>
                  <a:lnTo>
                    <a:pt x="398572" y="578216"/>
                  </a:lnTo>
                  <a:lnTo>
                    <a:pt x="484962" y="484965"/>
                  </a:lnTo>
                  <a:lnTo>
                    <a:pt x="578210" y="398573"/>
                  </a:lnTo>
                  <a:lnTo>
                    <a:pt x="677891" y="319466"/>
                  </a:lnTo>
                  <a:lnTo>
                    <a:pt x="783578" y="248071"/>
                  </a:lnTo>
                  <a:lnTo>
                    <a:pt x="894844" y="184812"/>
                  </a:lnTo>
                  <a:lnTo>
                    <a:pt x="1011265" y="130117"/>
                  </a:lnTo>
                  <a:lnTo>
                    <a:pt x="1132414" y="84411"/>
                  </a:lnTo>
                  <a:lnTo>
                    <a:pt x="1257864" y="48120"/>
                  </a:lnTo>
                  <a:lnTo>
                    <a:pt x="1387189" y="21670"/>
                  </a:lnTo>
                  <a:lnTo>
                    <a:pt x="1519964" y="5488"/>
                  </a:lnTo>
                  <a:lnTo>
                    <a:pt x="1655762" y="0"/>
                  </a:lnTo>
                  <a:lnTo>
                    <a:pt x="1791553" y="5488"/>
                  </a:lnTo>
                  <a:lnTo>
                    <a:pt x="1924321" y="21670"/>
                  </a:lnTo>
                  <a:lnTo>
                    <a:pt x="2053640" y="48120"/>
                  </a:lnTo>
                  <a:lnTo>
                    <a:pt x="2179084" y="84411"/>
                  </a:lnTo>
                  <a:lnTo>
                    <a:pt x="2300227" y="130117"/>
                  </a:lnTo>
                  <a:lnTo>
                    <a:pt x="2416643" y="184812"/>
                  </a:lnTo>
                  <a:lnTo>
                    <a:pt x="2527906" y="248071"/>
                  </a:lnTo>
                  <a:lnTo>
                    <a:pt x="2633589" y="319466"/>
                  </a:lnTo>
                  <a:lnTo>
                    <a:pt x="2733266" y="398573"/>
                  </a:lnTo>
                  <a:lnTo>
                    <a:pt x="2826512" y="484965"/>
                  </a:lnTo>
                  <a:lnTo>
                    <a:pt x="2912899" y="578216"/>
                  </a:lnTo>
                  <a:lnTo>
                    <a:pt x="2992002" y="677899"/>
                  </a:lnTo>
                  <a:lnTo>
                    <a:pt x="3063395" y="783589"/>
                  </a:lnTo>
                  <a:lnTo>
                    <a:pt x="3126652" y="894861"/>
                  </a:lnTo>
                  <a:lnTo>
                    <a:pt x="3181346" y="1011287"/>
                  </a:lnTo>
                  <a:lnTo>
                    <a:pt x="3227051" y="1132441"/>
                  </a:lnTo>
                  <a:lnTo>
                    <a:pt x="3263341" y="1257898"/>
                  </a:lnTo>
                  <a:lnTo>
                    <a:pt x="3289790" y="1387232"/>
                  </a:lnTo>
                  <a:lnTo>
                    <a:pt x="3305972" y="1520017"/>
                  </a:lnTo>
                  <a:lnTo>
                    <a:pt x="3311461" y="1655826"/>
                  </a:lnTo>
                  <a:lnTo>
                    <a:pt x="3305972" y="1791616"/>
                  </a:lnTo>
                  <a:lnTo>
                    <a:pt x="3289790" y="1924385"/>
                  </a:lnTo>
                  <a:lnTo>
                    <a:pt x="3263341" y="2053704"/>
                  </a:lnTo>
                  <a:lnTo>
                    <a:pt x="3227051" y="2179149"/>
                  </a:lnTo>
                  <a:lnTo>
                    <a:pt x="3181346" y="2300293"/>
                  </a:lnTo>
                  <a:lnTo>
                    <a:pt x="3126652" y="2416710"/>
                  </a:lnTo>
                  <a:lnTo>
                    <a:pt x="3063395" y="2527973"/>
                  </a:lnTo>
                  <a:lnTo>
                    <a:pt x="2992002" y="2633657"/>
                  </a:lnTo>
                  <a:lnTo>
                    <a:pt x="2912899" y="2733335"/>
                  </a:lnTo>
                  <a:lnTo>
                    <a:pt x="2826512" y="2826581"/>
                  </a:lnTo>
                  <a:lnTo>
                    <a:pt x="2733266" y="2912970"/>
                  </a:lnTo>
                  <a:lnTo>
                    <a:pt x="2633589" y="2992074"/>
                  </a:lnTo>
                  <a:lnTo>
                    <a:pt x="2527906" y="3063468"/>
                  </a:lnTo>
                  <a:lnTo>
                    <a:pt x="2416643" y="3126725"/>
                  </a:lnTo>
                  <a:lnTo>
                    <a:pt x="2300227" y="3181420"/>
                  </a:lnTo>
                  <a:lnTo>
                    <a:pt x="2179084" y="3227126"/>
                  </a:lnTo>
                  <a:lnTo>
                    <a:pt x="2053640" y="3263416"/>
                  </a:lnTo>
                  <a:lnTo>
                    <a:pt x="1924321" y="3289866"/>
                  </a:lnTo>
                  <a:lnTo>
                    <a:pt x="1791553" y="3306048"/>
                  </a:lnTo>
                  <a:lnTo>
                    <a:pt x="1655762" y="3311537"/>
                  </a:lnTo>
                  <a:lnTo>
                    <a:pt x="1519964" y="3306048"/>
                  </a:lnTo>
                  <a:lnTo>
                    <a:pt x="1387189" y="3289866"/>
                  </a:lnTo>
                  <a:lnTo>
                    <a:pt x="1257864" y="3263416"/>
                  </a:lnTo>
                  <a:lnTo>
                    <a:pt x="1132414" y="3227126"/>
                  </a:lnTo>
                  <a:lnTo>
                    <a:pt x="1011265" y="3181420"/>
                  </a:lnTo>
                  <a:lnTo>
                    <a:pt x="894844" y="3126725"/>
                  </a:lnTo>
                  <a:lnTo>
                    <a:pt x="783578" y="3063468"/>
                  </a:lnTo>
                  <a:lnTo>
                    <a:pt x="677891" y="2992074"/>
                  </a:lnTo>
                  <a:lnTo>
                    <a:pt x="578210" y="2912970"/>
                  </a:lnTo>
                  <a:lnTo>
                    <a:pt x="484962" y="2826581"/>
                  </a:lnTo>
                  <a:lnTo>
                    <a:pt x="398572" y="2733335"/>
                  </a:lnTo>
                  <a:lnTo>
                    <a:pt x="319466" y="2633657"/>
                  </a:lnTo>
                  <a:lnTo>
                    <a:pt x="248071" y="2527973"/>
                  </a:lnTo>
                  <a:lnTo>
                    <a:pt x="184813" y="2416710"/>
                  </a:lnTo>
                  <a:lnTo>
                    <a:pt x="130118" y="2300293"/>
                  </a:lnTo>
                  <a:lnTo>
                    <a:pt x="84412" y="2179149"/>
                  </a:lnTo>
                  <a:lnTo>
                    <a:pt x="48120" y="2053704"/>
                  </a:lnTo>
                  <a:lnTo>
                    <a:pt x="21671" y="1924385"/>
                  </a:lnTo>
                  <a:lnTo>
                    <a:pt x="5488" y="1791616"/>
                  </a:lnTo>
                  <a:lnTo>
                    <a:pt x="0" y="165582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1475656" y="3933056"/>
              <a:ext cx="4824536" cy="86409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700" marR="851535" indent="59055">
                <a:lnSpc>
                  <a:spcPct val="100099"/>
                </a:lnSpc>
              </a:pPr>
              <a:r>
                <a:rPr sz="2400" b="1" dirty="0">
                  <a:solidFill>
                    <a:srgbClr val="0000FF"/>
                  </a:solidFill>
                  <a:latin typeface="Arial"/>
                  <a:cs typeface="Arial"/>
                </a:rPr>
                <a:t>Su</a:t>
              </a:r>
              <a:r>
                <a:rPr sz="2400" b="1" spc="-10" dirty="0">
                  <a:solidFill>
                    <a:srgbClr val="0000FF"/>
                  </a:solidFill>
                  <a:latin typeface="Arial"/>
                  <a:cs typeface="Arial"/>
                </a:rPr>
                <a:t>s</a:t>
              </a:r>
              <a:r>
                <a:rPr sz="2400" b="1" spc="0" dirty="0">
                  <a:solidFill>
                    <a:srgbClr val="0000FF"/>
                  </a:solidFill>
                  <a:latin typeface="Arial"/>
                  <a:cs typeface="Arial"/>
                </a:rPr>
                <a:t>tainable</a:t>
              </a:r>
              <a:r>
                <a:rPr lang="en-US" sz="2400" b="1" spc="0" dirty="0">
                  <a:solidFill>
                    <a:srgbClr val="0000FF"/>
                  </a:solidFill>
                  <a:latin typeface="Arial"/>
                  <a:cs typeface="Arial"/>
                </a:rPr>
                <a:t> </a:t>
              </a:r>
              <a:r>
                <a:rPr sz="2400" b="1" spc="0" dirty="0">
                  <a:solidFill>
                    <a:srgbClr val="0000FF"/>
                  </a:solidFill>
                  <a:latin typeface="Arial"/>
                  <a:cs typeface="Arial"/>
                </a:rPr>
                <a:t>D</a:t>
              </a:r>
              <a:r>
                <a:rPr sz="2400" b="1" spc="-10" dirty="0">
                  <a:solidFill>
                    <a:srgbClr val="0000FF"/>
                  </a:solidFill>
                  <a:latin typeface="Arial"/>
                  <a:cs typeface="Arial"/>
                </a:rPr>
                <a:t>e</a:t>
              </a:r>
              <a:r>
                <a:rPr sz="2400" b="1" spc="0" dirty="0">
                  <a:solidFill>
                    <a:srgbClr val="0000FF"/>
                  </a:solidFill>
                  <a:latin typeface="Arial"/>
                  <a:cs typeface="Arial"/>
                </a:rPr>
                <a:t>velopment</a:t>
              </a:r>
              <a:endParaRPr lang="en-US" sz="2400" b="1" spc="0" dirty="0">
                <a:solidFill>
                  <a:srgbClr val="0000FF"/>
                </a:solidFill>
                <a:latin typeface="Arial"/>
                <a:cs typeface="Arial"/>
              </a:endParaRPr>
            </a:p>
            <a:p>
              <a:pPr marL="12700" marR="851535" indent="59055" algn="ctr">
                <a:lnSpc>
                  <a:spcPct val="100099"/>
                </a:lnSpc>
              </a:pPr>
              <a:r>
                <a:rPr lang="ko-KR" altLang="en-US" sz="2400" b="1" dirty="0" err="1">
                  <a:solidFill>
                    <a:srgbClr val="0000FF"/>
                  </a:solidFill>
                  <a:latin typeface="Arial"/>
                  <a:cs typeface="Arial"/>
                </a:rPr>
                <a:t>지속가능한</a:t>
              </a:r>
              <a:r>
                <a:rPr lang="ko-KR" altLang="en-US" sz="2400" b="1" dirty="0">
                  <a:solidFill>
                    <a:srgbClr val="0000FF"/>
                  </a:solidFill>
                  <a:latin typeface="Arial"/>
                  <a:cs typeface="Arial"/>
                </a:rPr>
                <a:t> 발전</a:t>
              </a:r>
              <a:endParaRPr sz="1000" dirty="0">
                <a:solidFill>
                  <a:srgbClr val="0000FF"/>
                </a:solidFill>
              </a:endParaRPr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467544" y="4885789"/>
              <a:ext cx="2880320" cy="559435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342900" marR="12700" indent="-330835" algn="ctr">
                <a:lnSpc>
                  <a:spcPct val="100000"/>
                </a:lnSpc>
              </a:pPr>
              <a:r>
                <a:rPr sz="1800" dirty="0">
                  <a:latin typeface="Arial"/>
                  <a:cs typeface="Arial"/>
                </a:rPr>
                <a:t>Environmental </a:t>
              </a:r>
              <a:r>
                <a:rPr lang="en-US" sz="1800" dirty="0">
                  <a:latin typeface="Arial"/>
                  <a:cs typeface="Arial"/>
                </a:rPr>
                <a:t>protection</a:t>
              </a:r>
            </a:p>
            <a:p>
              <a:pPr marL="342900" marR="12700" indent="-330835" algn="ctr">
                <a:lnSpc>
                  <a:spcPct val="100000"/>
                </a:lnSpc>
              </a:pPr>
              <a:r>
                <a:rPr lang="ko-KR" altLang="en-US" dirty="0">
                  <a:latin typeface="Arial"/>
                  <a:cs typeface="Arial"/>
                </a:rPr>
                <a:t>환경보호</a:t>
              </a:r>
              <a:endParaRPr sz="1800" dirty="0">
                <a:latin typeface="Arial"/>
                <a:cs typeface="Arial"/>
              </a:endParaRPr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2411760" y="2492896"/>
              <a:ext cx="2304283" cy="35790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700" algn="ctr">
                <a:lnSpc>
                  <a:spcPct val="100000"/>
                </a:lnSpc>
              </a:pPr>
              <a:r>
                <a:rPr sz="1800" dirty="0">
                  <a:latin typeface="Arial"/>
                  <a:cs typeface="Arial"/>
                </a:rPr>
                <a:t>Ec</a:t>
              </a:r>
              <a:r>
                <a:rPr sz="1800" spc="-10" dirty="0">
                  <a:latin typeface="Arial"/>
                  <a:cs typeface="Arial"/>
                </a:rPr>
                <a:t>o</a:t>
              </a:r>
              <a:r>
                <a:rPr sz="1800" spc="0" dirty="0">
                  <a:latin typeface="Arial"/>
                  <a:cs typeface="Arial"/>
                </a:rPr>
                <a:t>n</a:t>
              </a:r>
              <a:r>
                <a:rPr sz="1800" spc="-10" dirty="0">
                  <a:latin typeface="Arial"/>
                  <a:cs typeface="Arial"/>
                </a:rPr>
                <a:t>o</a:t>
              </a:r>
              <a:r>
                <a:rPr sz="1800" spc="0" dirty="0">
                  <a:latin typeface="Arial"/>
                  <a:cs typeface="Arial"/>
                </a:rPr>
                <a:t>mic</a:t>
              </a:r>
              <a:r>
                <a:rPr lang="en-US" sz="1800" spc="0" dirty="0">
                  <a:latin typeface="Arial"/>
                  <a:cs typeface="Arial"/>
                </a:rPr>
                <a:t> prosperity</a:t>
              </a:r>
            </a:p>
            <a:p>
              <a:pPr marL="12700" algn="ctr">
                <a:lnSpc>
                  <a:spcPct val="100000"/>
                </a:lnSpc>
              </a:pPr>
              <a:r>
                <a:rPr lang="ko-KR" altLang="en-US" dirty="0">
                  <a:latin typeface="Arial"/>
                  <a:cs typeface="Arial"/>
                </a:rPr>
                <a:t>경제적 번영</a:t>
              </a:r>
              <a:endParaRPr sz="1800" dirty="0">
                <a:latin typeface="Arial"/>
                <a:cs typeface="Arial"/>
              </a:endParaRPr>
            </a:p>
          </p:txBody>
        </p:sp>
        <p:sp>
          <p:nvSpPr>
            <p:cNvPr id="14" name="object 10"/>
            <p:cNvSpPr txBox="1"/>
            <p:nvPr/>
          </p:nvSpPr>
          <p:spPr>
            <a:xfrm>
              <a:off x="3275856" y="4869160"/>
              <a:ext cx="2880320" cy="559435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342900" marR="12700" indent="-330835" algn="ctr">
                <a:lnSpc>
                  <a:spcPct val="100000"/>
                </a:lnSpc>
              </a:pPr>
              <a:r>
                <a:rPr lang="en-US" sz="1800" dirty="0">
                  <a:latin typeface="Arial"/>
                  <a:cs typeface="Arial"/>
                </a:rPr>
                <a:t>Social justice</a:t>
              </a:r>
              <a:endParaRPr lang="en-US" sz="1800" spc="0" dirty="0">
                <a:latin typeface="Arial"/>
                <a:cs typeface="Arial"/>
              </a:endParaRPr>
            </a:p>
            <a:p>
              <a:pPr marL="342900" marR="12700" indent="-330835" algn="ctr">
                <a:lnSpc>
                  <a:spcPct val="100000"/>
                </a:lnSpc>
              </a:pPr>
              <a:r>
                <a:rPr lang="ko-KR" altLang="en-US" dirty="0">
                  <a:latin typeface="Arial"/>
                  <a:cs typeface="Arial"/>
                </a:rPr>
                <a:t>사회적 정의</a:t>
              </a:r>
              <a:endParaRPr sz="1800" dirty="0">
                <a:latin typeface="Arial"/>
                <a:cs typeface="Arial"/>
              </a:endParaRPr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>
          <a:xfrm>
            <a:off x="362203" y="241908"/>
            <a:ext cx="8229600" cy="659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경영시스템의 국제표준화</a:t>
            </a:r>
            <a:endParaRPr kumimoji="0" lang="en-GB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268701" y="910026"/>
            <a:ext cx="8633999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719165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object 197"/>
          <p:cNvSpPr/>
          <p:nvPr/>
        </p:nvSpPr>
        <p:spPr>
          <a:xfrm>
            <a:off x="5193157" y="6035281"/>
            <a:ext cx="1078930" cy="822717"/>
          </a:xfrm>
          <a:custGeom>
            <a:avLst/>
            <a:gdLst/>
            <a:ahLst/>
            <a:cxnLst/>
            <a:rect l="l" t="t" r="r" b="b"/>
            <a:pathLst>
              <a:path w="1078930" h="822717">
                <a:moveTo>
                  <a:pt x="0" y="0"/>
                </a:moveTo>
                <a:lnTo>
                  <a:pt x="408177" y="246532"/>
                </a:lnTo>
                <a:lnTo>
                  <a:pt x="442041" y="235699"/>
                </a:lnTo>
                <a:lnTo>
                  <a:pt x="476545" y="226876"/>
                </a:lnTo>
                <a:lnTo>
                  <a:pt x="511532" y="220032"/>
                </a:lnTo>
                <a:lnTo>
                  <a:pt x="546841" y="215131"/>
                </a:lnTo>
                <a:lnTo>
                  <a:pt x="582314" y="212143"/>
                </a:lnTo>
                <a:lnTo>
                  <a:pt x="617792" y="211033"/>
                </a:lnTo>
                <a:lnTo>
                  <a:pt x="653116" y="211769"/>
                </a:lnTo>
                <a:lnTo>
                  <a:pt x="722664" y="218649"/>
                </a:lnTo>
                <a:lnTo>
                  <a:pt x="789686" y="232518"/>
                </a:lnTo>
                <a:lnTo>
                  <a:pt x="852909" y="253113"/>
                </a:lnTo>
                <a:lnTo>
                  <a:pt x="911062" y="280172"/>
                </a:lnTo>
                <a:lnTo>
                  <a:pt x="962870" y="313431"/>
                </a:lnTo>
                <a:lnTo>
                  <a:pt x="1007063" y="352628"/>
                </a:lnTo>
                <a:lnTo>
                  <a:pt x="1042085" y="397061"/>
                </a:lnTo>
                <a:lnTo>
                  <a:pt x="1065486" y="443624"/>
                </a:lnTo>
                <a:lnTo>
                  <a:pt x="1077271" y="491051"/>
                </a:lnTo>
                <a:lnTo>
                  <a:pt x="1078930" y="514822"/>
                </a:lnTo>
                <a:lnTo>
                  <a:pt x="1077833" y="538490"/>
                </a:lnTo>
                <a:lnTo>
                  <a:pt x="1067567" y="585089"/>
                </a:lnTo>
                <a:lnTo>
                  <a:pt x="1046867" y="629995"/>
                </a:lnTo>
                <a:lnTo>
                  <a:pt x="1016126" y="672358"/>
                </a:lnTo>
                <a:lnTo>
                  <a:pt x="975739" y="711324"/>
                </a:lnTo>
                <a:lnTo>
                  <a:pt x="926098" y="746041"/>
                </a:lnTo>
                <a:lnTo>
                  <a:pt x="867600" y="775658"/>
                </a:lnTo>
                <a:lnTo>
                  <a:pt x="801288" y="799121"/>
                </a:lnTo>
                <a:lnTo>
                  <a:pt x="731797" y="814788"/>
                </a:lnTo>
                <a:lnTo>
                  <a:pt x="661013" y="822677"/>
                </a:lnTo>
                <a:lnTo>
                  <a:pt x="659749" y="822717"/>
                </a:lnTo>
              </a:path>
              <a:path w="1078930" h="822717">
                <a:moveTo>
                  <a:pt x="585633" y="822717"/>
                </a:moveTo>
                <a:lnTo>
                  <a:pt x="520653" y="816170"/>
                </a:lnTo>
                <a:lnTo>
                  <a:pt x="453622" y="802300"/>
                </a:lnTo>
                <a:lnTo>
                  <a:pt x="390385" y="781704"/>
                </a:lnTo>
                <a:lnTo>
                  <a:pt x="332214" y="754646"/>
                </a:lnTo>
                <a:lnTo>
                  <a:pt x="280381" y="721387"/>
                </a:lnTo>
                <a:lnTo>
                  <a:pt x="236157" y="682192"/>
                </a:lnTo>
                <a:lnTo>
                  <a:pt x="205061" y="643712"/>
                </a:lnTo>
                <a:lnTo>
                  <a:pt x="185453" y="609331"/>
                </a:lnTo>
                <a:lnTo>
                  <a:pt x="168079" y="556215"/>
                </a:lnTo>
                <a:lnTo>
                  <a:pt x="164434" y="520333"/>
                </a:lnTo>
                <a:lnTo>
                  <a:pt x="164970" y="502394"/>
                </a:lnTo>
                <a:lnTo>
                  <a:pt x="175920" y="449154"/>
                </a:lnTo>
                <a:lnTo>
                  <a:pt x="200723" y="397787"/>
                </a:lnTo>
                <a:lnTo>
                  <a:pt x="224853" y="365219"/>
                </a:lnTo>
                <a:lnTo>
                  <a:pt x="254988" y="334438"/>
                </a:lnTo>
                <a:lnTo>
                  <a:pt x="272288" y="319836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220072" y="6093296"/>
            <a:ext cx="1078930" cy="778740"/>
          </a:xfrm>
          <a:custGeom>
            <a:avLst/>
            <a:gdLst/>
            <a:ahLst/>
            <a:cxnLst/>
            <a:rect l="l" t="t" r="r" b="b"/>
            <a:pathLst>
              <a:path w="1078930" h="822718">
                <a:moveTo>
                  <a:pt x="0" y="0"/>
                </a:moveTo>
                <a:lnTo>
                  <a:pt x="272288" y="319836"/>
                </a:lnTo>
                <a:lnTo>
                  <a:pt x="254988" y="334438"/>
                </a:lnTo>
                <a:lnTo>
                  <a:pt x="239174" y="349581"/>
                </a:lnTo>
                <a:lnTo>
                  <a:pt x="212034" y="381303"/>
                </a:lnTo>
                <a:lnTo>
                  <a:pt x="190929" y="414622"/>
                </a:lnTo>
                <a:lnTo>
                  <a:pt x="170721" y="466756"/>
                </a:lnTo>
                <a:lnTo>
                  <a:pt x="164434" y="520333"/>
                </a:lnTo>
                <a:lnTo>
                  <a:pt x="165468" y="538290"/>
                </a:lnTo>
                <a:lnTo>
                  <a:pt x="178064" y="591784"/>
                </a:lnTo>
                <a:lnTo>
                  <a:pt x="194449" y="626656"/>
                </a:lnTo>
                <a:lnTo>
                  <a:pt x="217296" y="660450"/>
                </a:lnTo>
                <a:lnTo>
                  <a:pt x="257238" y="702515"/>
                </a:lnTo>
                <a:lnTo>
                  <a:pt x="305425" y="738775"/>
                </a:lnTo>
                <a:lnTo>
                  <a:pt x="360586" y="768966"/>
                </a:lnTo>
                <a:lnTo>
                  <a:pt x="421450" y="792827"/>
                </a:lnTo>
                <a:lnTo>
                  <a:pt x="486743" y="810092"/>
                </a:lnTo>
                <a:lnTo>
                  <a:pt x="555195" y="820500"/>
                </a:lnTo>
                <a:lnTo>
                  <a:pt x="585654" y="822718"/>
                </a:lnTo>
                <a:lnTo>
                  <a:pt x="659700" y="822718"/>
                </a:lnTo>
                <a:lnTo>
                  <a:pt x="661013" y="822677"/>
                </a:lnTo>
                <a:lnTo>
                  <a:pt x="696487" y="819689"/>
                </a:lnTo>
                <a:lnTo>
                  <a:pt x="766783" y="807943"/>
                </a:lnTo>
                <a:lnTo>
                  <a:pt x="835151" y="788287"/>
                </a:lnTo>
                <a:lnTo>
                  <a:pt x="897932" y="761540"/>
                </a:lnTo>
                <a:lnTo>
                  <a:pt x="952050" y="729267"/>
                </a:lnTo>
                <a:lnTo>
                  <a:pt x="997113" y="692319"/>
                </a:lnTo>
                <a:lnTo>
                  <a:pt x="1032727" y="651548"/>
                </a:lnTo>
                <a:lnTo>
                  <a:pt x="1058497" y="607807"/>
                </a:lnTo>
                <a:lnTo>
                  <a:pt x="1074029" y="561947"/>
                </a:lnTo>
                <a:lnTo>
                  <a:pt x="1078930" y="514822"/>
                </a:lnTo>
                <a:lnTo>
                  <a:pt x="1077271" y="491051"/>
                </a:lnTo>
                <a:lnTo>
                  <a:pt x="1065486" y="443624"/>
                </a:lnTo>
                <a:lnTo>
                  <a:pt x="1042085" y="397061"/>
                </a:lnTo>
                <a:lnTo>
                  <a:pt x="1007063" y="352628"/>
                </a:lnTo>
                <a:lnTo>
                  <a:pt x="962870" y="313431"/>
                </a:lnTo>
                <a:lnTo>
                  <a:pt x="911062" y="280172"/>
                </a:lnTo>
                <a:lnTo>
                  <a:pt x="852909" y="253113"/>
                </a:lnTo>
                <a:lnTo>
                  <a:pt x="834532" y="246532"/>
                </a:lnTo>
                <a:lnTo>
                  <a:pt x="408177" y="246532"/>
                </a:lnTo>
                <a:lnTo>
                  <a:pt x="0" y="0"/>
                </a:lnTo>
              </a:path>
              <a:path w="1078930" h="822718">
                <a:moveTo>
                  <a:pt x="617792" y="211033"/>
                </a:moveTo>
                <a:lnTo>
                  <a:pt x="546841" y="215131"/>
                </a:lnTo>
                <a:lnTo>
                  <a:pt x="476545" y="226876"/>
                </a:lnTo>
                <a:lnTo>
                  <a:pt x="408177" y="246532"/>
                </a:lnTo>
                <a:lnTo>
                  <a:pt x="834532" y="246532"/>
                </a:lnTo>
                <a:lnTo>
                  <a:pt x="789686" y="232518"/>
                </a:lnTo>
                <a:lnTo>
                  <a:pt x="722664" y="218649"/>
                </a:lnTo>
                <a:lnTo>
                  <a:pt x="653116" y="211769"/>
                </a:lnTo>
                <a:lnTo>
                  <a:pt x="617792" y="211033"/>
                </a:lnTo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 lang="en-US" altLang="ko-KR" sz="1400" dirty="0"/>
          </a:p>
          <a:p>
            <a:endParaRPr lang="en-US" altLang="ko-KR" sz="1400" dirty="0"/>
          </a:p>
          <a:p>
            <a:pPr algn="ctr"/>
            <a:r>
              <a:rPr lang="en-US" altLang="ko-KR" sz="1400" dirty="0"/>
              <a:t>Road</a:t>
            </a:r>
            <a:r>
              <a:rPr lang="ko-KR" altLang="en-US" sz="1400" dirty="0"/>
              <a:t> </a:t>
            </a:r>
            <a:r>
              <a:rPr lang="en-US" altLang="ko-KR" sz="1400" dirty="0"/>
              <a:t>safety</a:t>
            </a:r>
            <a:endParaRPr sz="1400" dirty="0"/>
          </a:p>
        </p:txBody>
      </p:sp>
      <p:sp>
        <p:nvSpPr>
          <p:cNvPr id="183" name="object 183"/>
          <p:cNvSpPr/>
          <p:nvPr/>
        </p:nvSpPr>
        <p:spPr>
          <a:xfrm>
            <a:off x="-6350" y="1070751"/>
            <a:ext cx="6451364" cy="3884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2700401" y="1268475"/>
            <a:ext cx="3313049" cy="3240024"/>
          </a:xfrm>
          <a:custGeom>
            <a:avLst/>
            <a:gdLst/>
            <a:ahLst/>
            <a:cxnLst/>
            <a:rect l="l" t="t" r="r" b="b"/>
            <a:pathLst>
              <a:path w="3313049" h="3240024">
                <a:moveTo>
                  <a:pt x="1656461" y="0"/>
                </a:moveTo>
                <a:lnTo>
                  <a:pt x="1520595" y="5370"/>
                </a:lnTo>
                <a:lnTo>
                  <a:pt x="1387757" y="21203"/>
                </a:lnTo>
                <a:lnTo>
                  <a:pt x="1258371" y="47081"/>
                </a:lnTo>
                <a:lnTo>
                  <a:pt x="1132864" y="82588"/>
                </a:lnTo>
                <a:lnTo>
                  <a:pt x="1011662" y="127307"/>
                </a:lnTo>
                <a:lnTo>
                  <a:pt x="895190" y="180821"/>
                </a:lnTo>
                <a:lnTo>
                  <a:pt x="783877" y="242713"/>
                </a:lnTo>
                <a:lnTo>
                  <a:pt x="678146" y="312566"/>
                </a:lnTo>
                <a:lnTo>
                  <a:pt x="578425" y="389963"/>
                </a:lnTo>
                <a:lnTo>
                  <a:pt x="485139" y="474487"/>
                </a:lnTo>
                <a:lnTo>
                  <a:pt x="398716" y="565722"/>
                </a:lnTo>
                <a:lnTo>
                  <a:pt x="319580" y="663250"/>
                </a:lnTo>
                <a:lnTo>
                  <a:pt x="248159" y="766655"/>
                </a:lnTo>
                <a:lnTo>
                  <a:pt x="184877" y="875520"/>
                </a:lnTo>
                <a:lnTo>
                  <a:pt x="130163" y="989427"/>
                </a:lnTo>
                <a:lnTo>
                  <a:pt x="84440" y="1107960"/>
                </a:lnTo>
                <a:lnTo>
                  <a:pt x="48137" y="1230702"/>
                </a:lnTo>
                <a:lnTo>
                  <a:pt x="21678" y="1357235"/>
                </a:lnTo>
                <a:lnTo>
                  <a:pt x="5490" y="1487144"/>
                </a:lnTo>
                <a:lnTo>
                  <a:pt x="0" y="1620012"/>
                </a:lnTo>
                <a:lnTo>
                  <a:pt x="5490" y="1752879"/>
                </a:lnTo>
                <a:lnTo>
                  <a:pt x="21678" y="1882788"/>
                </a:lnTo>
                <a:lnTo>
                  <a:pt x="48137" y="2009321"/>
                </a:lnTo>
                <a:lnTo>
                  <a:pt x="84440" y="2132063"/>
                </a:lnTo>
                <a:lnTo>
                  <a:pt x="130163" y="2250596"/>
                </a:lnTo>
                <a:lnTo>
                  <a:pt x="184877" y="2364503"/>
                </a:lnTo>
                <a:lnTo>
                  <a:pt x="248159" y="2473368"/>
                </a:lnTo>
                <a:lnTo>
                  <a:pt x="319580" y="2576773"/>
                </a:lnTo>
                <a:lnTo>
                  <a:pt x="398716" y="2674301"/>
                </a:lnTo>
                <a:lnTo>
                  <a:pt x="485139" y="2765536"/>
                </a:lnTo>
                <a:lnTo>
                  <a:pt x="578425" y="2850060"/>
                </a:lnTo>
                <a:lnTo>
                  <a:pt x="678146" y="2927457"/>
                </a:lnTo>
                <a:lnTo>
                  <a:pt x="783877" y="2997310"/>
                </a:lnTo>
                <a:lnTo>
                  <a:pt x="895190" y="3059202"/>
                </a:lnTo>
                <a:lnTo>
                  <a:pt x="1011662" y="3112716"/>
                </a:lnTo>
                <a:lnTo>
                  <a:pt x="1132864" y="3157435"/>
                </a:lnTo>
                <a:lnTo>
                  <a:pt x="1258371" y="3192942"/>
                </a:lnTo>
                <a:lnTo>
                  <a:pt x="1387757" y="3218820"/>
                </a:lnTo>
                <a:lnTo>
                  <a:pt x="1520595" y="3234653"/>
                </a:lnTo>
                <a:lnTo>
                  <a:pt x="1656461" y="3240024"/>
                </a:lnTo>
                <a:lnTo>
                  <a:pt x="1792326" y="3234653"/>
                </a:lnTo>
                <a:lnTo>
                  <a:pt x="1925168" y="3218820"/>
                </a:lnTo>
                <a:lnTo>
                  <a:pt x="2054558" y="3192942"/>
                </a:lnTo>
                <a:lnTo>
                  <a:pt x="2180070" y="3157435"/>
                </a:lnTo>
                <a:lnTo>
                  <a:pt x="2301279" y="3112716"/>
                </a:lnTo>
                <a:lnTo>
                  <a:pt x="2417758" y="3059202"/>
                </a:lnTo>
                <a:lnTo>
                  <a:pt x="2529080" y="2997310"/>
                </a:lnTo>
                <a:lnTo>
                  <a:pt x="2634820" y="2927457"/>
                </a:lnTo>
                <a:lnTo>
                  <a:pt x="2734550" y="2850060"/>
                </a:lnTo>
                <a:lnTo>
                  <a:pt x="2827845" y="2765536"/>
                </a:lnTo>
                <a:lnTo>
                  <a:pt x="2914278" y="2674301"/>
                </a:lnTo>
                <a:lnTo>
                  <a:pt x="2993423" y="2576773"/>
                </a:lnTo>
                <a:lnTo>
                  <a:pt x="3064853" y="2473368"/>
                </a:lnTo>
                <a:lnTo>
                  <a:pt x="3128143" y="2364503"/>
                </a:lnTo>
                <a:lnTo>
                  <a:pt x="3182866" y="2250596"/>
                </a:lnTo>
                <a:lnTo>
                  <a:pt x="3228595" y="2132063"/>
                </a:lnTo>
                <a:lnTo>
                  <a:pt x="3264904" y="2009321"/>
                </a:lnTo>
                <a:lnTo>
                  <a:pt x="3291367" y="1882788"/>
                </a:lnTo>
                <a:lnTo>
                  <a:pt x="3307557" y="1752879"/>
                </a:lnTo>
                <a:lnTo>
                  <a:pt x="3313049" y="1620012"/>
                </a:lnTo>
                <a:lnTo>
                  <a:pt x="3307557" y="1487144"/>
                </a:lnTo>
                <a:lnTo>
                  <a:pt x="3291367" y="1357235"/>
                </a:lnTo>
                <a:lnTo>
                  <a:pt x="3264904" y="1230702"/>
                </a:lnTo>
                <a:lnTo>
                  <a:pt x="3228595" y="1107960"/>
                </a:lnTo>
                <a:lnTo>
                  <a:pt x="3182866" y="989427"/>
                </a:lnTo>
                <a:lnTo>
                  <a:pt x="3128143" y="875520"/>
                </a:lnTo>
                <a:lnTo>
                  <a:pt x="3064853" y="766655"/>
                </a:lnTo>
                <a:lnTo>
                  <a:pt x="2993423" y="663250"/>
                </a:lnTo>
                <a:lnTo>
                  <a:pt x="2914278" y="565722"/>
                </a:lnTo>
                <a:lnTo>
                  <a:pt x="2827845" y="474487"/>
                </a:lnTo>
                <a:lnTo>
                  <a:pt x="2734550" y="389963"/>
                </a:lnTo>
                <a:lnTo>
                  <a:pt x="2634820" y="312566"/>
                </a:lnTo>
                <a:lnTo>
                  <a:pt x="2529080" y="242713"/>
                </a:lnTo>
                <a:lnTo>
                  <a:pt x="2417758" y="180821"/>
                </a:lnTo>
                <a:lnTo>
                  <a:pt x="2301279" y="127307"/>
                </a:lnTo>
                <a:lnTo>
                  <a:pt x="2180070" y="82588"/>
                </a:lnTo>
                <a:lnTo>
                  <a:pt x="2054558" y="47081"/>
                </a:lnTo>
                <a:lnTo>
                  <a:pt x="1925168" y="21203"/>
                </a:lnTo>
                <a:lnTo>
                  <a:pt x="1792326" y="5370"/>
                </a:lnTo>
                <a:lnTo>
                  <a:pt x="1656461" y="0"/>
                </a:lnTo>
                <a:close/>
              </a:path>
            </a:pathLst>
          </a:custGeom>
          <a:solidFill>
            <a:srgbClr val="CC99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00401" y="1268475"/>
            <a:ext cx="3313049" cy="3240024"/>
          </a:xfrm>
          <a:custGeom>
            <a:avLst/>
            <a:gdLst/>
            <a:ahLst/>
            <a:cxnLst/>
            <a:rect l="l" t="t" r="r" b="b"/>
            <a:pathLst>
              <a:path w="3313049" h="3240024">
                <a:moveTo>
                  <a:pt x="0" y="1620012"/>
                </a:moveTo>
                <a:lnTo>
                  <a:pt x="5490" y="1487144"/>
                </a:lnTo>
                <a:lnTo>
                  <a:pt x="21678" y="1357235"/>
                </a:lnTo>
                <a:lnTo>
                  <a:pt x="48137" y="1230702"/>
                </a:lnTo>
                <a:lnTo>
                  <a:pt x="84440" y="1107960"/>
                </a:lnTo>
                <a:lnTo>
                  <a:pt x="130163" y="989427"/>
                </a:lnTo>
                <a:lnTo>
                  <a:pt x="184877" y="875520"/>
                </a:lnTo>
                <a:lnTo>
                  <a:pt x="248159" y="766655"/>
                </a:lnTo>
                <a:lnTo>
                  <a:pt x="319580" y="663250"/>
                </a:lnTo>
                <a:lnTo>
                  <a:pt x="398716" y="565722"/>
                </a:lnTo>
                <a:lnTo>
                  <a:pt x="485139" y="474487"/>
                </a:lnTo>
                <a:lnTo>
                  <a:pt x="578425" y="389963"/>
                </a:lnTo>
                <a:lnTo>
                  <a:pt x="678146" y="312566"/>
                </a:lnTo>
                <a:lnTo>
                  <a:pt x="783877" y="242713"/>
                </a:lnTo>
                <a:lnTo>
                  <a:pt x="895190" y="180821"/>
                </a:lnTo>
                <a:lnTo>
                  <a:pt x="1011662" y="127307"/>
                </a:lnTo>
                <a:lnTo>
                  <a:pt x="1132864" y="82588"/>
                </a:lnTo>
                <a:lnTo>
                  <a:pt x="1258371" y="47081"/>
                </a:lnTo>
                <a:lnTo>
                  <a:pt x="1387757" y="21203"/>
                </a:lnTo>
                <a:lnTo>
                  <a:pt x="1520595" y="5370"/>
                </a:lnTo>
                <a:lnTo>
                  <a:pt x="1656461" y="0"/>
                </a:lnTo>
                <a:lnTo>
                  <a:pt x="1792326" y="5370"/>
                </a:lnTo>
                <a:lnTo>
                  <a:pt x="1925168" y="21203"/>
                </a:lnTo>
                <a:lnTo>
                  <a:pt x="2054558" y="47081"/>
                </a:lnTo>
                <a:lnTo>
                  <a:pt x="2180070" y="82588"/>
                </a:lnTo>
                <a:lnTo>
                  <a:pt x="2301279" y="127307"/>
                </a:lnTo>
                <a:lnTo>
                  <a:pt x="2417758" y="180821"/>
                </a:lnTo>
                <a:lnTo>
                  <a:pt x="2529080" y="242713"/>
                </a:lnTo>
                <a:lnTo>
                  <a:pt x="2634820" y="312566"/>
                </a:lnTo>
                <a:lnTo>
                  <a:pt x="2734550" y="389963"/>
                </a:lnTo>
                <a:lnTo>
                  <a:pt x="2827845" y="474487"/>
                </a:lnTo>
                <a:lnTo>
                  <a:pt x="2914278" y="565722"/>
                </a:lnTo>
                <a:lnTo>
                  <a:pt x="2993423" y="663250"/>
                </a:lnTo>
                <a:lnTo>
                  <a:pt x="3064853" y="766655"/>
                </a:lnTo>
                <a:lnTo>
                  <a:pt x="3128143" y="875520"/>
                </a:lnTo>
                <a:lnTo>
                  <a:pt x="3182866" y="989427"/>
                </a:lnTo>
                <a:lnTo>
                  <a:pt x="3228595" y="1107960"/>
                </a:lnTo>
                <a:lnTo>
                  <a:pt x="3264904" y="1230702"/>
                </a:lnTo>
                <a:lnTo>
                  <a:pt x="3291367" y="1357235"/>
                </a:lnTo>
                <a:lnTo>
                  <a:pt x="3307557" y="1487144"/>
                </a:lnTo>
                <a:lnTo>
                  <a:pt x="3313049" y="1620012"/>
                </a:lnTo>
                <a:lnTo>
                  <a:pt x="3307557" y="1752879"/>
                </a:lnTo>
                <a:lnTo>
                  <a:pt x="3291367" y="1882788"/>
                </a:lnTo>
                <a:lnTo>
                  <a:pt x="3264904" y="2009321"/>
                </a:lnTo>
                <a:lnTo>
                  <a:pt x="3228595" y="2132063"/>
                </a:lnTo>
                <a:lnTo>
                  <a:pt x="3182866" y="2250596"/>
                </a:lnTo>
                <a:lnTo>
                  <a:pt x="3128143" y="2364503"/>
                </a:lnTo>
                <a:lnTo>
                  <a:pt x="3064853" y="2473368"/>
                </a:lnTo>
                <a:lnTo>
                  <a:pt x="2993423" y="2576773"/>
                </a:lnTo>
                <a:lnTo>
                  <a:pt x="2914278" y="2674301"/>
                </a:lnTo>
                <a:lnTo>
                  <a:pt x="2827845" y="2765536"/>
                </a:lnTo>
                <a:lnTo>
                  <a:pt x="2734550" y="2850060"/>
                </a:lnTo>
                <a:lnTo>
                  <a:pt x="2634820" y="2927457"/>
                </a:lnTo>
                <a:lnTo>
                  <a:pt x="2529080" y="2997310"/>
                </a:lnTo>
                <a:lnTo>
                  <a:pt x="2417758" y="3059202"/>
                </a:lnTo>
                <a:lnTo>
                  <a:pt x="2301279" y="3112716"/>
                </a:lnTo>
                <a:lnTo>
                  <a:pt x="2180070" y="3157435"/>
                </a:lnTo>
                <a:lnTo>
                  <a:pt x="2054558" y="3192942"/>
                </a:lnTo>
                <a:lnTo>
                  <a:pt x="1925168" y="3218820"/>
                </a:lnTo>
                <a:lnTo>
                  <a:pt x="1792326" y="3234653"/>
                </a:lnTo>
                <a:lnTo>
                  <a:pt x="1656461" y="3240024"/>
                </a:lnTo>
                <a:lnTo>
                  <a:pt x="1520595" y="3234653"/>
                </a:lnTo>
                <a:lnTo>
                  <a:pt x="1387757" y="3218820"/>
                </a:lnTo>
                <a:lnTo>
                  <a:pt x="1258371" y="3192942"/>
                </a:lnTo>
                <a:lnTo>
                  <a:pt x="1132864" y="3157435"/>
                </a:lnTo>
                <a:lnTo>
                  <a:pt x="1011662" y="3112716"/>
                </a:lnTo>
                <a:lnTo>
                  <a:pt x="895190" y="3059202"/>
                </a:lnTo>
                <a:lnTo>
                  <a:pt x="783877" y="2997310"/>
                </a:lnTo>
                <a:lnTo>
                  <a:pt x="678146" y="2927457"/>
                </a:lnTo>
                <a:lnTo>
                  <a:pt x="578425" y="2850060"/>
                </a:lnTo>
                <a:lnTo>
                  <a:pt x="485139" y="2765536"/>
                </a:lnTo>
                <a:lnTo>
                  <a:pt x="398716" y="2674301"/>
                </a:lnTo>
                <a:lnTo>
                  <a:pt x="319580" y="2576773"/>
                </a:lnTo>
                <a:lnTo>
                  <a:pt x="248159" y="2473368"/>
                </a:lnTo>
                <a:lnTo>
                  <a:pt x="184877" y="2364503"/>
                </a:lnTo>
                <a:lnTo>
                  <a:pt x="130163" y="2250596"/>
                </a:lnTo>
                <a:lnTo>
                  <a:pt x="84440" y="2132063"/>
                </a:lnTo>
                <a:lnTo>
                  <a:pt x="48137" y="2009321"/>
                </a:lnTo>
                <a:lnTo>
                  <a:pt x="21678" y="1882788"/>
                </a:lnTo>
                <a:lnTo>
                  <a:pt x="5490" y="1752879"/>
                </a:lnTo>
                <a:lnTo>
                  <a:pt x="0" y="1620012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08400" y="3068701"/>
            <a:ext cx="3311525" cy="3168586"/>
          </a:xfrm>
          <a:custGeom>
            <a:avLst/>
            <a:gdLst/>
            <a:ahLst/>
            <a:cxnLst/>
            <a:rect l="l" t="t" r="r" b="b"/>
            <a:pathLst>
              <a:path w="3311525" h="3168586">
                <a:moveTo>
                  <a:pt x="1655826" y="0"/>
                </a:moveTo>
                <a:lnTo>
                  <a:pt x="1520017" y="5251"/>
                </a:lnTo>
                <a:lnTo>
                  <a:pt x="1387232" y="20735"/>
                </a:lnTo>
                <a:lnTo>
                  <a:pt x="1257898" y="46042"/>
                </a:lnTo>
                <a:lnTo>
                  <a:pt x="1132441" y="80766"/>
                </a:lnTo>
                <a:lnTo>
                  <a:pt x="1011287" y="124499"/>
                </a:lnTo>
                <a:lnTo>
                  <a:pt x="894861" y="176833"/>
                </a:lnTo>
                <a:lnTo>
                  <a:pt x="783589" y="237360"/>
                </a:lnTo>
                <a:lnTo>
                  <a:pt x="677899" y="305673"/>
                </a:lnTo>
                <a:lnTo>
                  <a:pt x="578216" y="381364"/>
                </a:lnTo>
                <a:lnTo>
                  <a:pt x="484965" y="464026"/>
                </a:lnTo>
                <a:lnTo>
                  <a:pt x="398573" y="553250"/>
                </a:lnTo>
                <a:lnTo>
                  <a:pt x="319466" y="648629"/>
                </a:lnTo>
                <a:lnTo>
                  <a:pt x="248071" y="749756"/>
                </a:lnTo>
                <a:lnTo>
                  <a:pt x="184812" y="856222"/>
                </a:lnTo>
                <a:lnTo>
                  <a:pt x="130117" y="967620"/>
                </a:lnTo>
                <a:lnTo>
                  <a:pt x="84411" y="1083543"/>
                </a:lnTo>
                <a:lnTo>
                  <a:pt x="48120" y="1203583"/>
                </a:lnTo>
                <a:lnTo>
                  <a:pt x="21670" y="1327331"/>
                </a:lnTo>
                <a:lnTo>
                  <a:pt x="5488" y="1454381"/>
                </a:lnTo>
                <a:lnTo>
                  <a:pt x="0" y="1584325"/>
                </a:lnTo>
                <a:lnTo>
                  <a:pt x="5488" y="1714250"/>
                </a:lnTo>
                <a:lnTo>
                  <a:pt x="21670" y="1841285"/>
                </a:lnTo>
                <a:lnTo>
                  <a:pt x="48120" y="1965021"/>
                </a:lnTo>
                <a:lnTo>
                  <a:pt x="84411" y="2085050"/>
                </a:lnTo>
                <a:lnTo>
                  <a:pt x="130117" y="2200965"/>
                </a:lnTo>
                <a:lnTo>
                  <a:pt x="184812" y="2312357"/>
                </a:lnTo>
                <a:lnTo>
                  <a:pt x="248071" y="2418819"/>
                </a:lnTo>
                <a:lnTo>
                  <a:pt x="319466" y="2519943"/>
                </a:lnTo>
                <a:lnTo>
                  <a:pt x="398573" y="2615320"/>
                </a:lnTo>
                <a:lnTo>
                  <a:pt x="484965" y="2704544"/>
                </a:lnTo>
                <a:lnTo>
                  <a:pt x="578216" y="2787206"/>
                </a:lnTo>
                <a:lnTo>
                  <a:pt x="677899" y="2862898"/>
                </a:lnTo>
                <a:lnTo>
                  <a:pt x="783589" y="2931213"/>
                </a:lnTo>
                <a:lnTo>
                  <a:pt x="894861" y="2991742"/>
                </a:lnTo>
                <a:lnTo>
                  <a:pt x="1011287" y="3044078"/>
                </a:lnTo>
                <a:lnTo>
                  <a:pt x="1132441" y="3087813"/>
                </a:lnTo>
                <a:lnTo>
                  <a:pt x="1257898" y="3122540"/>
                </a:lnTo>
                <a:lnTo>
                  <a:pt x="1387232" y="3147849"/>
                </a:lnTo>
                <a:lnTo>
                  <a:pt x="1520017" y="3163334"/>
                </a:lnTo>
                <a:lnTo>
                  <a:pt x="1655826" y="3168586"/>
                </a:lnTo>
                <a:lnTo>
                  <a:pt x="1791616" y="3163334"/>
                </a:lnTo>
                <a:lnTo>
                  <a:pt x="1924384" y="3147849"/>
                </a:lnTo>
                <a:lnTo>
                  <a:pt x="2053704" y="3122540"/>
                </a:lnTo>
                <a:lnTo>
                  <a:pt x="2179148" y="3087813"/>
                </a:lnTo>
                <a:lnTo>
                  <a:pt x="2300291" y="3044078"/>
                </a:lnTo>
                <a:lnTo>
                  <a:pt x="2416707" y="2991742"/>
                </a:lnTo>
                <a:lnTo>
                  <a:pt x="2527969" y="2931213"/>
                </a:lnTo>
                <a:lnTo>
                  <a:pt x="2633652" y="2862898"/>
                </a:lnTo>
                <a:lnTo>
                  <a:pt x="2733330" y="2787206"/>
                </a:lnTo>
                <a:lnTo>
                  <a:pt x="2826575" y="2704544"/>
                </a:lnTo>
                <a:lnTo>
                  <a:pt x="2912962" y="2615320"/>
                </a:lnTo>
                <a:lnTo>
                  <a:pt x="2992066" y="2519943"/>
                </a:lnTo>
                <a:lnTo>
                  <a:pt x="3063459" y="2418819"/>
                </a:lnTo>
                <a:lnTo>
                  <a:pt x="3126715" y="2312357"/>
                </a:lnTo>
                <a:lnTo>
                  <a:pt x="3181409" y="2200965"/>
                </a:lnTo>
                <a:lnTo>
                  <a:pt x="3227114" y="2085050"/>
                </a:lnTo>
                <a:lnTo>
                  <a:pt x="3263404" y="1965021"/>
                </a:lnTo>
                <a:lnTo>
                  <a:pt x="3289854" y="1841285"/>
                </a:lnTo>
                <a:lnTo>
                  <a:pt x="3306036" y="1714250"/>
                </a:lnTo>
                <a:lnTo>
                  <a:pt x="3311525" y="1584325"/>
                </a:lnTo>
                <a:lnTo>
                  <a:pt x="3306036" y="1454381"/>
                </a:lnTo>
                <a:lnTo>
                  <a:pt x="3289854" y="1327331"/>
                </a:lnTo>
                <a:lnTo>
                  <a:pt x="3263404" y="1203583"/>
                </a:lnTo>
                <a:lnTo>
                  <a:pt x="3227114" y="1083543"/>
                </a:lnTo>
                <a:lnTo>
                  <a:pt x="3181409" y="967620"/>
                </a:lnTo>
                <a:lnTo>
                  <a:pt x="3126715" y="856222"/>
                </a:lnTo>
                <a:lnTo>
                  <a:pt x="3063459" y="749756"/>
                </a:lnTo>
                <a:lnTo>
                  <a:pt x="2992066" y="648629"/>
                </a:lnTo>
                <a:lnTo>
                  <a:pt x="2912962" y="553250"/>
                </a:lnTo>
                <a:lnTo>
                  <a:pt x="2826575" y="464026"/>
                </a:lnTo>
                <a:lnTo>
                  <a:pt x="2733330" y="381364"/>
                </a:lnTo>
                <a:lnTo>
                  <a:pt x="2633652" y="305673"/>
                </a:lnTo>
                <a:lnTo>
                  <a:pt x="2527969" y="237360"/>
                </a:lnTo>
                <a:lnTo>
                  <a:pt x="2416707" y="176833"/>
                </a:lnTo>
                <a:lnTo>
                  <a:pt x="2300291" y="124499"/>
                </a:lnTo>
                <a:lnTo>
                  <a:pt x="2179148" y="80766"/>
                </a:lnTo>
                <a:lnTo>
                  <a:pt x="2053704" y="46042"/>
                </a:lnTo>
                <a:lnTo>
                  <a:pt x="1924384" y="20735"/>
                </a:lnTo>
                <a:lnTo>
                  <a:pt x="1791616" y="5251"/>
                </a:lnTo>
                <a:lnTo>
                  <a:pt x="1655826" y="0"/>
                </a:lnTo>
                <a:close/>
              </a:path>
            </a:pathLst>
          </a:custGeom>
          <a:solidFill>
            <a:srgbClr val="FF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08400" y="3068701"/>
            <a:ext cx="3311525" cy="3168586"/>
          </a:xfrm>
          <a:custGeom>
            <a:avLst/>
            <a:gdLst/>
            <a:ahLst/>
            <a:cxnLst/>
            <a:rect l="l" t="t" r="r" b="b"/>
            <a:pathLst>
              <a:path w="3311525" h="3168586">
                <a:moveTo>
                  <a:pt x="0" y="1584325"/>
                </a:moveTo>
                <a:lnTo>
                  <a:pt x="5488" y="1454381"/>
                </a:lnTo>
                <a:lnTo>
                  <a:pt x="21670" y="1327331"/>
                </a:lnTo>
                <a:lnTo>
                  <a:pt x="48120" y="1203583"/>
                </a:lnTo>
                <a:lnTo>
                  <a:pt x="84411" y="1083543"/>
                </a:lnTo>
                <a:lnTo>
                  <a:pt x="130117" y="967620"/>
                </a:lnTo>
                <a:lnTo>
                  <a:pt x="184812" y="856222"/>
                </a:lnTo>
                <a:lnTo>
                  <a:pt x="248071" y="749756"/>
                </a:lnTo>
                <a:lnTo>
                  <a:pt x="319466" y="648629"/>
                </a:lnTo>
                <a:lnTo>
                  <a:pt x="398573" y="553250"/>
                </a:lnTo>
                <a:lnTo>
                  <a:pt x="484965" y="464026"/>
                </a:lnTo>
                <a:lnTo>
                  <a:pt x="578216" y="381364"/>
                </a:lnTo>
                <a:lnTo>
                  <a:pt x="677899" y="305673"/>
                </a:lnTo>
                <a:lnTo>
                  <a:pt x="783589" y="237360"/>
                </a:lnTo>
                <a:lnTo>
                  <a:pt x="894861" y="176833"/>
                </a:lnTo>
                <a:lnTo>
                  <a:pt x="1011287" y="124499"/>
                </a:lnTo>
                <a:lnTo>
                  <a:pt x="1132441" y="80766"/>
                </a:lnTo>
                <a:lnTo>
                  <a:pt x="1257898" y="46042"/>
                </a:lnTo>
                <a:lnTo>
                  <a:pt x="1387232" y="20735"/>
                </a:lnTo>
                <a:lnTo>
                  <a:pt x="1520017" y="5251"/>
                </a:lnTo>
                <a:lnTo>
                  <a:pt x="1655826" y="0"/>
                </a:lnTo>
                <a:lnTo>
                  <a:pt x="1791616" y="5251"/>
                </a:lnTo>
                <a:lnTo>
                  <a:pt x="1924384" y="20735"/>
                </a:lnTo>
                <a:lnTo>
                  <a:pt x="2053704" y="46042"/>
                </a:lnTo>
                <a:lnTo>
                  <a:pt x="2179148" y="80766"/>
                </a:lnTo>
                <a:lnTo>
                  <a:pt x="2300291" y="124499"/>
                </a:lnTo>
                <a:lnTo>
                  <a:pt x="2416707" y="176833"/>
                </a:lnTo>
                <a:lnTo>
                  <a:pt x="2527969" y="237360"/>
                </a:lnTo>
                <a:lnTo>
                  <a:pt x="2633652" y="305673"/>
                </a:lnTo>
                <a:lnTo>
                  <a:pt x="2733330" y="381364"/>
                </a:lnTo>
                <a:lnTo>
                  <a:pt x="2826575" y="464026"/>
                </a:lnTo>
                <a:lnTo>
                  <a:pt x="2912962" y="553250"/>
                </a:lnTo>
                <a:lnTo>
                  <a:pt x="2992066" y="648629"/>
                </a:lnTo>
                <a:lnTo>
                  <a:pt x="3063459" y="749756"/>
                </a:lnTo>
                <a:lnTo>
                  <a:pt x="3126715" y="856222"/>
                </a:lnTo>
                <a:lnTo>
                  <a:pt x="3181409" y="967620"/>
                </a:lnTo>
                <a:lnTo>
                  <a:pt x="3227114" y="1083543"/>
                </a:lnTo>
                <a:lnTo>
                  <a:pt x="3263404" y="1203583"/>
                </a:lnTo>
                <a:lnTo>
                  <a:pt x="3289854" y="1327331"/>
                </a:lnTo>
                <a:lnTo>
                  <a:pt x="3306036" y="1454381"/>
                </a:lnTo>
                <a:lnTo>
                  <a:pt x="3311525" y="1584325"/>
                </a:lnTo>
                <a:lnTo>
                  <a:pt x="3306036" y="1714250"/>
                </a:lnTo>
                <a:lnTo>
                  <a:pt x="3289854" y="1841285"/>
                </a:lnTo>
                <a:lnTo>
                  <a:pt x="3263404" y="1965021"/>
                </a:lnTo>
                <a:lnTo>
                  <a:pt x="3227114" y="2085050"/>
                </a:lnTo>
                <a:lnTo>
                  <a:pt x="3181409" y="2200965"/>
                </a:lnTo>
                <a:lnTo>
                  <a:pt x="3126715" y="2312357"/>
                </a:lnTo>
                <a:lnTo>
                  <a:pt x="3063459" y="2418819"/>
                </a:lnTo>
                <a:lnTo>
                  <a:pt x="2992066" y="2519943"/>
                </a:lnTo>
                <a:lnTo>
                  <a:pt x="2912962" y="2615320"/>
                </a:lnTo>
                <a:lnTo>
                  <a:pt x="2826575" y="2704544"/>
                </a:lnTo>
                <a:lnTo>
                  <a:pt x="2733330" y="2787206"/>
                </a:lnTo>
                <a:lnTo>
                  <a:pt x="2633652" y="2862898"/>
                </a:lnTo>
                <a:lnTo>
                  <a:pt x="2527969" y="2931213"/>
                </a:lnTo>
                <a:lnTo>
                  <a:pt x="2416707" y="2991742"/>
                </a:lnTo>
                <a:lnTo>
                  <a:pt x="2300291" y="3044078"/>
                </a:lnTo>
                <a:lnTo>
                  <a:pt x="2179148" y="3087813"/>
                </a:lnTo>
                <a:lnTo>
                  <a:pt x="2053704" y="3122540"/>
                </a:lnTo>
                <a:lnTo>
                  <a:pt x="1924384" y="3147849"/>
                </a:lnTo>
                <a:lnTo>
                  <a:pt x="1791616" y="3163334"/>
                </a:lnTo>
                <a:lnTo>
                  <a:pt x="1655826" y="3168586"/>
                </a:lnTo>
                <a:lnTo>
                  <a:pt x="1520017" y="3163334"/>
                </a:lnTo>
                <a:lnTo>
                  <a:pt x="1387232" y="3147849"/>
                </a:lnTo>
                <a:lnTo>
                  <a:pt x="1257898" y="3122540"/>
                </a:lnTo>
                <a:lnTo>
                  <a:pt x="1132441" y="3087813"/>
                </a:lnTo>
                <a:lnTo>
                  <a:pt x="1011287" y="3044078"/>
                </a:lnTo>
                <a:lnTo>
                  <a:pt x="894861" y="2991742"/>
                </a:lnTo>
                <a:lnTo>
                  <a:pt x="783589" y="2931213"/>
                </a:lnTo>
                <a:lnTo>
                  <a:pt x="677899" y="2862898"/>
                </a:lnTo>
                <a:lnTo>
                  <a:pt x="578216" y="2787206"/>
                </a:lnTo>
                <a:lnTo>
                  <a:pt x="484965" y="2704544"/>
                </a:lnTo>
                <a:lnTo>
                  <a:pt x="398573" y="2615320"/>
                </a:lnTo>
                <a:lnTo>
                  <a:pt x="319466" y="2519943"/>
                </a:lnTo>
                <a:lnTo>
                  <a:pt x="248071" y="2418819"/>
                </a:lnTo>
                <a:lnTo>
                  <a:pt x="184812" y="2312357"/>
                </a:lnTo>
                <a:lnTo>
                  <a:pt x="130117" y="2200965"/>
                </a:lnTo>
                <a:lnTo>
                  <a:pt x="84411" y="2085050"/>
                </a:lnTo>
                <a:lnTo>
                  <a:pt x="48120" y="1965021"/>
                </a:lnTo>
                <a:lnTo>
                  <a:pt x="21670" y="1841285"/>
                </a:lnTo>
                <a:lnTo>
                  <a:pt x="5488" y="1714250"/>
                </a:lnTo>
                <a:lnTo>
                  <a:pt x="0" y="158432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87624" y="3069867"/>
            <a:ext cx="3311525" cy="3311461"/>
          </a:xfrm>
          <a:custGeom>
            <a:avLst/>
            <a:gdLst/>
            <a:ahLst/>
            <a:cxnLst/>
            <a:rect l="l" t="t" r="r" b="b"/>
            <a:pathLst>
              <a:path w="3311525" h="3311461">
                <a:moveTo>
                  <a:pt x="1655826" y="0"/>
                </a:moveTo>
                <a:lnTo>
                  <a:pt x="1520017" y="5488"/>
                </a:lnTo>
                <a:lnTo>
                  <a:pt x="1387232" y="21670"/>
                </a:lnTo>
                <a:lnTo>
                  <a:pt x="1257898" y="48120"/>
                </a:lnTo>
                <a:lnTo>
                  <a:pt x="1132441" y="84410"/>
                </a:lnTo>
                <a:lnTo>
                  <a:pt x="1011287" y="130115"/>
                </a:lnTo>
                <a:lnTo>
                  <a:pt x="894861" y="184809"/>
                </a:lnTo>
                <a:lnTo>
                  <a:pt x="783589" y="248065"/>
                </a:lnTo>
                <a:lnTo>
                  <a:pt x="677899" y="319458"/>
                </a:lnTo>
                <a:lnTo>
                  <a:pt x="578216" y="398562"/>
                </a:lnTo>
                <a:lnTo>
                  <a:pt x="484965" y="484949"/>
                </a:lnTo>
                <a:lnTo>
                  <a:pt x="398573" y="578194"/>
                </a:lnTo>
                <a:lnTo>
                  <a:pt x="319466" y="677872"/>
                </a:lnTo>
                <a:lnTo>
                  <a:pt x="248071" y="783555"/>
                </a:lnTo>
                <a:lnTo>
                  <a:pt x="184812" y="894817"/>
                </a:lnTo>
                <a:lnTo>
                  <a:pt x="130117" y="1011233"/>
                </a:lnTo>
                <a:lnTo>
                  <a:pt x="84411" y="1132376"/>
                </a:lnTo>
                <a:lnTo>
                  <a:pt x="48120" y="1257820"/>
                </a:lnTo>
                <a:lnTo>
                  <a:pt x="21670" y="1387140"/>
                </a:lnTo>
                <a:lnTo>
                  <a:pt x="5488" y="1519908"/>
                </a:lnTo>
                <a:lnTo>
                  <a:pt x="0" y="1655699"/>
                </a:lnTo>
                <a:lnTo>
                  <a:pt x="5488" y="1791498"/>
                </a:lnTo>
                <a:lnTo>
                  <a:pt x="21670" y="1924274"/>
                </a:lnTo>
                <a:lnTo>
                  <a:pt x="48120" y="2053601"/>
                </a:lnTo>
                <a:lnTo>
                  <a:pt x="84411" y="2179052"/>
                </a:lnTo>
                <a:lnTo>
                  <a:pt x="130117" y="2300201"/>
                </a:lnTo>
                <a:lnTo>
                  <a:pt x="184812" y="2416622"/>
                </a:lnTo>
                <a:lnTo>
                  <a:pt x="248071" y="2527888"/>
                </a:lnTo>
                <a:lnTo>
                  <a:pt x="319466" y="2633575"/>
                </a:lnTo>
                <a:lnTo>
                  <a:pt x="398573" y="2733256"/>
                </a:lnTo>
                <a:lnTo>
                  <a:pt x="484965" y="2826504"/>
                </a:lnTo>
                <a:lnTo>
                  <a:pt x="578216" y="2912893"/>
                </a:lnTo>
                <a:lnTo>
                  <a:pt x="677899" y="2991998"/>
                </a:lnTo>
                <a:lnTo>
                  <a:pt x="783589" y="3063392"/>
                </a:lnTo>
                <a:lnTo>
                  <a:pt x="894861" y="3126650"/>
                </a:lnTo>
                <a:lnTo>
                  <a:pt x="1011287" y="3181345"/>
                </a:lnTo>
                <a:lnTo>
                  <a:pt x="1132441" y="3227050"/>
                </a:lnTo>
                <a:lnTo>
                  <a:pt x="1257898" y="3263341"/>
                </a:lnTo>
                <a:lnTo>
                  <a:pt x="1387232" y="3289790"/>
                </a:lnTo>
                <a:lnTo>
                  <a:pt x="1520017" y="3305972"/>
                </a:lnTo>
                <a:lnTo>
                  <a:pt x="1655826" y="3311461"/>
                </a:lnTo>
                <a:lnTo>
                  <a:pt x="1791616" y="3305972"/>
                </a:lnTo>
                <a:lnTo>
                  <a:pt x="1924384" y="3289790"/>
                </a:lnTo>
                <a:lnTo>
                  <a:pt x="2053704" y="3263341"/>
                </a:lnTo>
                <a:lnTo>
                  <a:pt x="2179148" y="3227050"/>
                </a:lnTo>
                <a:lnTo>
                  <a:pt x="2300291" y="3181345"/>
                </a:lnTo>
                <a:lnTo>
                  <a:pt x="2416707" y="3126650"/>
                </a:lnTo>
                <a:lnTo>
                  <a:pt x="2527969" y="3063392"/>
                </a:lnTo>
                <a:lnTo>
                  <a:pt x="2633652" y="2991998"/>
                </a:lnTo>
                <a:lnTo>
                  <a:pt x="2733330" y="2912893"/>
                </a:lnTo>
                <a:lnTo>
                  <a:pt x="2826575" y="2826504"/>
                </a:lnTo>
                <a:lnTo>
                  <a:pt x="2912962" y="2733256"/>
                </a:lnTo>
                <a:lnTo>
                  <a:pt x="2992066" y="2633575"/>
                </a:lnTo>
                <a:lnTo>
                  <a:pt x="3063459" y="2527888"/>
                </a:lnTo>
                <a:lnTo>
                  <a:pt x="3126715" y="2416622"/>
                </a:lnTo>
                <a:lnTo>
                  <a:pt x="3181409" y="2300201"/>
                </a:lnTo>
                <a:lnTo>
                  <a:pt x="3227114" y="2179052"/>
                </a:lnTo>
                <a:lnTo>
                  <a:pt x="3263404" y="2053601"/>
                </a:lnTo>
                <a:lnTo>
                  <a:pt x="3289854" y="1924274"/>
                </a:lnTo>
                <a:lnTo>
                  <a:pt x="3306036" y="1791498"/>
                </a:lnTo>
                <a:lnTo>
                  <a:pt x="3311525" y="1655699"/>
                </a:lnTo>
                <a:lnTo>
                  <a:pt x="3306036" y="1519908"/>
                </a:lnTo>
                <a:lnTo>
                  <a:pt x="3289854" y="1387140"/>
                </a:lnTo>
                <a:lnTo>
                  <a:pt x="3263404" y="1257820"/>
                </a:lnTo>
                <a:lnTo>
                  <a:pt x="3227114" y="1132376"/>
                </a:lnTo>
                <a:lnTo>
                  <a:pt x="3181409" y="1011233"/>
                </a:lnTo>
                <a:lnTo>
                  <a:pt x="3126715" y="894817"/>
                </a:lnTo>
                <a:lnTo>
                  <a:pt x="3063459" y="783555"/>
                </a:lnTo>
                <a:lnTo>
                  <a:pt x="2992066" y="677872"/>
                </a:lnTo>
                <a:lnTo>
                  <a:pt x="2912962" y="578194"/>
                </a:lnTo>
                <a:lnTo>
                  <a:pt x="2826575" y="484949"/>
                </a:lnTo>
                <a:lnTo>
                  <a:pt x="2733330" y="398562"/>
                </a:lnTo>
                <a:lnTo>
                  <a:pt x="2633652" y="319458"/>
                </a:lnTo>
                <a:lnTo>
                  <a:pt x="2527969" y="248065"/>
                </a:lnTo>
                <a:lnTo>
                  <a:pt x="2416707" y="184809"/>
                </a:lnTo>
                <a:lnTo>
                  <a:pt x="2300291" y="130115"/>
                </a:lnTo>
                <a:lnTo>
                  <a:pt x="2179148" y="84410"/>
                </a:lnTo>
                <a:lnTo>
                  <a:pt x="2053704" y="48120"/>
                </a:lnTo>
                <a:lnTo>
                  <a:pt x="1924384" y="21670"/>
                </a:lnTo>
                <a:lnTo>
                  <a:pt x="1791616" y="5488"/>
                </a:lnTo>
                <a:lnTo>
                  <a:pt x="1655826" y="0"/>
                </a:lnTo>
                <a:close/>
              </a:path>
            </a:pathLst>
          </a:custGeom>
          <a:solidFill>
            <a:srgbClr val="CCFF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87450" y="3068701"/>
            <a:ext cx="3311525" cy="3311461"/>
          </a:xfrm>
          <a:custGeom>
            <a:avLst/>
            <a:gdLst/>
            <a:ahLst/>
            <a:cxnLst/>
            <a:rect l="l" t="t" r="r" b="b"/>
            <a:pathLst>
              <a:path w="3311525" h="3311461">
                <a:moveTo>
                  <a:pt x="0" y="1655699"/>
                </a:moveTo>
                <a:lnTo>
                  <a:pt x="5488" y="1519908"/>
                </a:lnTo>
                <a:lnTo>
                  <a:pt x="21670" y="1387140"/>
                </a:lnTo>
                <a:lnTo>
                  <a:pt x="48120" y="1257820"/>
                </a:lnTo>
                <a:lnTo>
                  <a:pt x="84411" y="1132376"/>
                </a:lnTo>
                <a:lnTo>
                  <a:pt x="130117" y="1011233"/>
                </a:lnTo>
                <a:lnTo>
                  <a:pt x="184812" y="894817"/>
                </a:lnTo>
                <a:lnTo>
                  <a:pt x="248071" y="783555"/>
                </a:lnTo>
                <a:lnTo>
                  <a:pt x="319466" y="677872"/>
                </a:lnTo>
                <a:lnTo>
                  <a:pt x="398573" y="578194"/>
                </a:lnTo>
                <a:lnTo>
                  <a:pt x="484965" y="484949"/>
                </a:lnTo>
                <a:lnTo>
                  <a:pt x="578216" y="398562"/>
                </a:lnTo>
                <a:lnTo>
                  <a:pt x="677899" y="319458"/>
                </a:lnTo>
                <a:lnTo>
                  <a:pt x="783589" y="248065"/>
                </a:lnTo>
                <a:lnTo>
                  <a:pt x="894861" y="184809"/>
                </a:lnTo>
                <a:lnTo>
                  <a:pt x="1011287" y="130115"/>
                </a:lnTo>
                <a:lnTo>
                  <a:pt x="1132441" y="84410"/>
                </a:lnTo>
                <a:lnTo>
                  <a:pt x="1257898" y="48120"/>
                </a:lnTo>
                <a:lnTo>
                  <a:pt x="1387232" y="21670"/>
                </a:lnTo>
                <a:lnTo>
                  <a:pt x="1520017" y="5488"/>
                </a:lnTo>
                <a:lnTo>
                  <a:pt x="1655826" y="0"/>
                </a:lnTo>
                <a:lnTo>
                  <a:pt x="1791616" y="5488"/>
                </a:lnTo>
                <a:lnTo>
                  <a:pt x="1924384" y="21670"/>
                </a:lnTo>
                <a:lnTo>
                  <a:pt x="2053704" y="48120"/>
                </a:lnTo>
                <a:lnTo>
                  <a:pt x="2179148" y="84410"/>
                </a:lnTo>
                <a:lnTo>
                  <a:pt x="2300291" y="130115"/>
                </a:lnTo>
                <a:lnTo>
                  <a:pt x="2416707" y="184809"/>
                </a:lnTo>
                <a:lnTo>
                  <a:pt x="2527969" y="248065"/>
                </a:lnTo>
                <a:lnTo>
                  <a:pt x="2633652" y="319458"/>
                </a:lnTo>
                <a:lnTo>
                  <a:pt x="2733330" y="398562"/>
                </a:lnTo>
                <a:lnTo>
                  <a:pt x="2826575" y="484949"/>
                </a:lnTo>
                <a:lnTo>
                  <a:pt x="2912962" y="578194"/>
                </a:lnTo>
                <a:lnTo>
                  <a:pt x="2992066" y="677872"/>
                </a:lnTo>
                <a:lnTo>
                  <a:pt x="3063459" y="783555"/>
                </a:lnTo>
                <a:lnTo>
                  <a:pt x="3126715" y="894817"/>
                </a:lnTo>
                <a:lnTo>
                  <a:pt x="3181409" y="1011233"/>
                </a:lnTo>
                <a:lnTo>
                  <a:pt x="3227114" y="1132376"/>
                </a:lnTo>
                <a:lnTo>
                  <a:pt x="3263404" y="1257820"/>
                </a:lnTo>
                <a:lnTo>
                  <a:pt x="3289854" y="1387140"/>
                </a:lnTo>
                <a:lnTo>
                  <a:pt x="3306036" y="1519908"/>
                </a:lnTo>
                <a:lnTo>
                  <a:pt x="3311525" y="1655699"/>
                </a:lnTo>
                <a:lnTo>
                  <a:pt x="3306036" y="1791498"/>
                </a:lnTo>
                <a:lnTo>
                  <a:pt x="3289854" y="1924274"/>
                </a:lnTo>
                <a:lnTo>
                  <a:pt x="3263404" y="2053601"/>
                </a:lnTo>
                <a:lnTo>
                  <a:pt x="3227114" y="2179052"/>
                </a:lnTo>
                <a:lnTo>
                  <a:pt x="3181409" y="2300201"/>
                </a:lnTo>
                <a:lnTo>
                  <a:pt x="3126715" y="2416622"/>
                </a:lnTo>
                <a:lnTo>
                  <a:pt x="3063459" y="2527888"/>
                </a:lnTo>
                <a:lnTo>
                  <a:pt x="2992066" y="2633575"/>
                </a:lnTo>
                <a:lnTo>
                  <a:pt x="2912962" y="2733256"/>
                </a:lnTo>
                <a:lnTo>
                  <a:pt x="2826575" y="2826504"/>
                </a:lnTo>
                <a:lnTo>
                  <a:pt x="2733330" y="2912893"/>
                </a:lnTo>
                <a:lnTo>
                  <a:pt x="2633652" y="2991998"/>
                </a:lnTo>
                <a:lnTo>
                  <a:pt x="2527969" y="3063392"/>
                </a:lnTo>
                <a:lnTo>
                  <a:pt x="2416707" y="3126650"/>
                </a:lnTo>
                <a:lnTo>
                  <a:pt x="2300291" y="3181345"/>
                </a:lnTo>
                <a:lnTo>
                  <a:pt x="2179148" y="3227050"/>
                </a:lnTo>
                <a:lnTo>
                  <a:pt x="2053704" y="3263341"/>
                </a:lnTo>
                <a:lnTo>
                  <a:pt x="1924384" y="3289790"/>
                </a:lnTo>
                <a:lnTo>
                  <a:pt x="1791616" y="3305972"/>
                </a:lnTo>
                <a:lnTo>
                  <a:pt x="1655826" y="3311461"/>
                </a:lnTo>
                <a:lnTo>
                  <a:pt x="1520017" y="3305972"/>
                </a:lnTo>
                <a:lnTo>
                  <a:pt x="1387232" y="3289790"/>
                </a:lnTo>
                <a:lnTo>
                  <a:pt x="1257898" y="3263341"/>
                </a:lnTo>
                <a:lnTo>
                  <a:pt x="1132441" y="3227050"/>
                </a:lnTo>
                <a:lnTo>
                  <a:pt x="1011287" y="3181345"/>
                </a:lnTo>
                <a:lnTo>
                  <a:pt x="894861" y="3126650"/>
                </a:lnTo>
                <a:lnTo>
                  <a:pt x="783589" y="3063392"/>
                </a:lnTo>
                <a:lnTo>
                  <a:pt x="677899" y="2991998"/>
                </a:lnTo>
                <a:lnTo>
                  <a:pt x="578216" y="2912893"/>
                </a:lnTo>
                <a:lnTo>
                  <a:pt x="484965" y="2826504"/>
                </a:lnTo>
                <a:lnTo>
                  <a:pt x="398573" y="2733256"/>
                </a:lnTo>
                <a:lnTo>
                  <a:pt x="319466" y="2633575"/>
                </a:lnTo>
                <a:lnTo>
                  <a:pt x="248071" y="2527888"/>
                </a:lnTo>
                <a:lnTo>
                  <a:pt x="184812" y="2416622"/>
                </a:lnTo>
                <a:lnTo>
                  <a:pt x="130117" y="2300201"/>
                </a:lnTo>
                <a:lnTo>
                  <a:pt x="84411" y="2179052"/>
                </a:lnTo>
                <a:lnTo>
                  <a:pt x="48120" y="2053601"/>
                </a:lnTo>
                <a:lnTo>
                  <a:pt x="21670" y="1924274"/>
                </a:lnTo>
                <a:lnTo>
                  <a:pt x="5488" y="1791498"/>
                </a:lnTo>
                <a:lnTo>
                  <a:pt x="0" y="165569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07904" y="764704"/>
            <a:ext cx="4581002" cy="3386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74528" y="1866298"/>
            <a:ext cx="949711" cy="557437"/>
          </a:xfrm>
          <a:custGeom>
            <a:avLst/>
            <a:gdLst/>
            <a:ahLst/>
            <a:cxnLst/>
            <a:rect l="l" t="t" r="r" b="b"/>
            <a:pathLst>
              <a:path w="949711" h="557437">
                <a:moveTo>
                  <a:pt x="687804" y="504664"/>
                </a:moveTo>
                <a:lnTo>
                  <a:pt x="409514" y="504664"/>
                </a:lnTo>
                <a:lnTo>
                  <a:pt x="417075" y="512035"/>
                </a:lnTo>
                <a:lnTo>
                  <a:pt x="456269" y="537110"/>
                </a:lnTo>
                <a:lnTo>
                  <a:pt x="496482" y="550994"/>
                </a:lnTo>
                <a:lnTo>
                  <a:pt x="540480" y="557366"/>
                </a:lnTo>
                <a:lnTo>
                  <a:pt x="554483" y="557437"/>
                </a:lnTo>
                <a:lnTo>
                  <a:pt x="568321" y="556682"/>
                </a:lnTo>
                <a:lnTo>
                  <a:pt x="608214" y="549714"/>
                </a:lnTo>
                <a:lnTo>
                  <a:pt x="644327" y="536191"/>
                </a:lnTo>
                <a:lnTo>
                  <a:pt x="683605" y="509092"/>
                </a:lnTo>
                <a:lnTo>
                  <a:pt x="687804" y="504664"/>
                </a:lnTo>
                <a:close/>
              </a:path>
              <a:path w="949711" h="557437">
                <a:moveTo>
                  <a:pt x="890272" y="455769"/>
                </a:moveTo>
                <a:lnTo>
                  <a:pt x="144719" y="455769"/>
                </a:lnTo>
                <a:lnTo>
                  <a:pt x="145354" y="456531"/>
                </a:lnTo>
                <a:lnTo>
                  <a:pt x="145989" y="457420"/>
                </a:lnTo>
                <a:lnTo>
                  <a:pt x="146751" y="458182"/>
                </a:lnTo>
                <a:lnTo>
                  <a:pt x="155386" y="467512"/>
                </a:lnTo>
                <a:lnTo>
                  <a:pt x="164900" y="476176"/>
                </a:lnTo>
                <a:lnTo>
                  <a:pt x="198041" y="498056"/>
                </a:lnTo>
                <a:lnTo>
                  <a:pt x="236665" y="513515"/>
                </a:lnTo>
                <a:lnTo>
                  <a:pt x="278948" y="522230"/>
                </a:lnTo>
                <a:lnTo>
                  <a:pt x="308268" y="524132"/>
                </a:lnTo>
                <a:lnTo>
                  <a:pt x="323066" y="523875"/>
                </a:lnTo>
                <a:lnTo>
                  <a:pt x="367196" y="518128"/>
                </a:lnTo>
                <a:lnTo>
                  <a:pt x="409514" y="504664"/>
                </a:lnTo>
                <a:lnTo>
                  <a:pt x="687804" y="504664"/>
                </a:lnTo>
                <a:lnTo>
                  <a:pt x="691413" y="500858"/>
                </a:lnTo>
                <a:lnTo>
                  <a:pt x="698287" y="492089"/>
                </a:lnTo>
                <a:lnTo>
                  <a:pt x="704164" y="482808"/>
                </a:lnTo>
                <a:lnTo>
                  <a:pt x="708980" y="473041"/>
                </a:lnTo>
                <a:lnTo>
                  <a:pt x="861031" y="473041"/>
                </a:lnTo>
                <a:lnTo>
                  <a:pt x="873335" y="466989"/>
                </a:lnTo>
                <a:lnTo>
                  <a:pt x="885257" y="459627"/>
                </a:lnTo>
                <a:lnTo>
                  <a:pt x="890272" y="455769"/>
                </a:lnTo>
                <a:close/>
              </a:path>
              <a:path w="949711" h="557437">
                <a:moveTo>
                  <a:pt x="861031" y="473041"/>
                </a:moveTo>
                <a:lnTo>
                  <a:pt x="708980" y="473041"/>
                </a:lnTo>
                <a:lnTo>
                  <a:pt x="711089" y="473952"/>
                </a:lnTo>
                <a:lnTo>
                  <a:pt x="754471" y="485505"/>
                </a:lnTo>
                <a:lnTo>
                  <a:pt x="799400" y="487923"/>
                </a:lnTo>
                <a:lnTo>
                  <a:pt x="815729" y="486110"/>
                </a:lnTo>
                <a:lnTo>
                  <a:pt x="831397" y="483033"/>
                </a:lnTo>
                <a:lnTo>
                  <a:pt x="846295" y="478769"/>
                </a:lnTo>
                <a:lnTo>
                  <a:pt x="860311" y="473395"/>
                </a:lnTo>
                <a:lnTo>
                  <a:pt x="861031" y="473041"/>
                </a:lnTo>
                <a:close/>
              </a:path>
              <a:path w="949711" h="557437">
                <a:moveTo>
                  <a:pt x="270170" y="49971"/>
                </a:moveTo>
                <a:lnTo>
                  <a:pt x="226269" y="52006"/>
                </a:lnTo>
                <a:lnTo>
                  <a:pt x="182256" y="63891"/>
                </a:lnTo>
                <a:lnTo>
                  <a:pt x="145587" y="83376"/>
                </a:lnTo>
                <a:lnTo>
                  <a:pt x="110956" y="118539"/>
                </a:lnTo>
                <a:lnTo>
                  <a:pt x="96192" y="160878"/>
                </a:lnTo>
                <a:lnTo>
                  <a:pt x="96061" y="172160"/>
                </a:lnTo>
                <a:lnTo>
                  <a:pt x="97475" y="183608"/>
                </a:lnTo>
                <a:lnTo>
                  <a:pt x="91148" y="185763"/>
                </a:lnTo>
                <a:lnTo>
                  <a:pt x="52530" y="195881"/>
                </a:lnTo>
                <a:lnTo>
                  <a:pt x="20666" y="216803"/>
                </a:lnTo>
                <a:lnTo>
                  <a:pt x="0" y="256886"/>
                </a:lnTo>
                <a:lnTo>
                  <a:pt x="112" y="267323"/>
                </a:lnTo>
                <a:lnTo>
                  <a:pt x="19753" y="306032"/>
                </a:lnTo>
                <a:lnTo>
                  <a:pt x="53152" y="327753"/>
                </a:lnTo>
                <a:lnTo>
                  <a:pt x="45219" y="334479"/>
                </a:lnTo>
                <a:lnTo>
                  <a:pt x="36544" y="344284"/>
                </a:lnTo>
                <a:lnTo>
                  <a:pt x="30097" y="354970"/>
                </a:lnTo>
                <a:lnTo>
                  <a:pt x="25980" y="366424"/>
                </a:lnTo>
                <a:lnTo>
                  <a:pt x="24296" y="378531"/>
                </a:lnTo>
                <a:lnTo>
                  <a:pt x="25146" y="391175"/>
                </a:lnTo>
                <a:lnTo>
                  <a:pt x="50170" y="429700"/>
                </a:lnTo>
                <a:lnTo>
                  <a:pt x="85234" y="448688"/>
                </a:lnTo>
                <a:lnTo>
                  <a:pt x="129010" y="456246"/>
                </a:lnTo>
                <a:lnTo>
                  <a:pt x="144719" y="455769"/>
                </a:lnTo>
                <a:lnTo>
                  <a:pt x="890272" y="455769"/>
                </a:lnTo>
                <a:lnTo>
                  <a:pt x="919711" y="422169"/>
                </a:lnTo>
                <a:lnTo>
                  <a:pt x="928563" y="387824"/>
                </a:lnTo>
                <a:lnTo>
                  <a:pt x="938992" y="386514"/>
                </a:lnTo>
                <a:lnTo>
                  <a:pt x="987527" y="373251"/>
                </a:lnTo>
                <a:lnTo>
                  <a:pt x="1023143" y="354396"/>
                </a:lnTo>
                <a:lnTo>
                  <a:pt x="1057814" y="319142"/>
                </a:lnTo>
                <a:lnTo>
                  <a:pt x="1072370" y="278464"/>
                </a:lnTo>
                <a:lnTo>
                  <a:pt x="1072776" y="267938"/>
                </a:lnTo>
                <a:lnTo>
                  <a:pt x="1071863" y="257400"/>
                </a:lnTo>
                <a:lnTo>
                  <a:pt x="1054793" y="216434"/>
                </a:lnTo>
                <a:lnTo>
                  <a:pt x="1038037" y="197578"/>
                </a:lnTo>
                <a:lnTo>
                  <a:pt x="1040450" y="193641"/>
                </a:lnTo>
                <a:lnTo>
                  <a:pt x="1042482" y="189450"/>
                </a:lnTo>
                <a:lnTo>
                  <a:pt x="1046640" y="177030"/>
                </a:lnTo>
                <a:lnTo>
                  <a:pt x="1048485" y="166154"/>
                </a:lnTo>
                <a:lnTo>
                  <a:pt x="1048527" y="155387"/>
                </a:lnTo>
                <a:lnTo>
                  <a:pt x="1046840" y="144818"/>
                </a:lnTo>
                <a:lnTo>
                  <a:pt x="1024283" y="106366"/>
                </a:lnTo>
                <a:lnTo>
                  <a:pt x="992840" y="84096"/>
                </a:lnTo>
                <a:lnTo>
                  <a:pt x="951169" y="70197"/>
                </a:lnTo>
                <a:lnTo>
                  <a:pt x="949711" y="65371"/>
                </a:lnTo>
                <a:lnTo>
                  <a:pt x="348046" y="65371"/>
                </a:lnTo>
                <a:lnTo>
                  <a:pt x="340249" y="62318"/>
                </a:lnTo>
                <a:lnTo>
                  <a:pt x="329857" y="58853"/>
                </a:lnTo>
                <a:lnTo>
                  <a:pt x="319021" y="55928"/>
                </a:lnTo>
                <a:lnTo>
                  <a:pt x="307687" y="53561"/>
                </a:lnTo>
                <a:lnTo>
                  <a:pt x="295802" y="51767"/>
                </a:lnTo>
                <a:lnTo>
                  <a:pt x="283314" y="50565"/>
                </a:lnTo>
                <a:lnTo>
                  <a:pt x="270170" y="49971"/>
                </a:lnTo>
                <a:close/>
              </a:path>
              <a:path w="949711" h="557437">
                <a:moveTo>
                  <a:pt x="466681" y="15567"/>
                </a:moveTo>
                <a:lnTo>
                  <a:pt x="428170" y="19279"/>
                </a:lnTo>
                <a:lnTo>
                  <a:pt x="382219" y="36132"/>
                </a:lnTo>
                <a:lnTo>
                  <a:pt x="348046" y="65371"/>
                </a:lnTo>
                <a:lnTo>
                  <a:pt x="949711" y="65371"/>
                </a:lnTo>
                <a:lnTo>
                  <a:pt x="557723" y="42511"/>
                </a:lnTo>
                <a:lnTo>
                  <a:pt x="554227" y="40168"/>
                </a:lnTo>
                <a:lnTo>
                  <a:pt x="518512" y="23587"/>
                </a:lnTo>
                <a:lnTo>
                  <a:pt x="479778" y="16141"/>
                </a:lnTo>
                <a:lnTo>
                  <a:pt x="466681" y="15567"/>
                </a:lnTo>
                <a:close/>
              </a:path>
              <a:path w="949711" h="557437">
                <a:moveTo>
                  <a:pt x="653811" y="0"/>
                </a:moveTo>
                <a:lnTo>
                  <a:pt x="615552" y="5166"/>
                </a:lnTo>
                <a:lnTo>
                  <a:pt x="572887" y="26375"/>
                </a:lnTo>
                <a:lnTo>
                  <a:pt x="557723" y="42511"/>
                </a:lnTo>
                <a:lnTo>
                  <a:pt x="936219" y="42511"/>
                </a:lnTo>
                <a:lnTo>
                  <a:pt x="929584" y="35288"/>
                </a:lnTo>
                <a:lnTo>
                  <a:pt x="923484" y="30192"/>
                </a:lnTo>
                <a:lnTo>
                  <a:pt x="740730" y="30192"/>
                </a:lnTo>
                <a:lnTo>
                  <a:pt x="739001" y="28637"/>
                </a:lnTo>
                <a:lnTo>
                  <a:pt x="693122" y="5049"/>
                </a:lnTo>
                <a:lnTo>
                  <a:pt x="666990" y="503"/>
                </a:lnTo>
                <a:lnTo>
                  <a:pt x="653811" y="0"/>
                </a:lnTo>
                <a:close/>
              </a:path>
              <a:path w="949711" h="557437">
                <a:moveTo>
                  <a:pt x="832422" y="135"/>
                </a:moveTo>
                <a:lnTo>
                  <a:pt x="782716" y="7765"/>
                </a:lnTo>
                <a:lnTo>
                  <a:pt x="740730" y="30192"/>
                </a:lnTo>
                <a:lnTo>
                  <a:pt x="923484" y="30192"/>
                </a:lnTo>
                <a:lnTo>
                  <a:pt x="882506" y="7735"/>
                </a:lnTo>
                <a:lnTo>
                  <a:pt x="832422" y="135"/>
                </a:lnTo>
                <a:close/>
              </a:path>
            </a:pathLst>
          </a:custGeom>
          <a:solidFill>
            <a:srgbClr val="CCEB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474528" y="1866298"/>
            <a:ext cx="1072776" cy="557437"/>
          </a:xfrm>
          <a:custGeom>
            <a:avLst/>
            <a:gdLst/>
            <a:ahLst/>
            <a:cxnLst/>
            <a:rect l="l" t="t" r="r" b="b"/>
            <a:pathLst>
              <a:path w="1072776" h="557437">
                <a:moveTo>
                  <a:pt x="97475" y="183608"/>
                </a:moveTo>
                <a:lnTo>
                  <a:pt x="96061" y="172160"/>
                </a:lnTo>
                <a:lnTo>
                  <a:pt x="96192" y="160878"/>
                </a:lnTo>
                <a:lnTo>
                  <a:pt x="97807" y="149818"/>
                </a:lnTo>
                <a:lnTo>
                  <a:pt x="117903" y="108934"/>
                </a:lnTo>
                <a:lnTo>
                  <a:pt x="156892" y="76131"/>
                </a:lnTo>
                <a:lnTo>
                  <a:pt x="196192" y="59009"/>
                </a:lnTo>
                <a:lnTo>
                  <a:pt x="241700" y="50674"/>
                </a:lnTo>
                <a:lnTo>
                  <a:pt x="270170" y="49971"/>
                </a:lnTo>
                <a:lnTo>
                  <a:pt x="283314" y="50565"/>
                </a:lnTo>
                <a:lnTo>
                  <a:pt x="329857" y="58853"/>
                </a:lnTo>
                <a:lnTo>
                  <a:pt x="348046" y="65371"/>
                </a:lnTo>
                <a:lnTo>
                  <a:pt x="355150" y="56973"/>
                </a:lnTo>
                <a:lnTo>
                  <a:pt x="392842" y="30705"/>
                </a:lnTo>
                <a:lnTo>
                  <a:pt x="440781" y="17157"/>
                </a:lnTo>
                <a:lnTo>
                  <a:pt x="466681" y="15567"/>
                </a:lnTo>
                <a:lnTo>
                  <a:pt x="479778" y="16141"/>
                </a:lnTo>
                <a:lnTo>
                  <a:pt x="518512" y="23587"/>
                </a:lnTo>
                <a:lnTo>
                  <a:pt x="554227" y="40168"/>
                </a:lnTo>
                <a:lnTo>
                  <a:pt x="557723" y="42511"/>
                </a:lnTo>
                <a:lnTo>
                  <a:pt x="564671" y="34010"/>
                </a:lnTo>
                <a:lnTo>
                  <a:pt x="603703" y="9002"/>
                </a:lnTo>
                <a:lnTo>
                  <a:pt x="653811" y="0"/>
                </a:lnTo>
                <a:lnTo>
                  <a:pt x="666990" y="503"/>
                </a:lnTo>
                <a:lnTo>
                  <a:pt x="708712" y="10813"/>
                </a:lnTo>
                <a:lnTo>
                  <a:pt x="740730" y="30192"/>
                </a:lnTo>
                <a:lnTo>
                  <a:pt x="750102" y="23222"/>
                </a:lnTo>
                <a:lnTo>
                  <a:pt x="794706" y="4454"/>
                </a:lnTo>
                <a:lnTo>
                  <a:pt x="832422" y="135"/>
                </a:lnTo>
                <a:lnTo>
                  <a:pt x="845194" y="591"/>
                </a:lnTo>
                <a:lnTo>
                  <a:pt x="894226" y="12066"/>
                </a:lnTo>
                <a:lnTo>
                  <a:pt x="929584" y="35288"/>
                </a:lnTo>
                <a:lnTo>
                  <a:pt x="951169" y="70197"/>
                </a:lnTo>
                <a:lnTo>
                  <a:pt x="966072" y="73748"/>
                </a:lnTo>
                <a:lnTo>
                  <a:pt x="1004556" y="90711"/>
                </a:lnTo>
                <a:lnTo>
                  <a:pt x="1038575" y="124645"/>
                </a:lnTo>
                <a:lnTo>
                  <a:pt x="1048527" y="155387"/>
                </a:lnTo>
                <a:lnTo>
                  <a:pt x="1048485" y="166154"/>
                </a:lnTo>
                <a:lnTo>
                  <a:pt x="1046640" y="177030"/>
                </a:lnTo>
                <a:lnTo>
                  <a:pt x="1042482" y="189450"/>
                </a:lnTo>
                <a:lnTo>
                  <a:pt x="1040450" y="193641"/>
                </a:lnTo>
                <a:lnTo>
                  <a:pt x="1038037" y="197578"/>
                </a:lnTo>
                <a:lnTo>
                  <a:pt x="1066036" y="236549"/>
                </a:lnTo>
                <a:lnTo>
                  <a:pt x="1072776" y="267938"/>
                </a:lnTo>
                <a:lnTo>
                  <a:pt x="1072370" y="278464"/>
                </a:lnTo>
                <a:lnTo>
                  <a:pt x="1057814" y="319142"/>
                </a:lnTo>
                <a:lnTo>
                  <a:pt x="1023143" y="354396"/>
                </a:lnTo>
                <a:lnTo>
                  <a:pt x="987527" y="373251"/>
                </a:lnTo>
                <a:lnTo>
                  <a:pt x="938992" y="386514"/>
                </a:lnTo>
                <a:lnTo>
                  <a:pt x="928563" y="387824"/>
                </a:lnTo>
                <a:lnTo>
                  <a:pt x="927452" y="399714"/>
                </a:lnTo>
                <a:lnTo>
                  <a:pt x="905352" y="442346"/>
                </a:lnTo>
                <a:lnTo>
                  <a:pt x="873335" y="466989"/>
                </a:lnTo>
                <a:lnTo>
                  <a:pt x="831397" y="483033"/>
                </a:lnTo>
                <a:lnTo>
                  <a:pt x="799400" y="487923"/>
                </a:lnTo>
                <a:lnTo>
                  <a:pt x="782840" y="487747"/>
                </a:lnTo>
                <a:lnTo>
                  <a:pt x="742259" y="483473"/>
                </a:lnTo>
                <a:lnTo>
                  <a:pt x="708980" y="473041"/>
                </a:lnTo>
                <a:lnTo>
                  <a:pt x="704164" y="482808"/>
                </a:lnTo>
                <a:lnTo>
                  <a:pt x="674929" y="516766"/>
                </a:lnTo>
                <a:lnTo>
                  <a:pt x="632817" y="541387"/>
                </a:lnTo>
                <a:lnTo>
                  <a:pt x="595251" y="552797"/>
                </a:lnTo>
                <a:lnTo>
                  <a:pt x="554483" y="557437"/>
                </a:lnTo>
                <a:lnTo>
                  <a:pt x="540480" y="557366"/>
                </a:lnTo>
                <a:lnTo>
                  <a:pt x="496482" y="550994"/>
                </a:lnTo>
                <a:lnTo>
                  <a:pt x="456269" y="537110"/>
                </a:lnTo>
                <a:lnTo>
                  <a:pt x="417075" y="512035"/>
                </a:lnTo>
                <a:lnTo>
                  <a:pt x="409514" y="504664"/>
                </a:lnTo>
                <a:lnTo>
                  <a:pt x="395722" y="510029"/>
                </a:lnTo>
                <a:lnTo>
                  <a:pt x="352597" y="520885"/>
                </a:lnTo>
                <a:lnTo>
                  <a:pt x="308268" y="524132"/>
                </a:lnTo>
                <a:lnTo>
                  <a:pt x="293540" y="523580"/>
                </a:lnTo>
                <a:lnTo>
                  <a:pt x="250443" y="517186"/>
                </a:lnTo>
                <a:lnTo>
                  <a:pt x="210397" y="503939"/>
                </a:lnTo>
                <a:lnTo>
                  <a:pt x="175225" y="484163"/>
                </a:lnTo>
                <a:lnTo>
                  <a:pt x="146751" y="458182"/>
                </a:lnTo>
                <a:lnTo>
                  <a:pt x="145989" y="457420"/>
                </a:lnTo>
                <a:lnTo>
                  <a:pt x="145354" y="456531"/>
                </a:lnTo>
                <a:lnTo>
                  <a:pt x="144719" y="455769"/>
                </a:lnTo>
                <a:lnTo>
                  <a:pt x="99092" y="452607"/>
                </a:lnTo>
                <a:lnTo>
                  <a:pt x="60598" y="437136"/>
                </a:lnTo>
                <a:lnTo>
                  <a:pt x="28548" y="401928"/>
                </a:lnTo>
                <a:lnTo>
                  <a:pt x="24296" y="378531"/>
                </a:lnTo>
                <a:lnTo>
                  <a:pt x="25980" y="366424"/>
                </a:lnTo>
                <a:lnTo>
                  <a:pt x="30097" y="354970"/>
                </a:lnTo>
                <a:lnTo>
                  <a:pt x="36544" y="344284"/>
                </a:lnTo>
                <a:lnTo>
                  <a:pt x="45219" y="334479"/>
                </a:lnTo>
                <a:lnTo>
                  <a:pt x="53152" y="327753"/>
                </a:lnTo>
                <a:lnTo>
                  <a:pt x="40347" y="321503"/>
                </a:lnTo>
                <a:lnTo>
                  <a:pt x="6200" y="287579"/>
                </a:lnTo>
                <a:lnTo>
                  <a:pt x="0" y="256886"/>
                </a:lnTo>
                <a:lnTo>
                  <a:pt x="1912" y="246439"/>
                </a:lnTo>
                <a:lnTo>
                  <a:pt x="30367" y="208655"/>
                </a:lnTo>
                <a:lnTo>
                  <a:pt x="64788" y="191286"/>
                </a:lnTo>
                <a:lnTo>
                  <a:pt x="91148" y="185763"/>
                </a:lnTo>
                <a:lnTo>
                  <a:pt x="97475" y="183608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29364" y="2192116"/>
            <a:ext cx="62324" cy="10192"/>
          </a:xfrm>
          <a:custGeom>
            <a:avLst/>
            <a:gdLst/>
            <a:ahLst/>
            <a:cxnLst/>
            <a:rect l="l" t="t" r="r" b="b"/>
            <a:pathLst>
              <a:path w="62324" h="10192">
                <a:moveTo>
                  <a:pt x="62324" y="10063"/>
                </a:moveTo>
                <a:lnTo>
                  <a:pt x="49290" y="10192"/>
                </a:lnTo>
                <a:lnTo>
                  <a:pt x="36399" y="9232"/>
                </a:lnTo>
                <a:lnTo>
                  <a:pt x="23792" y="7202"/>
                </a:lnTo>
                <a:lnTo>
                  <a:pt x="11611" y="4118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22109" y="2314701"/>
            <a:ext cx="24951" cy="4604"/>
          </a:xfrm>
          <a:custGeom>
            <a:avLst/>
            <a:gdLst/>
            <a:ahLst/>
            <a:cxnLst/>
            <a:rect l="l" t="t" r="r" b="b"/>
            <a:pathLst>
              <a:path w="24951" h="4604">
                <a:moveTo>
                  <a:pt x="24951" y="0"/>
                </a:moveTo>
                <a:lnTo>
                  <a:pt x="12684" y="2813"/>
                </a:lnTo>
                <a:lnTo>
                  <a:pt x="0" y="460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68547" y="2348346"/>
            <a:ext cx="15368" cy="20330"/>
          </a:xfrm>
          <a:custGeom>
            <a:avLst/>
            <a:gdLst/>
            <a:ahLst/>
            <a:cxnLst/>
            <a:rect l="l" t="t" r="r" b="b"/>
            <a:pathLst>
              <a:path w="15368" h="20330">
                <a:moveTo>
                  <a:pt x="15368" y="20330"/>
                </a:moveTo>
                <a:lnTo>
                  <a:pt x="6974" y="10447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83679" y="2312797"/>
            <a:ext cx="6560" cy="24535"/>
          </a:xfrm>
          <a:custGeom>
            <a:avLst/>
            <a:gdLst/>
            <a:ahLst/>
            <a:cxnLst/>
            <a:rect l="l" t="t" r="r" b="b"/>
            <a:pathLst>
              <a:path w="6560" h="24535">
                <a:moveTo>
                  <a:pt x="6560" y="0"/>
                </a:moveTo>
                <a:lnTo>
                  <a:pt x="4225" y="12314"/>
                </a:lnTo>
                <a:lnTo>
                  <a:pt x="0" y="2453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21811" y="2160651"/>
            <a:ext cx="80271" cy="83871"/>
          </a:xfrm>
          <a:custGeom>
            <a:avLst/>
            <a:gdLst/>
            <a:ahLst/>
            <a:cxnLst/>
            <a:rect l="l" t="t" r="r" b="b"/>
            <a:pathLst>
              <a:path w="80271" h="83871">
                <a:moveTo>
                  <a:pt x="0" y="0"/>
                </a:moveTo>
                <a:lnTo>
                  <a:pt x="40534" y="20803"/>
                </a:lnTo>
                <a:lnTo>
                  <a:pt x="68095" y="49686"/>
                </a:lnTo>
                <a:lnTo>
                  <a:pt x="78071" y="72058"/>
                </a:lnTo>
                <a:lnTo>
                  <a:pt x="80271" y="8387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486526" y="2062607"/>
            <a:ext cx="25531" cy="27477"/>
          </a:xfrm>
          <a:custGeom>
            <a:avLst/>
            <a:gdLst/>
            <a:ahLst/>
            <a:cxnLst/>
            <a:rect l="l" t="t" r="r" b="b"/>
            <a:pathLst>
              <a:path w="25531" h="27477">
                <a:moveTo>
                  <a:pt x="25531" y="0"/>
                </a:moveTo>
                <a:lnTo>
                  <a:pt x="18524" y="9841"/>
                </a:lnTo>
                <a:lnTo>
                  <a:pt x="9993" y="19046"/>
                </a:lnTo>
                <a:lnTo>
                  <a:pt x="0" y="2747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425825" y="1934464"/>
            <a:ext cx="2032" cy="16383"/>
          </a:xfrm>
          <a:custGeom>
            <a:avLst/>
            <a:gdLst/>
            <a:ahLst/>
            <a:cxnLst/>
            <a:rect l="l" t="t" r="r" b="b"/>
            <a:pathLst>
              <a:path w="2032" h="16383">
                <a:moveTo>
                  <a:pt x="0" y="0"/>
                </a:moveTo>
                <a:lnTo>
                  <a:pt x="1397" y="5461"/>
                </a:lnTo>
                <a:lnTo>
                  <a:pt x="2032" y="10922"/>
                </a:lnTo>
                <a:lnTo>
                  <a:pt x="1904" y="1638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196463" y="1896342"/>
            <a:ext cx="16501" cy="19198"/>
          </a:xfrm>
          <a:custGeom>
            <a:avLst/>
            <a:gdLst/>
            <a:ahLst/>
            <a:cxnLst/>
            <a:rect l="l" t="t" r="r" b="b"/>
            <a:pathLst>
              <a:path w="16501" h="19198">
                <a:moveTo>
                  <a:pt x="0" y="19198"/>
                </a:moveTo>
                <a:lnTo>
                  <a:pt x="7369" y="9165"/>
                </a:lnTo>
                <a:lnTo>
                  <a:pt x="1650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024377" y="1907413"/>
            <a:ext cx="9017" cy="18034"/>
          </a:xfrm>
          <a:custGeom>
            <a:avLst/>
            <a:gdLst/>
            <a:ahLst/>
            <a:cxnLst/>
            <a:rect l="l" t="t" r="r" b="b"/>
            <a:pathLst>
              <a:path w="9017" h="18034">
                <a:moveTo>
                  <a:pt x="0" y="18034"/>
                </a:moveTo>
                <a:lnTo>
                  <a:pt x="1905" y="11811"/>
                </a:lnTo>
                <a:lnTo>
                  <a:pt x="4953" y="5714"/>
                </a:lnTo>
                <a:lnTo>
                  <a:pt x="9017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22448" y="1931542"/>
            <a:ext cx="23049" cy="11455"/>
          </a:xfrm>
          <a:custGeom>
            <a:avLst/>
            <a:gdLst/>
            <a:ahLst/>
            <a:cxnLst/>
            <a:rect l="l" t="t" r="r" b="b"/>
            <a:pathLst>
              <a:path w="23049" h="11455">
                <a:moveTo>
                  <a:pt x="0" y="0"/>
                </a:moveTo>
                <a:lnTo>
                  <a:pt x="11906" y="5377"/>
                </a:lnTo>
                <a:lnTo>
                  <a:pt x="23049" y="1145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72004" y="2049907"/>
            <a:ext cx="5587" cy="18287"/>
          </a:xfrm>
          <a:custGeom>
            <a:avLst/>
            <a:gdLst/>
            <a:ahLst/>
            <a:cxnLst/>
            <a:rect l="l" t="t" r="r" b="b"/>
            <a:pathLst>
              <a:path w="5587" h="18287">
                <a:moveTo>
                  <a:pt x="5587" y="18287"/>
                </a:moveTo>
                <a:lnTo>
                  <a:pt x="3047" y="12318"/>
                </a:lnTo>
                <a:lnTo>
                  <a:pt x="1143" y="6222"/>
                </a:lnTo>
                <a:lnTo>
                  <a:pt x="0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47335" y="1073334"/>
            <a:ext cx="949650" cy="557459"/>
          </a:xfrm>
          <a:custGeom>
            <a:avLst/>
            <a:gdLst/>
            <a:ahLst/>
            <a:cxnLst/>
            <a:rect l="l" t="t" r="r" b="b"/>
            <a:pathLst>
              <a:path w="949650" h="557459">
                <a:moveTo>
                  <a:pt x="687877" y="504640"/>
                </a:moveTo>
                <a:lnTo>
                  <a:pt x="409451" y="504640"/>
                </a:lnTo>
                <a:lnTo>
                  <a:pt x="417152" y="512136"/>
                </a:lnTo>
                <a:lnTo>
                  <a:pt x="456353" y="537139"/>
                </a:lnTo>
                <a:lnTo>
                  <a:pt x="496634" y="551005"/>
                </a:lnTo>
                <a:lnTo>
                  <a:pt x="540661" y="557388"/>
                </a:lnTo>
                <a:lnTo>
                  <a:pt x="554654" y="557459"/>
                </a:lnTo>
                <a:lnTo>
                  <a:pt x="568484" y="556704"/>
                </a:lnTo>
                <a:lnTo>
                  <a:pt x="608351" y="549724"/>
                </a:lnTo>
                <a:lnTo>
                  <a:pt x="644437" y="536184"/>
                </a:lnTo>
                <a:lnTo>
                  <a:pt x="683686" y="509065"/>
                </a:lnTo>
                <a:lnTo>
                  <a:pt x="687877" y="504640"/>
                </a:lnTo>
                <a:close/>
              </a:path>
              <a:path w="949650" h="557459">
                <a:moveTo>
                  <a:pt x="890225" y="455745"/>
                </a:moveTo>
                <a:lnTo>
                  <a:pt x="144656" y="455745"/>
                </a:lnTo>
                <a:lnTo>
                  <a:pt x="146688" y="458158"/>
                </a:lnTo>
                <a:lnTo>
                  <a:pt x="175169" y="484139"/>
                </a:lnTo>
                <a:lnTo>
                  <a:pt x="210357" y="503915"/>
                </a:lnTo>
                <a:lnTo>
                  <a:pt x="250422" y="517162"/>
                </a:lnTo>
                <a:lnTo>
                  <a:pt x="293531" y="523556"/>
                </a:lnTo>
                <a:lnTo>
                  <a:pt x="308261" y="524108"/>
                </a:lnTo>
                <a:lnTo>
                  <a:pt x="323058" y="523852"/>
                </a:lnTo>
                <a:lnTo>
                  <a:pt x="367173" y="518104"/>
                </a:lnTo>
                <a:lnTo>
                  <a:pt x="409451" y="504640"/>
                </a:lnTo>
                <a:lnTo>
                  <a:pt x="687877" y="504640"/>
                </a:lnTo>
                <a:lnTo>
                  <a:pt x="691487" y="500829"/>
                </a:lnTo>
                <a:lnTo>
                  <a:pt x="698357" y="492059"/>
                </a:lnTo>
                <a:lnTo>
                  <a:pt x="704230" y="482781"/>
                </a:lnTo>
                <a:lnTo>
                  <a:pt x="709044" y="473017"/>
                </a:lnTo>
                <a:lnTo>
                  <a:pt x="861031" y="473017"/>
                </a:lnTo>
                <a:lnTo>
                  <a:pt x="873230" y="467012"/>
                </a:lnTo>
                <a:lnTo>
                  <a:pt x="885161" y="459642"/>
                </a:lnTo>
                <a:lnTo>
                  <a:pt x="890225" y="455745"/>
                </a:lnTo>
                <a:close/>
              </a:path>
              <a:path w="949650" h="557459">
                <a:moveTo>
                  <a:pt x="861031" y="473017"/>
                </a:moveTo>
                <a:lnTo>
                  <a:pt x="709044" y="473017"/>
                </a:lnTo>
                <a:lnTo>
                  <a:pt x="710985" y="473858"/>
                </a:lnTo>
                <a:lnTo>
                  <a:pt x="754394" y="485490"/>
                </a:lnTo>
                <a:lnTo>
                  <a:pt x="799247" y="488008"/>
                </a:lnTo>
                <a:lnTo>
                  <a:pt x="815586" y="486179"/>
                </a:lnTo>
                <a:lnTo>
                  <a:pt x="831264" y="483088"/>
                </a:lnTo>
                <a:lnTo>
                  <a:pt x="846171" y="478812"/>
                </a:lnTo>
                <a:lnTo>
                  <a:pt x="860197" y="473427"/>
                </a:lnTo>
                <a:lnTo>
                  <a:pt x="861031" y="473017"/>
                </a:lnTo>
                <a:close/>
              </a:path>
              <a:path w="949650" h="557459">
                <a:moveTo>
                  <a:pt x="270137" y="49946"/>
                </a:moveTo>
                <a:lnTo>
                  <a:pt x="226224" y="51982"/>
                </a:lnTo>
                <a:lnTo>
                  <a:pt x="182244" y="63867"/>
                </a:lnTo>
                <a:lnTo>
                  <a:pt x="145578" y="83352"/>
                </a:lnTo>
                <a:lnTo>
                  <a:pt x="110923" y="118515"/>
                </a:lnTo>
                <a:lnTo>
                  <a:pt x="96133" y="160854"/>
                </a:lnTo>
                <a:lnTo>
                  <a:pt x="95998" y="172136"/>
                </a:lnTo>
                <a:lnTo>
                  <a:pt x="97412" y="183584"/>
                </a:lnTo>
                <a:lnTo>
                  <a:pt x="91175" y="185837"/>
                </a:lnTo>
                <a:lnTo>
                  <a:pt x="52518" y="195864"/>
                </a:lnTo>
                <a:lnTo>
                  <a:pt x="20655" y="216814"/>
                </a:lnTo>
                <a:lnTo>
                  <a:pt x="0" y="256936"/>
                </a:lnTo>
                <a:lnTo>
                  <a:pt x="118" y="267377"/>
                </a:lnTo>
                <a:lnTo>
                  <a:pt x="19762" y="306078"/>
                </a:lnTo>
                <a:lnTo>
                  <a:pt x="53089" y="327729"/>
                </a:lnTo>
                <a:lnTo>
                  <a:pt x="45076" y="334532"/>
                </a:lnTo>
                <a:lnTo>
                  <a:pt x="36431" y="344331"/>
                </a:lnTo>
                <a:lnTo>
                  <a:pt x="30010" y="355015"/>
                </a:lnTo>
                <a:lnTo>
                  <a:pt x="25914" y="366474"/>
                </a:lnTo>
                <a:lnTo>
                  <a:pt x="24245" y="378597"/>
                </a:lnTo>
                <a:lnTo>
                  <a:pt x="25107" y="391275"/>
                </a:lnTo>
                <a:lnTo>
                  <a:pt x="50171" y="429819"/>
                </a:lnTo>
                <a:lnTo>
                  <a:pt x="85222" y="448769"/>
                </a:lnTo>
                <a:lnTo>
                  <a:pt x="128961" y="456253"/>
                </a:lnTo>
                <a:lnTo>
                  <a:pt x="144656" y="455745"/>
                </a:lnTo>
                <a:lnTo>
                  <a:pt x="890225" y="455745"/>
                </a:lnTo>
                <a:lnTo>
                  <a:pt x="919641" y="422160"/>
                </a:lnTo>
                <a:lnTo>
                  <a:pt x="928500" y="387800"/>
                </a:lnTo>
                <a:lnTo>
                  <a:pt x="938917" y="386497"/>
                </a:lnTo>
                <a:lnTo>
                  <a:pt x="987475" y="373345"/>
                </a:lnTo>
                <a:lnTo>
                  <a:pt x="1023112" y="354544"/>
                </a:lnTo>
                <a:lnTo>
                  <a:pt x="1057765" y="319263"/>
                </a:lnTo>
                <a:lnTo>
                  <a:pt x="1072316" y="278548"/>
                </a:lnTo>
                <a:lnTo>
                  <a:pt x="1072721" y="268014"/>
                </a:lnTo>
                <a:lnTo>
                  <a:pt x="1071808" y="257470"/>
                </a:lnTo>
                <a:lnTo>
                  <a:pt x="1054735" y="216510"/>
                </a:lnTo>
                <a:lnTo>
                  <a:pt x="1037974" y="197681"/>
                </a:lnTo>
                <a:lnTo>
                  <a:pt x="1040387" y="193617"/>
                </a:lnTo>
                <a:lnTo>
                  <a:pt x="1042419" y="189553"/>
                </a:lnTo>
                <a:lnTo>
                  <a:pt x="1046682" y="177122"/>
                </a:lnTo>
                <a:lnTo>
                  <a:pt x="1048510" y="166223"/>
                </a:lnTo>
                <a:lnTo>
                  <a:pt x="1048541" y="155436"/>
                </a:lnTo>
                <a:lnTo>
                  <a:pt x="1046847" y="144850"/>
                </a:lnTo>
                <a:lnTo>
                  <a:pt x="1024286" y="106356"/>
                </a:lnTo>
                <a:lnTo>
                  <a:pt x="992831" y="84075"/>
                </a:lnTo>
                <a:lnTo>
                  <a:pt x="951106" y="70173"/>
                </a:lnTo>
                <a:lnTo>
                  <a:pt x="949650" y="65347"/>
                </a:lnTo>
                <a:lnTo>
                  <a:pt x="348110" y="65347"/>
                </a:lnTo>
                <a:lnTo>
                  <a:pt x="340207" y="62265"/>
                </a:lnTo>
                <a:lnTo>
                  <a:pt x="329800" y="58807"/>
                </a:lnTo>
                <a:lnTo>
                  <a:pt x="318959" y="55888"/>
                </a:lnTo>
                <a:lnTo>
                  <a:pt x="307629" y="53526"/>
                </a:lnTo>
                <a:lnTo>
                  <a:pt x="295752" y="51737"/>
                </a:lnTo>
                <a:lnTo>
                  <a:pt x="283273" y="50538"/>
                </a:lnTo>
                <a:lnTo>
                  <a:pt x="270137" y="49946"/>
                </a:lnTo>
                <a:close/>
              </a:path>
              <a:path w="949650" h="557459">
                <a:moveTo>
                  <a:pt x="466727" y="15544"/>
                </a:moveTo>
                <a:lnTo>
                  <a:pt x="428225" y="19243"/>
                </a:lnTo>
                <a:lnTo>
                  <a:pt x="382285" y="36094"/>
                </a:lnTo>
                <a:lnTo>
                  <a:pt x="348110" y="65347"/>
                </a:lnTo>
                <a:lnTo>
                  <a:pt x="949650" y="65347"/>
                </a:lnTo>
                <a:lnTo>
                  <a:pt x="557660" y="42487"/>
                </a:lnTo>
                <a:lnTo>
                  <a:pt x="554264" y="40191"/>
                </a:lnTo>
                <a:lnTo>
                  <a:pt x="518558" y="23597"/>
                </a:lnTo>
                <a:lnTo>
                  <a:pt x="479822" y="16124"/>
                </a:lnTo>
                <a:lnTo>
                  <a:pt x="466727" y="15544"/>
                </a:lnTo>
                <a:close/>
              </a:path>
              <a:path w="949650" h="557459">
                <a:moveTo>
                  <a:pt x="653789" y="0"/>
                </a:moveTo>
                <a:lnTo>
                  <a:pt x="615545" y="5207"/>
                </a:lnTo>
                <a:lnTo>
                  <a:pt x="572862" y="26404"/>
                </a:lnTo>
                <a:lnTo>
                  <a:pt x="557660" y="42487"/>
                </a:lnTo>
                <a:lnTo>
                  <a:pt x="936139" y="42487"/>
                </a:lnTo>
                <a:lnTo>
                  <a:pt x="929528" y="35302"/>
                </a:lnTo>
                <a:lnTo>
                  <a:pt x="923361" y="30168"/>
                </a:lnTo>
                <a:lnTo>
                  <a:pt x="740667" y="30168"/>
                </a:lnTo>
                <a:lnTo>
                  <a:pt x="738940" y="28615"/>
                </a:lnTo>
                <a:lnTo>
                  <a:pt x="693077" y="4997"/>
                </a:lnTo>
                <a:lnTo>
                  <a:pt x="666960" y="485"/>
                </a:lnTo>
                <a:lnTo>
                  <a:pt x="653789" y="0"/>
                </a:lnTo>
                <a:close/>
              </a:path>
              <a:path w="949650" h="557459">
                <a:moveTo>
                  <a:pt x="832383" y="133"/>
                </a:moveTo>
                <a:lnTo>
                  <a:pt x="782598" y="7771"/>
                </a:lnTo>
                <a:lnTo>
                  <a:pt x="740667" y="30168"/>
                </a:lnTo>
                <a:lnTo>
                  <a:pt x="923361" y="30168"/>
                </a:lnTo>
                <a:lnTo>
                  <a:pt x="882366" y="7748"/>
                </a:lnTo>
                <a:lnTo>
                  <a:pt x="832383" y="133"/>
                </a:lnTo>
                <a:close/>
              </a:path>
            </a:pathLst>
          </a:custGeom>
          <a:solidFill>
            <a:srgbClr val="CCEB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347335" y="1073334"/>
            <a:ext cx="1072721" cy="557459"/>
          </a:xfrm>
          <a:custGeom>
            <a:avLst/>
            <a:gdLst/>
            <a:ahLst/>
            <a:cxnLst/>
            <a:rect l="l" t="t" r="r" b="b"/>
            <a:pathLst>
              <a:path w="1072721" h="557459">
                <a:moveTo>
                  <a:pt x="97412" y="183584"/>
                </a:moveTo>
                <a:lnTo>
                  <a:pt x="95998" y="172136"/>
                </a:lnTo>
                <a:lnTo>
                  <a:pt x="96133" y="160854"/>
                </a:lnTo>
                <a:lnTo>
                  <a:pt x="97754" y="149794"/>
                </a:lnTo>
                <a:lnTo>
                  <a:pt x="117878" y="108910"/>
                </a:lnTo>
                <a:lnTo>
                  <a:pt x="156885" y="76107"/>
                </a:lnTo>
                <a:lnTo>
                  <a:pt x="196173" y="58986"/>
                </a:lnTo>
                <a:lnTo>
                  <a:pt x="241668" y="50651"/>
                </a:lnTo>
                <a:lnTo>
                  <a:pt x="270137" y="49946"/>
                </a:lnTo>
                <a:lnTo>
                  <a:pt x="283273" y="50538"/>
                </a:lnTo>
                <a:lnTo>
                  <a:pt x="329800" y="58807"/>
                </a:lnTo>
                <a:lnTo>
                  <a:pt x="348110" y="65347"/>
                </a:lnTo>
                <a:lnTo>
                  <a:pt x="355216" y="56944"/>
                </a:lnTo>
                <a:lnTo>
                  <a:pt x="392906" y="30667"/>
                </a:lnTo>
                <a:lnTo>
                  <a:pt x="440833" y="17124"/>
                </a:lnTo>
                <a:lnTo>
                  <a:pt x="466727" y="15544"/>
                </a:lnTo>
                <a:lnTo>
                  <a:pt x="479822" y="16124"/>
                </a:lnTo>
                <a:lnTo>
                  <a:pt x="518558" y="23597"/>
                </a:lnTo>
                <a:lnTo>
                  <a:pt x="554264" y="40191"/>
                </a:lnTo>
                <a:lnTo>
                  <a:pt x="557660" y="42487"/>
                </a:lnTo>
                <a:lnTo>
                  <a:pt x="564630" y="34017"/>
                </a:lnTo>
                <a:lnTo>
                  <a:pt x="603698" y="9048"/>
                </a:lnTo>
                <a:lnTo>
                  <a:pt x="653789" y="0"/>
                </a:lnTo>
                <a:lnTo>
                  <a:pt x="666960" y="485"/>
                </a:lnTo>
                <a:lnTo>
                  <a:pt x="708658" y="10777"/>
                </a:lnTo>
                <a:lnTo>
                  <a:pt x="740667" y="30168"/>
                </a:lnTo>
                <a:lnTo>
                  <a:pt x="750037" y="23200"/>
                </a:lnTo>
                <a:lnTo>
                  <a:pt x="794656" y="4439"/>
                </a:lnTo>
                <a:lnTo>
                  <a:pt x="832383" y="133"/>
                </a:lnTo>
                <a:lnTo>
                  <a:pt x="845156" y="595"/>
                </a:lnTo>
                <a:lnTo>
                  <a:pt x="894154" y="12117"/>
                </a:lnTo>
                <a:lnTo>
                  <a:pt x="929528" y="35302"/>
                </a:lnTo>
                <a:lnTo>
                  <a:pt x="951106" y="70173"/>
                </a:lnTo>
                <a:lnTo>
                  <a:pt x="966034" y="73724"/>
                </a:lnTo>
                <a:lnTo>
                  <a:pt x="1004554" y="90692"/>
                </a:lnTo>
                <a:lnTo>
                  <a:pt x="1038578" y="124652"/>
                </a:lnTo>
                <a:lnTo>
                  <a:pt x="1048541" y="155436"/>
                </a:lnTo>
                <a:lnTo>
                  <a:pt x="1048510" y="166223"/>
                </a:lnTo>
                <a:lnTo>
                  <a:pt x="1046682" y="177122"/>
                </a:lnTo>
                <a:lnTo>
                  <a:pt x="1042419" y="189553"/>
                </a:lnTo>
                <a:lnTo>
                  <a:pt x="1040387" y="193617"/>
                </a:lnTo>
                <a:lnTo>
                  <a:pt x="1037974" y="197681"/>
                </a:lnTo>
                <a:lnTo>
                  <a:pt x="1065981" y="236615"/>
                </a:lnTo>
                <a:lnTo>
                  <a:pt x="1072721" y="268014"/>
                </a:lnTo>
                <a:lnTo>
                  <a:pt x="1072316" y="278548"/>
                </a:lnTo>
                <a:lnTo>
                  <a:pt x="1057765" y="319263"/>
                </a:lnTo>
                <a:lnTo>
                  <a:pt x="1023112" y="354544"/>
                </a:lnTo>
                <a:lnTo>
                  <a:pt x="987475" y="373345"/>
                </a:lnTo>
                <a:lnTo>
                  <a:pt x="938917" y="386497"/>
                </a:lnTo>
                <a:lnTo>
                  <a:pt x="928500" y="387800"/>
                </a:lnTo>
                <a:lnTo>
                  <a:pt x="927387" y="399694"/>
                </a:lnTo>
                <a:lnTo>
                  <a:pt x="905270" y="442348"/>
                </a:lnTo>
                <a:lnTo>
                  <a:pt x="873230" y="467012"/>
                </a:lnTo>
                <a:lnTo>
                  <a:pt x="831264" y="483088"/>
                </a:lnTo>
                <a:lnTo>
                  <a:pt x="799247" y="488008"/>
                </a:lnTo>
                <a:lnTo>
                  <a:pt x="782725" y="487792"/>
                </a:lnTo>
                <a:lnTo>
                  <a:pt x="742186" y="483436"/>
                </a:lnTo>
                <a:lnTo>
                  <a:pt x="709044" y="473017"/>
                </a:lnTo>
                <a:lnTo>
                  <a:pt x="704230" y="482781"/>
                </a:lnTo>
                <a:lnTo>
                  <a:pt x="675016" y="516743"/>
                </a:lnTo>
                <a:lnTo>
                  <a:pt x="632935" y="541385"/>
                </a:lnTo>
                <a:lnTo>
                  <a:pt x="595397" y="552812"/>
                </a:lnTo>
                <a:lnTo>
                  <a:pt x="554654" y="557459"/>
                </a:lnTo>
                <a:lnTo>
                  <a:pt x="540661" y="557388"/>
                </a:lnTo>
                <a:lnTo>
                  <a:pt x="496634" y="551005"/>
                </a:lnTo>
                <a:lnTo>
                  <a:pt x="456353" y="537139"/>
                </a:lnTo>
                <a:lnTo>
                  <a:pt x="417152" y="512136"/>
                </a:lnTo>
                <a:lnTo>
                  <a:pt x="409451" y="504640"/>
                </a:lnTo>
                <a:lnTo>
                  <a:pt x="395675" y="510006"/>
                </a:lnTo>
                <a:lnTo>
                  <a:pt x="352582" y="520861"/>
                </a:lnTo>
                <a:lnTo>
                  <a:pt x="308261" y="524108"/>
                </a:lnTo>
                <a:lnTo>
                  <a:pt x="293531" y="523556"/>
                </a:lnTo>
                <a:lnTo>
                  <a:pt x="250422" y="517162"/>
                </a:lnTo>
                <a:lnTo>
                  <a:pt x="210357" y="503915"/>
                </a:lnTo>
                <a:lnTo>
                  <a:pt x="175169" y="484139"/>
                </a:lnTo>
                <a:lnTo>
                  <a:pt x="146688" y="458158"/>
                </a:lnTo>
                <a:lnTo>
                  <a:pt x="146053" y="457396"/>
                </a:lnTo>
                <a:lnTo>
                  <a:pt x="145291" y="456507"/>
                </a:lnTo>
                <a:lnTo>
                  <a:pt x="144656" y="455745"/>
                </a:lnTo>
                <a:lnTo>
                  <a:pt x="128961" y="456253"/>
                </a:lnTo>
                <a:lnTo>
                  <a:pt x="113707" y="455195"/>
                </a:lnTo>
                <a:lnTo>
                  <a:pt x="72340" y="443596"/>
                </a:lnTo>
                <a:lnTo>
                  <a:pt x="41234" y="421411"/>
                </a:lnTo>
                <a:lnTo>
                  <a:pt x="24245" y="378597"/>
                </a:lnTo>
                <a:lnTo>
                  <a:pt x="25914" y="366474"/>
                </a:lnTo>
                <a:lnTo>
                  <a:pt x="30010" y="355015"/>
                </a:lnTo>
                <a:lnTo>
                  <a:pt x="36431" y="344331"/>
                </a:lnTo>
                <a:lnTo>
                  <a:pt x="45076" y="334532"/>
                </a:lnTo>
                <a:lnTo>
                  <a:pt x="53089" y="327729"/>
                </a:lnTo>
                <a:lnTo>
                  <a:pt x="40318" y="321511"/>
                </a:lnTo>
                <a:lnTo>
                  <a:pt x="6215" y="287637"/>
                </a:lnTo>
                <a:lnTo>
                  <a:pt x="0" y="256936"/>
                </a:lnTo>
                <a:lnTo>
                  <a:pt x="1908" y="246484"/>
                </a:lnTo>
                <a:lnTo>
                  <a:pt x="30349" y="208644"/>
                </a:lnTo>
                <a:lnTo>
                  <a:pt x="64786" y="191285"/>
                </a:lnTo>
                <a:lnTo>
                  <a:pt x="91175" y="185837"/>
                </a:lnTo>
                <a:lnTo>
                  <a:pt x="97412" y="183584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402157" y="1399146"/>
            <a:ext cx="62275" cy="10223"/>
          </a:xfrm>
          <a:custGeom>
            <a:avLst/>
            <a:gdLst/>
            <a:ahLst/>
            <a:cxnLst/>
            <a:rect l="l" t="t" r="r" b="b"/>
            <a:pathLst>
              <a:path w="62275" h="10223">
                <a:moveTo>
                  <a:pt x="62275" y="10045"/>
                </a:moveTo>
                <a:lnTo>
                  <a:pt x="49264" y="10223"/>
                </a:lnTo>
                <a:lnTo>
                  <a:pt x="36407" y="9272"/>
                </a:lnTo>
                <a:lnTo>
                  <a:pt x="23827" y="7227"/>
                </a:lnTo>
                <a:lnTo>
                  <a:pt x="11650" y="4125"/>
                </a:lnTo>
                <a:lnTo>
                  <a:pt x="0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494987" y="1521713"/>
            <a:ext cx="24943" cy="4714"/>
          </a:xfrm>
          <a:custGeom>
            <a:avLst/>
            <a:gdLst/>
            <a:ahLst/>
            <a:cxnLst/>
            <a:rect l="l" t="t" r="r" b="b"/>
            <a:pathLst>
              <a:path w="24943" h="4714">
                <a:moveTo>
                  <a:pt x="24943" y="0"/>
                </a:moveTo>
                <a:lnTo>
                  <a:pt x="12636" y="2855"/>
                </a:lnTo>
                <a:lnTo>
                  <a:pt x="0" y="471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741402" y="1555494"/>
            <a:ext cx="15384" cy="20321"/>
          </a:xfrm>
          <a:custGeom>
            <a:avLst/>
            <a:gdLst/>
            <a:ahLst/>
            <a:cxnLst/>
            <a:rect l="l" t="t" r="r" b="b"/>
            <a:pathLst>
              <a:path w="15384" h="20321">
                <a:moveTo>
                  <a:pt x="15384" y="20321"/>
                </a:moveTo>
                <a:lnTo>
                  <a:pt x="7028" y="10396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056550" y="1519808"/>
            <a:ext cx="6560" cy="24536"/>
          </a:xfrm>
          <a:custGeom>
            <a:avLst/>
            <a:gdLst/>
            <a:ahLst/>
            <a:cxnLst/>
            <a:rect l="l" t="t" r="r" b="b"/>
            <a:pathLst>
              <a:path w="6560" h="24536">
                <a:moveTo>
                  <a:pt x="6560" y="0"/>
                </a:moveTo>
                <a:lnTo>
                  <a:pt x="4177" y="12409"/>
                </a:lnTo>
                <a:lnTo>
                  <a:pt x="0" y="2453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94555" y="1367663"/>
            <a:ext cx="80281" cy="83749"/>
          </a:xfrm>
          <a:custGeom>
            <a:avLst/>
            <a:gdLst/>
            <a:ahLst/>
            <a:cxnLst/>
            <a:rect l="l" t="t" r="r" b="b"/>
            <a:pathLst>
              <a:path w="80281" h="83749">
                <a:moveTo>
                  <a:pt x="0" y="0"/>
                </a:moveTo>
                <a:lnTo>
                  <a:pt x="40568" y="20850"/>
                </a:lnTo>
                <a:lnTo>
                  <a:pt x="68129" y="49688"/>
                </a:lnTo>
                <a:lnTo>
                  <a:pt x="78091" y="71986"/>
                </a:lnTo>
                <a:lnTo>
                  <a:pt x="80281" y="83749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359343" y="1269619"/>
            <a:ext cx="25458" cy="27507"/>
          </a:xfrm>
          <a:custGeom>
            <a:avLst/>
            <a:gdLst/>
            <a:ahLst/>
            <a:cxnLst/>
            <a:rect l="l" t="t" r="r" b="b"/>
            <a:pathLst>
              <a:path w="25458" h="27507">
                <a:moveTo>
                  <a:pt x="25458" y="0"/>
                </a:moveTo>
                <a:lnTo>
                  <a:pt x="18519" y="9880"/>
                </a:lnTo>
                <a:lnTo>
                  <a:pt x="9999" y="19079"/>
                </a:lnTo>
                <a:lnTo>
                  <a:pt x="0" y="2750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298696" y="1141602"/>
            <a:ext cx="1904" cy="16256"/>
          </a:xfrm>
          <a:custGeom>
            <a:avLst/>
            <a:gdLst/>
            <a:ahLst/>
            <a:cxnLst/>
            <a:rect l="l" t="t" r="r" b="b"/>
            <a:pathLst>
              <a:path w="1904" h="16256">
                <a:moveTo>
                  <a:pt x="0" y="0"/>
                </a:moveTo>
                <a:lnTo>
                  <a:pt x="1269" y="5334"/>
                </a:lnTo>
                <a:lnTo>
                  <a:pt x="1904" y="10795"/>
                </a:lnTo>
                <a:lnTo>
                  <a:pt x="1904" y="1625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069334" y="1103384"/>
            <a:ext cx="16474" cy="19168"/>
          </a:xfrm>
          <a:custGeom>
            <a:avLst/>
            <a:gdLst/>
            <a:ahLst/>
            <a:cxnLst/>
            <a:rect l="l" t="t" r="r" b="b"/>
            <a:pathLst>
              <a:path w="16474" h="19168">
                <a:moveTo>
                  <a:pt x="0" y="19168"/>
                </a:moveTo>
                <a:lnTo>
                  <a:pt x="7326" y="9229"/>
                </a:lnTo>
                <a:lnTo>
                  <a:pt x="1647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897248" y="1114552"/>
            <a:ext cx="8889" cy="17907"/>
          </a:xfrm>
          <a:custGeom>
            <a:avLst/>
            <a:gdLst/>
            <a:ahLst/>
            <a:cxnLst/>
            <a:rect l="l" t="t" r="r" b="b"/>
            <a:pathLst>
              <a:path w="8889" h="17907">
                <a:moveTo>
                  <a:pt x="0" y="17907"/>
                </a:moveTo>
                <a:lnTo>
                  <a:pt x="1904" y="11684"/>
                </a:lnTo>
                <a:lnTo>
                  <a:pt x="4952" y="5714"/>
                </a:lnTo>
                <a:lnTo>
                  <a:pt x="888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695319" y="1138555"/>
            <a:ext cx="22968" cy="11455"/>
          </a:xfrm>
          <a:custGeom>
            <a:avLst/>
            <a:gdLst/>
            <a:ahLst/>
            <a:cxnLst/>
            <a:rect l="l" t="t" r="r" b="b"/>
            <a:pathLst>
              <a:path w="22968" h="11455">
                <a:moveTo>
                  <a:pt x="0" y="0"/>
                </a:moveTo>
                <a:lnTo>
                  <a:pt x="11820" y="5377"/>
                </a:lnTo>
                <a:lnTo>
                  <a:pt x="22968" y="1145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444747" y="1256919"/>
            <a:ext cx="5714" cy="18287"/>
          </a:xfrm>
          <a:custGeom>
            <a:avLst/>
            <a:gdLst/>
            <a:ahLst/>
            <a:cxnLst/>
            <a:rect l="l" t="t" r="r" b="b"/>
            <a:pathLst>
              <a:path w="5714" h="18287">
                <a:moveTo>
                  <a:pt x="5714" y="18287"/>
                </a:moveTo>
                <a:lnTo>
                  <a:pt x="3048" y="12318"/>
                </a:lnTo>
                <a:lnTo>
                  <a:pt x="1269" y="6222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213621" y="2503312"/>
            <a:ext cx="1139688" cy="556260"/>
          </a:xfrm>
          <a:custGeom>
            <a:avLst/>
            <a:gdLst/>
            <a:ahLst/>
            <a:cxnLst/>
            <a:rect l="l" t="t" r="r" b="b"/>
            <a:pathLst>
              <a:path w="1139688" h="556260">
                <a:moveTo>
                  <a:pt x="825569" y="504189"/>
                </a:moveTo>
                <a:lnTo>
                  <a:pt x="491478" y="504189"/>
                </a:lnTo>
                <a:lnTo>
                  <a:pt x="494510" y="506730"/>
                </a:lnTo>
                <a:lnTo>
                  <a:pt x="503535" y="513080"/>
                </a:lnTo>
                <a:lnTo>
                  <a:pt x="513356" y="520700"/>
                </a:lnTo>
                <a:lnTo>
                  <a:pt x="523924" y="525780"/>
                </a:lnTo>
                <a:lnTo>
                  <a:pt x="535190" y="532130"/>
                </a:lnTo>
                <a:lnTo>
                  <a:pt x="547108" y="537210"/>
                </a:lnTo>
                <a:lnTo>
                  <a:pt x="559627" y="541020"/>
                </a:lnTo>
                <a:lnTo>
                  <a:pt x="572701" y="546100"/>
                </a:lnTo>
                <a:lnTo>
                  <a:pt x="600317" y="551180"/>
                </a:lnTo>
                <a:lnTo>
                  <a:pt x="632296" y="556260"/>
                </a:lnTo>
                <a:lnTo>
                  <a:pt x="679795" y="556260"/>
                </a:lnTo>
                <a:lnTo>
                  <a:pt x="695245" y="554989"/>
                </a:lnTo>
                <a:lnTo>
                  <a:pt x="739546" y="547370"/>
                </a:lnTo>
                <a:lnTo>
                  <a:pt x="753415" y="542289"/>
                </a:lnTo>
                <a:lnTo>
                  <a:pt x="766728" y="538480"/>
                </a:lnTo>
                <a:lnTo>
                  <a:pt x="802685" y="520700"/>
                </a:lnTo>
                <a:lnTo>
                  <a:pt x="822695" y="506730"/>
                </a:lnTo>
                <a:lnTo>
                  <a:pt x="825569" y="504189"/>
                </a:lnTo>
                <a:close/>
              </a:path>
              <a:path w="1139688" h="556260">
                <a:moveTo>
                  <a:pt x="1069488" y="454660"/>
                </a:moveTo>
                <a:lnTo>
                  <a:pt x="173724" y="454660"/>
                </a:lnTo>
                <a:lnTo>
                  <a:pt x="176137" y="457200"/>
                </a:lnTo>
                <a:lnTo>
                  <a:pt x="186502" y="467360"/>
                </a:lnTo>
                <a:lnTo>
                  <a:pt x="197924" y="474980"/>
                </a:lnTo>
                <a:lnTo>
                  <a:pt x="210321" y="483870"/>
                </a:lnTo>
                <a:lnTo>
                  <a:pt x="223611" y="490220"/>
                </a:lnTo>
                <a:lnTo>
                  <a:pt x="237714" y="497839"/>
                </a:lnTo>
                <a:lnTo>
                  <a:pt x="252547" y="502920"/>
                </a:lnTo>
                <a:lnTo>
                  <a:pt x="300622" y="516889"/>
                </a:lnTo>
                <a:lnTo>
                  <a:pt x="352351" y="523239"/>
                </a:lnTo>
                <a:lnTo>
                  <a:pt x="387784" y="523239"/>
                </a:lnTo>
                <a:lnTo>
                  <a:pt x="423216" y="520700"/>
                </a:lnTo>
                <a:lnTo>
                  <a:pt x="440728" y="516889"/>
                </a:lnTo>
                <a:lnTo>
                  <a:pt x="457997" y="514350"/>
                </a:lnTo>
                <a:lnTo>
                  <a:pt x="491478" y="504189"/>
                </a:lnTo>
                <a:lnTo>
                  <a:pt x="825569" y="504189"/>
                </a:lnTo>
                <a:lnTo>
                  <a:pt x="831318" y="499110"/>
                </a:lnTo>
                <a:lnTo>
                  <a:pt x="838934" y="490220"/>
                </a:lnTo>
                <a:lnTo>
                  <a:pt x="845479" y="481330"/>
                </a:lnTo>
                <a:lnTo>
                  <a:pt x="850888" y="472439"/>
                </a:lnTo>
                <a:lnTo>
                  <a:pt x="1032124" y="472439"/>
                </a:lnTo>
                <a:lnTo>
                  <a:pt x="1035753" y="471170"/>
                </a:lnTo>
                <a:lnTo>
                  <a:pt x="1049329" y="466089"/>
                </a:lnTo>
                <a:lnTo>
                  <a:pt x="1061873" y="459739"/>
                </a:lnTo>
                <a:lnTo>
                  <a:pt x="1069488" y="454660"/>
                </a:lnTo>
                <a:close/>
              </a:path>
              <a:path w="1139688" h="556260">
                <a:moveTo>
                  <a:pt x="1032124" y="472439"/>
                </a:moveTo>
                <a:lnTo>
                  <a:pt x="850888" y="472439"/>
                </a:lnTo>
                <a:lnTo>
                  <a:pt x="854110" y="473710"/>
                </a:lnTo>
                <a:lnTo>
                  <a:pt x="864183" y="476250"/>
                </a:lnTo>
                <a:lnTo>
                  <a:pt x="874757" y="480060"/>
                </a:lnTo>
                <a:lnTo>
                  <a:pt x="885956" y="482600"/>
                </a:lnTo>
                <a:lnTo>
                  <a:pt x="910708" y="485139"/>
                </a:lnTo>
                <a:lnTo>
                  <a:pt x="939413" y="487680"/>
                </a:lnTo>
                <a:lnTo>
                  <a:pt x="955550" y="487680"/>
                </a:lnTo>
                <a:lnTo>
                  <a:pt x="972934" y="486410"/>
                </a:lnTo>
                <a:lnTo>
                  <a:pt x="989736" y="483870"/>
                </a:lnTo>
                <a:lnTo>
                  <a:pt x="1005867" y="480060"/>
                </a:lnTo>
                <a:lnTo>
                  <a:pt x="1021236" y="476250"/>
                </a:lnTo>
                <a:lnTo>
                  <a:pt x="1032124" y="472439"/>
                </a:lnTo>
                <a:close/>
              </a:path>
              <a:path w="1139688" h="556260">
                <a:moveTo>
                  <a:pt x="327350" y="48260"/>
                </a:moveTo>
                <a:lnTo>
                  <a:pt x="301171" y="48260"/>
                </a:lnTo>
                <a:lnTo>
                  <a:pt x="287990" y="49530"/>
                </a:lnTo>
                <a:lnTo>
                  <a:pt x="238837" y="57150"/>
                </a:lnTo>
                <a:lnTo>
                  <a:pt x="223791" y="62230"/>
                </a:lnTo>
                <a:lnTo>
                  <a:pt x="209499" y="66039"/>
                </a:lnTo>
                <a:lnTo>
                  <a:pt x="196012" y="72389"/>
                </a:lnTo>
                <a:lnTo>
                  <a:pt x="183381" y="77470"/>
                </a:lnTo>
                <a:lnTo>
                  <a:pt x="171657" y="85089"/>
                </a:lnTo>
                <a:lnTo>
                  <a:pt x="160890" y="91439"/>
                </a:lnTo>
                <a:lnTo>
                  <a:pt x="151131" y="99060"/>
                </a:lnTo>
                <a:lnTo>
                  <a:pt x="142432" y="107950"/>
                </a:lnTo>
                <a:lnTo>
                  <a:pt x="134843" y="115570"/>
                </a:lnTo>
                <a:lnTo>
                  <a:pt x="116607" y="152400"/>
                </a:lnTo>
                <a:lnTo>
                  <a:pt x="115456" y="171450"/>
                </a:lnTo>
                <a:lnTo>
                  <a:pt x="115474" y="172720"/>
                </a:lnTo>
                <a:lnTo>
                  <a:pt x="117082" y="182880"/>
                </a:lnTo>
                <a:lnTo>
                  <a:pt x="106491" y="185420"/>
                </a:lnTo>
                <a:lnTo>
                  <a:pt x="66847" y="194310"/>
                </a:lnTo>
                <a:lnTo>
                  <a:pt x="22880" y="218439"/>
                </a:lnTo>
                <a:lnTo>
                  <a:pt x="393" y="254000"/>
                </a:lnTo>
                <a:lnTo>
                  <a:pt x="0" y="264160"/>
                </a:lnTo>
                <a:lnTo>
                  <a:pt x="1583" y="273050"/>
                </a:lnTo>
                <a:lnTo>
                  <a:pt x="26696" y="307339"/>
                </a:lnTo>
                <a:lnTo>
                  <a:pt x="63869" y="327660"/>
                </a:lnTo>
                <a:lnTo>
                  <a:pt x="57840" y="331470"/>
                </a:lnTo>
                <a:lnTo>
                  <a:pt x="31088" y="370839"/>
                </a:lnTo>
                <a:lnTo>
                  <a:pt x="30295" y="383539"/>
                </a:lnTo>
                <a:lnTo>
                  <a:pt x="32102" y="396239"/>
                </a:lnTo>
                <a:lnTo>
                  <a:pt x="60542" y="429260"/>
                </a:lnTo>
                <a:lnTo>
                  <a:pt x="96637" y="447039"/>
                </a:lnTo>
                <a:lnTo>
                  <a:pt x="157267" y="455930"/>
                </a:lnTo>
                <a:lnTo>
                  <a:pt x="173724" y="454660"/>
                </a:lnTo>
                <a:lnTo>
                  <a:pt x="1069488" y="454660"/>
                </a:lnTo>
                <a:lnTo>
                  <a:pt x="1099934" y="426720"/>
                </a:lnTo>
                <a:lnTo>
                  <a:pt x="1114286" y="387350"/>
                </a:lnTo>
                <a:lnTo>
                  <a:pt x="1122537" y="386080"/>
                </a:lnTo>
                <a:lnTo>
                  <a:pt x="1134254" y="384810"/>
                </a:lnTo>
                <a:lnTo>
                  <a:pt x="1169723" y="377189"/>
                </a:lnTo>
                <a:lnTo>
                  <a:pt x="1194453" y="369570"/>
                </a:lnTo>
                <a:lnTo>
                  <a:pt x="1207389" y="363220"/>
                </a:lnTo>
                <a:lnTo>
                  <a:pt x="1220815" y="358139"/>
                </a:lnTo>
                <a:lnTo>
                  <a:pt x="1254053" y="335280"/>
                </a:lnTo>
                <a:lnTo>
                  <a:pt x="1280857" y="299720"/>
                </a:lnTo>
                <a:lnTo>
                  <a:pt x="1287427" y="270510"/>
                </a:lnTo>
                <a:lnTo>
                  <a:pt x="1286979" y="261620"/>
                </a:lnTo>
                <a:lnTo>
                  <a:pt x="1271689" y="223520"/>
                </a:lnTo>
                <a:lnTo>
                  <a:pt x="1245731" y="196850"/>
                </a:lnTo>
                <a:lnTo>
                  <a:pt x="1248652" y="193039"/>
                </a:lnTo>
                <a:lnTo>
                  <a:pt x="1251065" y="189230"/>
                </a:lnTo>
                <a:lnTo>
                  <a:pt x="1254478" y="181610"/>
                </a:lnTo>
                <a:lnTo>
                  <a:pt x="1257393" y="171450"/>
                </a:lnTo>
                <a:lnTo>
                  <a:pt x="1258542" y="161289"/>
                </a:lnTo>
                <a:lnTo>
                  <a:pt x="1257987" y="152400"/>
                </a:lnTo>
                <a:lnTo>
                  <a:pt x="1239995" y="115570"/>
                </a:lnTo>
                <a:lnTo>
                  <a:pt x="1199804" y="87630"/>
                </a:lnTo>
                <a:lnTo>
                  <a:pt x="1157529" y="72389"/>
                </a:lnTo>
                <a:lnTo>
                  <a:pt x="1141464" y="69850"/>
                </a:lnTo>
                <a:lnTo>
                  <a:pt x="1140306" y="66039"/>
                </a:lnTo>
                <a:lnTo>
                  <a:pt x="1139688" y="64770"/>
                </a:lnTo>
                <a:lnTo>
                  <a:pt x="417818" y="64770"/>
                </a:lnTo>
                <a:lnTo>
                  <a:pt x="413586" y="63500"/>
                </a:lnTo>
                <a:lnTo>
                  <a:pt x="402046" y="59689"/>
                </a:lnTo>
                <a:lnTo>
                  <a:pt x="365669" y="52070"/>
                </a:lnTo>
                <a:lnTo>
                  <a:pt x="327350" y="48260"/>
                </a:lnTo>
                <a:close/>
              </a:path>
              <a:path w="1139688" h="556260">
                <a:moveTo>
                  <a:pt x="576321" y="15239"/>
                </a:moveTo>
                <a:lnTo>
                  <a:pt x="536025" y="15239"/>
                </a:lnTo>
                <a:lnTo>
                  <a:pt x="522874" y="17780"/>
                </a:lnTo>
                <a:lnTo>
                  <a:pt x="509986" y="19050"/>
                </a:lnTo>
                <a:lnTo>
                  <a:pt x="462513" y="34289"/>
                </a:lnTo>
                <a:lnTo>
                  <a:pt x="425066" y="57150"/>
                </a:lnTo>
                <a:lnTo>
                  <a:pt x="417818" y="64770"/>
                </a:lnTo>
                <a:lnTo>
                  <a:pt x="1139688" y="64770"/>
                </a:lnTo>
                <a:lnTo>
                  <a:pt x="1135977" y="57150"/>
                </a:lnTo>
                <a:lnTo>
                  <a:pt x="1129735" y="48260"/>
                </a:lnTo>
                <a:lnTo>
                  <a:pt x="1123776" y="41910"/>
                </a:lnTo>
                <a:lnTo>
                  <a:pt x="669405" y="41910"/>
                </a:lnTo>
                <a:lnTo>
                  <a:pt x="665231" y="39370"/>
                </a:lnTo>
                <a:lnTo>
                  <a:pt x="654757" y="34289"/>
                </a:lnTo>
                <a:lnTo>
                  <a:pt x="642917" y="29210"/>
                </a:lnTo>
                <a:lnTo>
                  <a:pt x="629300" y="25400"/>
                </a:lnTo>
                <a:lnTo>
                  <a:pt x="616354" y="21589"/>
                </a:lnTo>
                <a:lnTo>
                  <a:pt x="589792" y="16510"/>
                </a:lnTo>
                <a:lnTo>
                  <a:pt x="576321" y="15239"/>
                </a:lnTo>
                <a:close/>
              </a:path>
              <a:path w="1139688" h="556260">
                <a:moveTo>
                  <a:pt x="805522" y="0"/>
                </a:moveTo>
                <a:lnTo>
                  <a:pt x="764941" y="0"/>
                </a:lnTo>
                <a:lnTo>
                  <a:pt x="726761" y="7620"/>
                </a:lnTo>
                <a:lnTo>
                  <a:pt x="684688" y="27939"/>
                </a:lnTo>
                <a:lnTo>
                  <a:pt x="669405" y="41910"/>
                </a:lnTo>
                <a:lnTo>
                  <a:pt x="1123776" y="41910"/>
                </a:lnTo>
                <a:lnTo>
                  <a:pt x="1121392" y="39370"/>
                </a:lnTo>
                <a:lnTo>
                  <a:pt x="1110758" y="31750"/>
                </a:lnTo>
                <a:lnTo>
                  <a:pt x="1107011" y="29210"/>
                </a:lnTo>
                <a:lnTo>
                  <a:pt x="888988" y="29210"/>
                </a:lnTo>
                <a:lnTo>
                  <a:pt x="882149" y="24130"/>
                </a:lnTo>
                <a:lnTo>
                  <a:pt x="873015" y="19050"/>
                </a:lnTo>
                <a:lnTo>
                  <a:pt x="862036" y="13970"/>
                </a:lnTo>
                <a:lnTo>
                  <a:pt x="848689" y="8889"/>
                </a:lnTo>
                <a:lnTo>
                  <a:pt x="832451" y="5080"/>
                </a:lnTo>
                <a:lnTo>
                  <a:pt x="805522" y="0"/>
                </a:lnTo>
                <a:close/>
              </a:path>
              <a:path w="1139688" h="556260">
                <a:moveTo>
                  <a:pt x="1020097" y="0"/>
                </a:moveTo>
                <a:lnTo>
                  <a:pt x="980951" y="0"/>
                </a:lnTo>
                <a:lnTo>
                  <a:pt x="968068" y="1270"/>
                </a:lnTo>
                <a:lnTo>
                  <a:pt x="919644" y="13970"/>
                </a:lnTo>
                <a:lnTo>
                  <a:pt x="898496" y="24130"/>
                </a:lnTo>
                <a:lnTo>
                  <a:pt x="888988" y="29210"/>
                </a:lnTo>
                <a:lnTo>
                  <a:pt x="1107011" y="29210"/>
                </a:lnTo>
                <a:lnTo>
                  <a:pt x="1097642" y="22860"/>
                </a:lnTo>
                <a:lnTo>
                  <a:pt x="1081856" y="15239"/>
                </a:lnTo>
                <a:lnTo>
                  <a:pt x="1070252" y="10160"/>
                </a:lnTo>
                <a:lnTo>
                  <a:pt x="1058189" y="6350"/>
                </a:lnTo>
                <a:lnTo>
                  <a:pt x="1033025" y="1270"/>
                </a:lnTo>
                <a:lnTo>
                  <a:pt x="1020097" y="0"/>
                </a:lnTo>
                <a:close/>
              </a:path>
            </a:pathLst>
          </a:custGeom>
          <a:solidFill>
            <a:srgbClr val="CCEB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213621" y="2502166"/>
            <a:ext cx="1287427" cy="557406"/>
          </a:xfrm>
          <a:custGeom>
            <a:avLst/>
            <a:gdLst/>
            <a:ahLst/>
            <a:cxnLst/>
            <a:rect l="l" t="t" r="r" b="b"/>
            <a:pathLst>
              <a:path w="1287427" h="557406">
                <a:moveTo>
                  <a:pt x="117082" y="183502"/>
                </a:moveTo>
                <a:lnTo>
                  <a:pt x="115474" y="173342"/>
                </a:lnTo>
                <a:lnTo>
                  <a:pt x="115333" y="163306"/>
                </a:lnTo>
                <a:lnTo>
                  <a:pt x="116607" y="153436"/>
                </a:lnTo>
                <a:lnTo>
                  <a:pt x="134843" y="116391"/>
                </a:lnTo>
                <a:lnTo>
                  <a:pt x="171657" y="85140"/>
                </a:lnTo>
                <a:lnTo>
                  <a:pt x="209499" y="67024"/>
                </a:lnTo>
                <a:lnTo>
                  <a:pt x="254586" y="54652"/>
                </a:lnTo>
                <a:lnTo>
                  <a:pt x="301171" y="49316"/>
                </a:lnTo>
                <a:lnTo>
                  <a:pt x="314302" y="49006"/>
                </a:lnTo>
                <a:lnTo>
                  <a:pt x="327350" y="49187"/>
                </a:lnTo>
                <a:lnTo>
                  <a:pt x="365669" y="52636"/>
                </a:lnTo>
                <a:lnTo>
                  <a:pt x="413586" y="63840"/>
                </a:lnTo>
                <a:lnTo>
                  <a:pt x="417818" y="65265"/>
                </a:lnTo>
                <a:lnTo>
                  <a:pt x="425066" y="58006"/>
                </a:lnTo>
                <a:lnTo>
                  <a:pt x="462513" y="34335"/>
                </a:lnTo>
                <a:lnTo>
                  <a:pt x="509986" y="19883"/>
                </a:lnTo>
                <a:lnTo>
                  <a:pt x="549365" y="15602"/>
                </a:lnTo>
                <a:lnTo>
                  <a:pt x="562821" y="15494"/>
                </a:lnTo>
                <a:lnTo>
                  <a:pt x="576321" y="16068"/>
                </a:lnTo>
                <a:lnTo>
                  <a:pt x="616354" y="22010"/>
                </a:lnTo>
                <a:lnTo>
                  <a:pt x="654757" y="34927"/>
                </a:lnTo>
                <a:lnTo>
                  <a:pt x="669405" y="42405"/>
                </a:lnTo>
                <a:lnTo>
                  <a:pt x="676476" y="35069"/>
                </a:lnTo>
                <a:lnTo>
                  <a:pt x="715077" y="12244"/>
                </a:lnTo>
                <a:lnTo>
                  <a:pt x="764941" y="913"/>
                </a:lnTo>
                <a:lnTo>
                  <a:pt x="791910" y="0"/>
                </a:lnTo>
                <a:lnTo>
                  <a:pt x="805522" y="808"/>
                </a:lnTo>
                <a:lnTo>
                  <a:pt x="848689" y="10030"/>
                </a:lnTo>
                <a:lnTo>
                  <a:pt x="888988" y="30086"/>
                </a:lnTo>
                <a:lnTo>
                  <a:pt x="898496" y="24086"/>
                </a:lnTo>
                <a:lnTo>
                  <a:pt x="943062" y="6699"/>
                </a:lnTo>
                <a:lnTo>
                  <a:pt x="980951" y="727"/>
                </a:lnTo>
                <a:lnTo>
                  <a:pt x="993974" y="106"/>
                </a:lnTo>
                <a:lnTo>
                  <a:pt x="1007051" y="177"/>
                </a:lnTo>
                <a:lnTo>
                  <a:pt x="1045751" y="4586"/>
                </a:lnTo>
                <a:lnTo>
                  <a:pt x="1097642" y="23689"/>
                </a:lnTo>
                <a:lnTo>
                  <a:pt x="1129735" y="49047"/>
                </a:lnTo>
                <a:lnTo>
                  <a:pt x="1141464" y="70091"/>
                </a:lnTo>
                <a:lnTo>
                  <a:pt x="1157529" y="73217"/>
                </a:lnTo>
                <a:lnTo>
                  <a:pt x="1199804" y="87731"/>
                </a:lnTo>
                <a:lnTo>
                  <a:pt x="1231870" y="108580"/>
                </a:lnTo>
                <a:lnTo>
                  <a:pt x="1255791" y="143184"/>
                </a:lnTo>
                <a:lnTo>
                  <a:pt x="1258542" y="162226"/>
                </a:lnTo>
                <a:lnTo>
                  <a:pt x="1257393" y="171953"/>
                </a:lnTo>
                <a:lnTo>
                  <a:pt x="1254478" y="181731"/>
                </a:lnTo>
                <a:lnTo>
                  <a:pt x="1251065" y="189471"/>
                </a:lnTo>
                <a:lnTo>
                  <a:pt x="1248652" y="193535"/>
                </a:lnTo>
                <a:lnTo>
                  <a:pt x="1245731" y="197599"/>
                </a:lnTo>
                <a:lnTo>
                  <a:pt x="1277558" y="233147"/>
                </a:lnTo>
                <a:lnTo>
                  <a:pt x="1287427" y="271511"/>
                </a:lnTo>
                <a:lnTo>
                  <a:pt x="1286549" y="281161"/>
                </a:lnTo>
                <a:lnTo>
                  <a:pt x="1269995" y="318468"/>
                </a:lnTo>
                <a:lnTo>
                  <a:pt x="1233122" y="351267"/>
                </a:lnTo>
                <a:lnTo>
                  <a:pt x="1194453" y="369494"/>
                </a:lnTo>
                <a:lnTo>
                  <a:pt x="1157765" y="380824"/>
                </a:lnTo>
                <a:lnTo>
                  <a:pt x="1114286" y="387718"/>
                </a:lnTo>
                <a:lnTo>
                  <a:pt x="1113235" y="398191"/>
                </a:lnTo>
                <a:lnTo>
                  <a:pt x="1092416" y="436421"/>
                </a:lnTo>
                <a:lnTo>
                  <a:pt x="1061873" y="459791"/>
                </a:lnTo>
                <a:lnTo>
                  <a:pt x="1021236" y="477049"/>
                </a:lnTo>
                <a:lnTo>
                  <a:pt x="972934" y="486786"/>
                </a:lnTo>
                <a:lnTo>
                  <a:pt x="955550" y="488116"/>
                </a:lnTo>
                <a:lnTo>
                  <a:pt x="939413" y="487906"/>
                </a:lnTo>
                <a:lnTo>
                  <a:pt x="897899" y="484561"/>
                </a:lnTo>
                <a:lnTo>
                  <a:pt x="854110" y="474087"/>
                </a:lnTo>
                <a:lnTo>
                  <a:pt x="850888" y="472935"/>
                </a:lnTo>
                <a:lnTo>
                  <a:pt x="845479" y="482157"/>
                </a:lnTo>
                <a:lnTo>
                  <a:pt x="813129" y="514538"/>
                </a:lnTo>
                <a:lnTo>
                  <a:pt x="779420" y="533520"/>
                </a:lnTo>
                <a:lnTo>
                  <a:pt x="739546" y="547341"/>
                </a:lnTo>
                <a:lnTo>
                  <a:pt x="695245" y="555448"/>
                </a:lnTo>
                <a:lnTo>
                  <a:pt x="664110" y="557406"/>
                </a:lnTo>
                <a:lnTo>
                  <a:pt x="648256" y="557289"/>
                </a:lnTo>
                <a:lnTo>
                  <a:pt x="600317" y="552310"/>
                </a:lnTo>
                <a:lnTo>
                  <a:pt x="559627" y="541972"/>
                </a:lnTo>
                <a:lnTo>
                  <a:pt x="523924" y="526729"/>
                </a:lnTo>
                <a:lnTo>
                  <a:pt x="491478" y="504558"/>
                </a:lnTo>
                <a:lnTo>
                  <a:pt x="474941" y="509924"/>
                </a:lnTo>
                <a:lnTo>
                  <a:pt x="423216" y="520780"/>
                </a:lnTo>
                <a:lnTo>
                  <a:pt x="370027" y="524027"/>
                </a:lnTo>
                <a:lnTo>
                  <a:pt x="352351" y="523474"/>
                </a:lnTo>
                <a:lnTo>
                  <a:pt x="300622" y="517080"/>
                </a:lnTo>
                <a:lnTo>
                  <a:pt x="252547" y="503833"/>
                </a:lnTo>
                <a:lnTo>
                  <a:pt x="210321" y="484057"/>
                </a:lnTo>
                <a:lnTo>
                  <a:pt x="176137" y="458076"/>
                </a:lnTo>
                <a:lnTo>
                  <a:pt x="175375" y="457314"/>
                </a:lnTo>
                <a:lnTo>
                  <a:pt x="174486" y="456425"/>
                </a:lnTo>
                <a:lnTo>
                  <a:pt x="173724" y="455663"/>
                </a:lnTo>
                <a:lnTo>
                  <a:pt x="157267" y="456196"/>
                </a:lnTo>
                <a:lnTo>
                  <a:pt x="141190" y="455525"/>
                </a:lnTo>
                <a:lnTo>
                  <a:pt x="96637" y="446941"/>
                </a:lnTo>
                <a:lnTo>
                  <a:pt x="60542" y="429864"/>
                </a:lnTo>
                <a:lnTo>
                  <a:pt x="32102" y="396914"/>
                </a:lnTo>
                <a:lnTo>
                  <a:pt x="30295" y="383441"/>
                </a:lnTo>
                <a:lnTo>
                  <a:pt x="31088" y="371074"/>
                </a:lnTo>
                <a:lnTo>
                  <a:pt x="57840" y="331706"/>
                </a:lnTo>
                <a:lnTo>
                  <a:pt x="63869" y="327647"/>
                </a:lnTo>
                <a:lnTo>
                  <a:pt x="49830" y="322030"/>
                </a:lnTo>
                <a:lnTo>
                  <a:pt x="17699" y="300344"/>
                </a:lnTo>
                <a:lnTo>
                  <a:pt x="0" y="264331"/>
                </a:lnTo>
                <a:lnTo>
                  <a:pt x="393" y="254808"/>
                </a:lnTo>
                <a:lnTo>
                  <a:pt x="22880" y="218537"/>
                </a:lnTo>
                <a:lnTo>
                  <a:pt x="66847" y="194530"/>
                </a:lnTo>
                <a:lnTo>
                  <a:pt x="106491" y="186049"/>
                </a:lnTo>
                <a:lnTo>
                  <a:pt x="117082" y="183502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279062" y="2827715"/>
            <a:ext cx="75136" cy="10452"/>
          </a:xfrm>
          <a:custGeom>
            <a:avLst/>
            <a:gdLst/>
            <a:ahLst/>
            <a:cxnLst/>
            <a:rect l="l" t="t" r="r" b="b"/>
            <a:pathLst>
              <a:path w="75136" h="10452">
                <a:moveTo>
                  <a:pt x="75136" y="10226"/>
                </a:moveTo>
                <a:lnTo>
                  <a:pt x="36244" y="8525"/>
                </a:lnTo>
                <a:lnTo>
                  <a:pt x="11624" y="3565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395864" y="2950464"/>
            <a:ext cx="24882" cy="4236"/>
          </a:xfrm>
          <a:custGeom>
            <a:avLst/>
            <a:gdLst/>
            <a:ahLst/>
            <a:cxnLst/>
            <a:rect l="l" t="t" r="r" b="b"/>
            <a:pathLst>
              <a:path w="24882" h="4236">
                <a:moveTo>
                  <a:pt x="24882" y="0"/>
                </a:moveTo>
                <a:lnTo>
                  <a:pt x="12640" y="2456"/>
                </a:lnTo>
                <a:lnTo>
                  <a:pt x="0" y="423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687685" y="2985713"/>
            <a:ext cx="17414" cy="18852"/>
          </a:xfrm>
          <a:custGeom>
            <a:avLst/>
            <a:gdLst/>
            <a:ahLst/>
            <a:cxnLst/>
            <a:rect l="l" t="t" r="r" b="b"/>
            <a:pathLst>
              <a:path w="17414" h="18852">
                <a:moveTo>
                  <a:pt x="17414" y="18852"/>
                </a:moveTo>
                <a:lnTo>
                  <a:pt x="7968" y="9630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064880" y="2948558"/>
            <a:ext cx="7757" cy="24170"/>
          </a:xfrm>
          <a:custGeom>
            <a:avLst/>
            <a:gdLst/>
            <a:ahLst/>
            <a:cxnLst/>
            <a:rect l="l" t="t" r="r" b="b"/>
            <a:pathLst>
              <a:path w="7757" h="24170">
                <a:moveTo>
                  <a:pt x="7757" y="0"/>
                </a:moveTo>
                <a:lnTo>
                  <a:pt x="4977" y="12221"/>
                </a:lnTo>
                <a:lnTo>
                  <a:pt x="0" y="2417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230372" y="2796413"/>
            <a:ext cx="96646" cy="85603"/>
          </a:xfrm>
          <a:custGeom>
            <a:avLst/>
            <a:gdLst/>
            <a:ahLst/>
            <a:cxnLst/>
            <a:rect l="l" t="t" r="r" b="b"/>
            <a:pathLst>
              <a:path w="96646" h="85603">
                <a:moveTo>
                  <a:pt x="0" y="0"/>
                </a:moveTo>
                <a:lnTo>
                  <a:pt x="45118" y="18741"/>
                </a:lnTo>
                <a:lnTo>
                  <a:pt x="77405" y="44374"/>
                </a:lnTo>
                <a:lnTo>
                  <a:pt x="94634" y="74776"/>
                </a:lnTo>
                <a:lnTo>
                  <a:pt x="96646" y="8560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420052" y="2698369"/>
            <a:ext cx="38665" cy="32251"/>
          </a:xfrm>
          <a:custGeom>
            <a:avLst/>
            <a:gdLst/>
            <a:ahLst/>
            <a:cxnLst/>
            <a:rect l="l" t="t" r="r" b="b"/>
            <a:pathLst>
              <a:path w="38665" h="32251">
                <a:moveTo>
                  <a:pt x="38665" y="0"/>
                </a:moveTo>
                <a:lnTo>
                  <a:pt x="31210" y="8951"/>
                </a:lnTo>
                <a:lnTo>
                  <a:pt x="22225" y="17353"/>
                </a:lnTo>
                <a:lnTo>
                  <a:pt x="11794" y="25142"/>
                </a:lnTo>
                <a:lnTo>
                  <a:pt x="0" y="3225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355340" y="2570352"/>
            <a:ext cx="2412" cy="16256"/>
          </a:xfrm>
          <a:custGeom>
            <a:avLst/>
            <a:gdLst/>
            <a:ahLst/>
            <a:cxnLst/>
            <a:rect l="l" t="t" r="r" b="b"/>
            <a:pathLst>
              <a:path w="2412" h="16256">
                <a:moveTo>
                  <a:pt x="0" y="0"/>
                </a:moveTo>
                <a:lnTo>
                  <a:pt x="1650" y="5334"/>
                </a:lnTo>
                <a:lnTo>
                  <a:pt x="2412" y="10795"/>
                </a:lnTo>
                <a:lnTo>
                  <a:pt x="2286" y="1625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080130" y="2533590"/>
            <a:ext cx="17744" cy="17712"/>
          </a:xfrm>
          <a:custGeom>
            <a:avLst/>
            <a:gdLst/>
            <a:ahLst/>
            <a:cxnLst/>
            <a:rect l="l" t="t" r="r" b="b"/>
            <a:pathLst>
              <a:path w="17744" h="17712">
                <a:moveTo>
                  <a:pt x="0" y="17712"/>
                </a:moveTo>
                <a:lnTo>
                  <a:pt x="7961" y="8559"/>
                </a:lnTo>
                <a:lnTo>
                  <a:pt x="1774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873629" y="2543301"/>
            <a:ext cx="10668" cy="17907"/>
          </a:xfrm>
          <a:custGeom>
            <a:avLst/>
            <a:gdLst/>
            <a:ahLst/>
            <a:cxnLst/>
            <a:rect l="l" t="t" r="r" b="b"/>
            <a:pathLst>
              <a:path w="10668" h="17907">
                <a:moveTo>
                  <a:pt x="0" y="17907"/>
                </a:moveTo>
                <a:lnTo>
                  <a:pt x="2285" y="11684"/>
                </a:lnTo>
                <a:lnTo>
                  <a:pt x="5841" y="5714"/>
                </a:lnTo>
                <a:lnTo>
                  <a:pt x="10668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631313" y="2567304"/>
            <a:ext cx="35085" cy="15400"/>
          </a:xfrm>
          <a:custGeom>
            <a:avLst/>
            <a:gdLst/>
            <a:ahLst/>
            <a:cxnLst/>
            <a:rect l="l" t="t" r="r" b="b"/>
            <a:pathLst>
              <a:path w="35085" h="15400">
                <a:moveTo>
                  <a:pt x="0" y="0"/>
                </a:moveTo>
                <a:lnTo>
                  <a:pt x="12311" y="4612"/>
                </a:lnTo>
                <a:lnTo>
                  <a:pt x="24041" y="9753"/>
                </a:lnTo>
                <a:lnTo>
                  <a:pt x="35085" y="154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330704" y="2685669"/>
            <a:ext cx="6731" cy="18287"/>
          </a:xfrm>
          <a:custGeom>
            <a:avLst/>
            <a:gdLst/>
            <a:ahLst/>
            <a:cxnLst/>
            <a:rect l="l" t="t" r="r" b="b"/>
            <a:pathLst>
              <a:path w="6731" h="18287">
                <a:moveTo>
                  <a:pt x="6731" y="18287"/>
                </a:moveTo>
                <a:lnTo>
                  <a:pt x="3682" y="12318"/>
                </a:lnTo>
                <a:lnTo>
                  <a:pt x="1396" y="6222"/>
                </a:lnTo>
                <a:lnTo>
                  <a:pt x="0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13666" y="4812949"/>
            <a:ext cx="949720" cy="557362"/>
          </a:xfrm>
          <a:custGeom>
            <a:avLst/>
            <a:gdLst/>
            <a:ahLst/>
            <a:cxnLst/>
            <a:rect l="l" t="t" r="r" b="b"/>
            <a:pathLst>
              <a:path w="949720" h="557362">
                <a:moveTo>
                  <a:pt x="687766" y="504667"/>
                </a:moveTo>
                <a:lnTo>
                  <a:pt x="409495" y="504667"/>
                </a:lnTo>
                <a:lnTo>
                  <a:pt x="417069" y="512057"/>
                </a:lnTo>
                <a:lnTo>
                  <a:pt x="456275" y="537103"/>
                </a:lnTo>
                <a:lnTo>
                  <a:pt x="496535" y="550928"/>
                </a:lnTo>
                <a:lnTo>
                  <a:pt x="540545" y="557287"/>
                </a:lnTo>
                <a:lnTo>
                  <a:pt x="554543" y="557362"/>
                </a:lnTo>
                <a:lnTo>
                  <a:pt x="568378" y="556611"/>
                </a:lnTo>
                <a:lnTo>
                  <a:pt x="608257" y="549643"/>
                </a:lnTo>
                <a:lnTo>
                  <a:pt x="644357" y="536120"/>
                </a:lnTo>
                <a:lnTo>
                  <a:pt x="683642" y="509012"/>
                </a:lnTo>
                <a:lnTo>
                  <a:pt x="687766" y="504667"/>
                </a:lnTo>
                <a:close/>
              </a:path>
              <a:path w="949720" h="557362">
                <a:moveTo>
                  <a:pt x="890360" y="455645"/>
                </a:moveTo>
                <a:lnTo>
                  <a:pt x="144700" y="455645"/>
                </a:lnTo>
                <a:lnTo>
                  <a:pt x="145361" y="456534"/>
                </a:lnTo>
                <a:lnTo>
                  <a:pt x="146034" y="457296"/>
                </a:lnTo>
                <a:lnTo>
                  <a:pt x="146720" y="458185"/>
                </a:lnTo>
                <a:lnTo>
                  <a:pt x="175197" y="484118"/>
                </a:lnTo>
                <a:lnTo>
                  <a:pt x="210375" y="503862"/>
                </a:lnTo>
                <a:lnTo>
                  <a:pt x="250429" y="517095"/>
                </a:lnTo>
                <a:lnTo>
                  <a:pt x="293533" y="523492"/>
                </a:lnTo>
                <a:lnTo>
                  <a:pt x="308263" y="524049"/>
                </a:lnTo>
                <a:lnTo>
                  <a:pt x="323061" y="523799"/>
                </a:lnTo>
                <a:lnTo>
                  <a:pt x="367188" y="518083"/>
                </a:lnTo>
                <a:lnTo>
                  <a:pt x="409495" y="504667"/>
                </a:lnTo>
                <a:lnTo>
                  <a:pt x="687766" y="504667"/>
                </a:lnTo>
                <a:lnTo>
                  <a:pt x="691425" y="500811"/>
                </a:lnTo>
                <a:lnTo>
                  <a:pt x="698297" y="492055"/>
                </a:lnTo>
                <a:lnTo>
                  <a:pt x="704172" y="482791"/>
                </a:lnTo>
                <a:lnTo>
                  <a:pt x="708987" y="473044"/>
                </a:lnTo>
                <a:lnTo>
                  <a:pt x="860906" y="473044"/>
                </a:lnTo>
                <a:lnTo>
                  <a:pt x="873301" y="466952"/>
                </a:lnTo>
                <a:lnTo>
                  <a:pt x="885231" y="459590"/>
                </a:lnTo>
                <a:lnTo>
                  <a:pt x="890360" y="455645"/>
                </a:lnTo>
                <a:close/>
              </a:path>
              <a:path w="949720" h="557362">
                <a:moveTo>
                  <a:pt x="860906" y="473044"/>
                </a:moveTo>
                <a:lnTo>
                  <a:pt x="708987" y="473044"/>
                </a:lnTo>
                <a:lnTo>
                  <a:pt x="711034" y="473930"/>
                </a:lnTo>
                <a:lnTo>
                  <a:pt x="754424" y="485500"/>
                </a:lnTo>
                <a:lnTo>
                  <a:pt x="799317" y="487910"/>
                </a:lnTo>
                <a:lnTo>
                  <a:pt x="815656" y="486086"/>
                </a:lnTo>
                <a:lnTo>
                  <a:pt x="831334" y="483002"/>
                </a:lnTo>
                <a:lnTo>
                  <a:pt x="846242" y="478734"/>
                </a:lnTo>
                <a:lnTo>
                  <a:pt x="860267" y="473358"/>
                </a:lnTo>
                <a:lnTo>
                  <a:pt x="860906" y="473044"/>
                </a:lnTo>
                <a:close/>
              </a:path>
              <a:path w="949720" h="557362">
                <a:moveTo>
                  <a:pt x="270189" y="49963"/>
                </a:moveTo>
                <a:lnTo>
                  <a:pt x="226289" y="51987"/>
                </a:lnTo>
                <a:lnTo>
                  <a:pt x="182269" y="63835"/>
                </a:lnTo>
                <a:lnTo>
                  <a:pt x="145584" y="83310"/>
                </a:lnTo>
                <a:lnTo>
                  <a:pt x="110930" y="118472"/>
                </a:lnTo>
                <a:lnTo>
                  <a:pt x="96155" y="160788"/>
                </a:lnTo>
                <a:lnTo>
                  <a:pt x="96025" y="172056"/>
                </a:lnTo>
                <a:lnTo>
                  <a:pt x="97444" y="183484"/>
                </a:lnTo>
                <a:lnTo>
                  <a:pt x="91106" y="185765"/>
                </a:lnTo>
                <a:lnTo>
                  <a:pt x="52507" y="195847"/>
                </a:lnTo>
                <a:lnTo>
                  <a:pt x="20659" y="216811"/>
                </a:lnTo>
                <a:lnTo>
                  <a:pt x="0" y="256894"/>
                </a:lnTo>
                <a:lnTo>
                  <a:pt x="121" y="267323"/>
                </a:lnTo>
                <a:lnTo>
                  <a:pt x="19781" y="306034"/>
                </a:lnTo>
                <a:lnTo>
                  <a:pt x="53133" y="327756"/>
                </a:lnTo>
                <a:lnTo>
                  <a:pt x="45156" y="334512"/>
                </a:lnTo>
                <a:lnTo>
                  <a:pt x="36482" y="344313"/>
                </a:lnTo>
                <a:lnTo>
                  <a:pt x="30042" y="354995"/>
                </a:lnTo>
                <a:lnTo>
                  <a:pt x="25938" y="366442"/>
                </a:lnTo>
                <a:lnTo>
                  <a:pt x="24273" y="378541"/>
                </a:lnTo>
                <a:lnTo>
                  <a:pt x="25150" y="391176"/>
                </a:lnTo>
                <a:lnTo>
                  <a:pt x="50202" y="429720"/>
                </a:lnTo>
                <a:lnTo>
                  <a:pt x="85255" y="448669"/>
                </a:lnTo>
                <a:lnTo>
                  <a:pt x="129002" y="456154"/>
                </a:lnTo>
                <a:lnTo>
                  <a:pt x="144700" y="455645"/>
                </a:lnTo>
                <a:lnTo>
                  <a:pt x="890360" y="455645"/>
                </a:lnTo>
                <a:lnTo>
                  <a:pt x="919711" y="422111"/>
                </a:lnTo>
                <a:lnTo>
                  <a:pt x="928570" y="387700"/>
                </a:lnTo>
                <a:lnTo>
                  <a:pt x="938966" y="386437"/>
                </a:lnTo>
                <a:lnTo>
                  <a:pt x="987523" y="373255"/>
                </a:lnTo>
                <a:lnTo>
                  <a:pt x="1023150" y="354398"/>
                </a:lnTo>
                <a:lnTo>
                  <a:pt x="1057821" y="319120"/>
                </a:lnTo>
                <a:lnTo>
                  <a:pt x="1072377" y="278417"/>
                </a:lnTo>
                <a:lnTo>
                  <a:pt x="1072782" y="267887"/>
                </a:lnTo>
                <a:lnTo>
                  <a:pt x="1071870" y="257347"/>
                </a:lnTo>
                <a:lnTo>
                  <a:pt x="1054800" y="216403"/>
                </a:lnTo>
                <a:lnTo>
                  <a:pt x="1038044" y="197581"/>
                </a:lnTo>
                <a:lnTo>
                  <a:pt x="1040457" y="193644"/>
                </a:lnTo>
                <a:lnTo>
                  <a:pt x="1042489" y="189453"/>
                </a:lnTo>
                <a:lnTo>
                  <a:pt x="1046606" y="177101"/>
                </a:lnTo>
                <a:lnTo>
                  <a:pt x="1048448" y="166195"/>
                </a:lnTo>
                <a:lnTo>
                  <a:pt x="1048490" y="155400"/>
                </a:lnTo>
                <a:lnTo>
                  <a:pt x="1046807" y="144808"/>
                </a:lnTo>
                <a:lnTo>
                  <a:pt x="1024280" y="106285"/>
                </a:lnTo>
                <a:lnTo>
                  <a:pt x="992855" y="83985"/>
                </a:lnTo>
                <a:lnTo>
                  <a:pt x="951176" y="70073"/>
                </a:lnTo>
                <a:lnTo>
                  <a:pt x="949720" y="65247"/>
                </a:lnTo>
                <a:lnTo>
                  <a:pt x="348104" y="65247"/>
                </a:lnTo>
                <a:lnTo>
                  <a:pt x="340282" y="62220"/>
                </a:lnTo>
                <a:lnTo>
                  <a:pt x="329875" y="58785"/>
                </a:lnTo>
                <a:lnTo>
                  <a:pt x="319031" y="55883"/>
                </a:lnTo>
                <a:lnTo>
                  <a:pt x="307695" y="53533"/>
                </a:lnTo>
                <a:lnTo>
                  <a:pt x="295812" y="51751"/>
                </a:lnTo>
                <a:lnTo>
                  <a:pt x="283328" y="50555"/>
                </a:lnTo>
                <a:lnTo>
                  <a:pt x="270189" y="49963"/>
                </a:lnTo>
                <a:close/>
              </a:path>
              <a:path w="949720" h="557362">
                <a:moveTo>
                  <a:pt x="466679" y="15487"/>
                </a:moveTo>
                <a:lnTo>
                  <a:pt x="428181" y="19172"/>
                </a:lnTo>
                <a:lnTo>
                  <a:pt x="382254" y="36010"/>
                </a:lnTo>
                <a:lnTo>
                  <a:pt x="348104" y="65247"/>
                </a:lnTo>
                <a:lnTo>
                  <a:pt x="949720" y="65247"/>
                </a:lnTo>
                <a:lnTo>
                  <a:pt x="557730" y="42387"/>
                </a:lnTo>
                <a:lnTo>
                  <a:pt x="554264" y="40064"/>
                </a:lnTo>
                <a:lnTo>
                  <a:pt x="518506" y="23575"/>
                </a:lnTo>
                <a:lnTo>
                  <a:pt x="479773" y="16075"/>
                </a:lnTo>
                <a:lnTo>
                  <a:pt x="466679" y="15487"/>
                </a:lnTo>
                <a:close/>
              </a:path>
              <a:path w="949720" h="557362">
                <a:moveTo>
                  <a:pt x="653859" y="0"/>
                </a:moveTo>
                <a:lnTo>
                  <a:pt x="615584" y="5144"/>
                </a:lnTo>
                <a:lnTo>
                  <a:pt x="572900" y="26298"/>
                </a:lnTo>
                <a:lnTo>
                  <a:pt x="557730" y="42387"/>
                </a:lnTo>
                <a:lnTo>
                  <a:pt x="936165" y="42387"/>
                </a:lnTo>
                <a:lnTo>
                  <a:pt x="929618" y="35279"/>
                </a:lnTo>
                <a:lnTo>
                  <a:pt x="923517" y="30195"/>
                </a:lnTo>
                <a:lnTo>
                  <a:pt x="740737" y="30195"/>
                </a:lnTo>
                <a:lnTo>
                  <a:pt x="739038" y="28648"/>
                </a:lnTo>
                <a:lnTo>
                  <a:pt x="693182" y="5067"/>
                </a:lnTo>
                <a:lnTo>
                  <a:pt x="667042" y="509"/>
                </a:lnTo>
                <a:lnTo>
                  <a:pt x="653859" y="0"/>
                </a:lnTo>
                <a:close/>
              </a:path>
              <a:path w="949720" h="557362">
                <a:moveTo>
                  <a:pt x="832428" y="139"/>
                </a:moveTo>
                <a:lnTo>
                  <a:pt x="782723" y="7769"/>
                </a:lnTo>
                <a:lnTo>
                  <a:pt x="740737" y="30195"/>
                </a:lnTo>
                <a:lnTo>
                  <a:pt x="923517" y="30195"/>
                </a:lnTo>
                <a:lnTo>
                  <a:pt x="882513" y="7739"/>
                </a:lnTo>
                <a:lnTo>
                  <a:pt x="832428" y="139"/>
                </a:lnTo>
                <a:close/>
              </a:path>
            </a:pathLst>
          </a:custGeom>
          <a:solidFill>
            <a:srgbClr val="CCEB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13666" y="4812949"/>
            <a:ext cx="1072782" cy="557362"/>
          </a:xfrm>
          <a:custGeom>
            <a:avLst/>
            <a:gdLst/>
            <a:ahLst/>
            <a:cxnLst/>
            <a:rect l="l" t="t" r="r" b="b"/>
            <a:pathLst>
              <a:path w="1072782" h="557362">
                <a:moveTo>
                  <a:pt x="97444" y="183484"/>
                </a:moveTo>
                <a:lnTo>
                  <a:pt x="96025" y="172056"/>
                </a:lnTo>
                <a:lnTo>
                  <a:pt x="96155" y="160788"/>
                </a:lnTo>
                <a:lnTo>
                  <a:pt x="97771" y="149738"/>
                </a:lnTo>
                <a:lnTo>
                  <a:pt x="117883" y="108868"/>
                </a:lnTo>
                <a:lnTo>
                  <a:pt x="156896" y="76066"/>
                </a:lnTo>
                <a:lnTo>
                  <a:pt x="196209" y="58962"/>
                </a:lnTo>
                <a:lnTo>
                  <a:pt x="241723" y="50662"/>
                </a:lnTo>
                <a:lnTo>
                  <a:pt x="270189" y="49963"/>
                </a:lnTo>
                <a:lnTo>
                  <a:pt x="283328" y="50555"/>
                </a:lnTo>
                <a:lnTo>
                  <a:pt x="329875" y="58785"/>
                </a:lnTo>
                <a:lnTo>
                  <a:pt x="348104" y="65247"/>
                </a:lnTo>
                <a:lnTo>
                  <a:pt x="355202" y="56849"/>
                </a:lnTo>
                <a:lnTo>
                  <a:pt x="392870" y="30586"/>
                </a:lnTo>
                <a:lnTo>
                  <a:pt x="440787" y="17057"/>
                </a:lnTo>
                <a:lnTo>
                  <a:pt x="466679" y="15487"/>
                </a:lnTo>
                <a:lnTo>
                  <a:pt x="479773" y="16075"/>
                </a:lnTo>
                <a:lnTo>
                  <a:pt x="518506" y="23575"/>
                </a:lnTo>
                <a:lnTo>
                  <a:pt x="554264" y="40064"/>
                </a:lnTo>
                <a:lnTo>
                  <a:pt x="557730" y="42387"/>
                </a:lnTo>
                <a:lnTo>
                  <a:pt x="564681" y="33912"/>
                </a:lnTo>
                <a:lnTo>
                  <a:pt x="603730" y="8969"/>
                </a:lnTo>
                <a:lnTo>
                  <a:pt x="653859" y="0"/>
                </a:lnTo>
                <a:lnTo>
                  <a:pt x="667042" y="509"/>
                </a:lnTo>
                <a:lnTo>
                  <a:pt x="708757" y="10813"/>
                </a:lnTo>
                <a:lnTo>
                  <a:pt x="740737" y="30195"/>
                </a:lnTo>
                <a:lnTo>
                  <a:pt x="750108" y="23225"/>
                </a:lnTo>
                <a:lnTo>
                  <a:pt x="794712" y="4457"/>
                </a:lnTo>
                <a:lnTo>
                  <a:pt x="832428" y="139"/>
                </a:lnTo>
                <a:lnTo>
                  <a:pt x="845201" y="594"/>
                </a:lnTo>
                <a:lnTo>
                  <a:pt x="894233" y="12069"/>
                </a:lnTo>
                <a:lnTo>
                  <a:pt x="929618" y="35279"/>
                </a:lnTo>
                <a:lnTo>
                  <a:pt x="951176" y="70073"/>
                </a:lnTo>
                <a:lnTo>
                  <a:pt x="966086" y="73627"/>
                </a:lnTo>
                <a:lnTo>
                  <a:pt x="1004567" y="90608"/>
                </a:lnTo>
                <a:lnTo>
                  <a:pt x="1038556" y="124595"/>
                </a:lnTo>
                <a:lnTo>
                  <a:pt x="1048490" y="155400"/>
                </a:lnTo>
                <a:lnTo>
                  <a:pt x="1048448" y="166195"/>
                </a:lnTo>
                <a:lnTo>
                  <a:pt x="1046606" y="177101"/>
                </a:lnTo>
                <a:lnTo>
                  <a:pt x="1042489" y="189453"/>
                </a:lnTo>
                <a:lnTo>
                  <a:pt x="1040457" y="193644"/>
                </a:lnTo>
                <a:lnTo>
                  <a:pt x="1038044" y="197581"/>
                </a:lnTo>
                <a:lnTo>
                  <a:pt x="1066043" y="236500"/>
                </a:lnTo>
                <a:lnTo>
                  <a:pt x="1072782" y="267887"/>
                </a:lnTo>
                <a:lnTo>
                  <a:pt x="1072377" y="278417"/>
                </a:lnTo>
                <a:lnTo>
                  <a:pt x="1057821" y="319120"/>
                </a:lnTo>
                <a:lnTo>
                  <a:pt x="1023150" y="354398"/>
                </a:lnTo>
                <a:lnTo>
                  <a:pt x="987523" y="373255"/>
                </a:lnTo>
                <a:lnTo>
                  <a:pt x="938966" y="386437"/>
                </a:lnTo>
                <a:lnTo>
                  <a:pt x="928570" y="387700"/>
                </a:lnTo>
                <a:lnTo>
                  <a:pt x="927457" y="399618"/>
                </a:lnTo>
                <a:lnTo>
                  <a:pt x="905341" y="442304"/>
                </a:lnTo>
                <a:lnTo>
                  <a:pt x="873301" y="466952"/>
                </a:lnTo>
                <a:lnTo>
                  <a:pt x="831334" y="483002"/>
                </a:lnTo>
                <a:lnTo>
                  <a:pt x="799317" y="487910"/>
                </a:lnTo>
                <a:lnTo>
                  <a:pt x="782774" y="487740"/>
                </a:lnTo>
                <a:lnTo>
                  <a:pt x="742215" y="483467"/>
                </a:lnTo>
                <a:lnTo>
                  <a:pt x="708987" y="473044"/>
                </a:lnTo>
                <a:lnTo>
                  <a:pt x="704172" y="482791"/>
                </a:lnTo>
                <a:lnTo>
                  <a:pt x="674947" y="516703"/>
                </a:lnTo>
                <a:lnTo>
                  <a:pt x="632851" y="541315"/>
                </a:lnTo>
                <a:lnTo>
                  <a:pt x="595299" y="552727"/>
                </a:lnTo>
                <a:lnTo>
                  <a:pt x="554543" y="557362"/>
                </a:lnTo>
                <a:lnTo>
                  <a:pt x="540545" y="557287"/>
                </a:lnTo>
                <a:lnTo>
                  <a:pt x="496535" y="550928"/>
                </a:lnTo>
                <a:lnTo>
                  <a:pt x="456275" y="537103"/>
                </a:lnTo>
                <a:lnTo>
                  <a:pt x="417069" y="512057"/>
                </a:lnTo>
                <a:lnTo>
                  <a:pt x="409495" y="504667"/>
                </a:lnTo>
                <a:lnTo>
                  <a:pt x="395708" y="510015"/>
                </a:lnTo>
                <a:lnTo>
                  <a:pt x="352591" y="520828"/>
                </a:lnTo>
                <a:lnTo>
                  <a:pt x="308263" y="524049"/>
                </a:lnTo>
                <a:lnTo>
                  <a:pt x="293533" y="523492"/>
                </a:lnTo>
                <a:lnTo>
                  <a:pt x="250429" y="517095"/>
                </a:lnTo>
                <a:lnTo>
                  <a:pt x="210375" y="503862"/>
                </a:lnTo>
                <a:lnTo>
                  <a:pt x="175197" y="484118"/>
                </a:lnTo>
                <a:lnTo>
                  <a:pt x="146720" y="458185"/>
                </a:lnTo>
                <a:lnTo>
                  <a:pt x="146034" y="457296"/>
                </a:lnTo>
                <a:lnTo>
                  <a:pt x="145361" y="456534"/>
                </a:lnTo>
                <a:lnTo>
                  <a:pt x="144700" y="455645"/>
                </a:lnTo>
                <a:lnTo>
                  <a:pt x="129002" y="456154"/>
                </a:lnTo>
                <a:lnTo>
                  <a:pt x="113745" y="455095"/>
                </a:lnTo>
                <a:lnTo>
                  <a:pt x="72371" y="443496"/>
                </a:lnTo>
                <a:lnTo>
                  <a:pt x="41265" y="421311"/>
                </a:lnTo>
                <a:lnTo>
                  <a:pt x="24273" y="378541"/>
                </a:lnTo>
                <a:lnTo>
                  <a:pt x="25938" y="366442"/>
                </a:lnTo>
                <a:lnTo>
                  <a:pt x="30042" y="354995"/>
                </a:lnTo>
                <a:lnTo>
                  <a:pt x="36482" y="344313"/>
                </a:lnTo>
                <a:lnTo>
                  <a:pt x="45156" y="334512"/>
                </a:lnTo>
                <a:lnTo>
                  <a:pt x="53133" y="327756"/>
                </a:lnTo>
                <a:lnTo>
                  <a:pt x="40353" y="321509"/>
                </a:lnTo>
                <a:lnTo>
                  <a:pt x="6225" y="287577"/>
                </a:lnTo>
                <a:lnTo>
                  <a:pt x="0" y="256894"/>
                </a:lnTo>
                <a:lnTo>
                  <a:pt x="1904" y="246461"/>
                </a:lnTo>
                <a:lnTo>
                  <a:pt x="30358" y="208629"/>
                </a:lnTo>
                <a:lnTo>
                  <a:pt x="64757" y="191265"/>
                </a:lnTo>
                <a:lnTo>
                  <a:pt x="91106" y="185765"/>
                </a:lnTo>
                <a:lnTo>
                  <a:pt x="97444" y="183484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68465" y="5138757"/>
            <a:ext cx="62317" cy="10205"/>
          </a:xfrm>
          <a:custGeom>
            <a:avLst/>
            <a:gdLst/>
            <a:ahLst/>
            <a:cxnLst/>
            <a:rect l="l" t="t" r="r" b="b"/>
            <a:pathLst>
              <a:path w="62317" h="10205">
                <a:moveTo>
                  <a:pt x="62317" y="10076"/>
                </a:moveTo>
                <a:lnTo>
                  <a:pt x="49299" y="10205"/>
                </a:lnTo>
                <a:lnTo>
                  <a:pt x="36421" y="9244"/>
                </a:lnTo>
                <a:lnTo>
                  <a:pt x="23821" y="7211"/>
                </a:lnTo>
                <a:lnTo>
                  <a:pt x="11635" y="4123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61288" y="5261228"/>
            <a:ext cx="24930" cy="4724"/>
          </a:xfrm>
          <a:custGeom>
            <a:avLst/>
            <a:gdLst/>
            <a:ahLst/>
            <a:cxnLst/>
            <a:rect l="l" t="t" r="r" b="b"/>
            <a:pathLst>
              <a:path w="24930" h="4724">
                <a:moveTo>
                  <a:pt x="24930" y="0"/>
                </a:moveTo>
                <a:lnTo>
                  <a:pt x="12661" y="2913"/>
                </a:lnTo>
                <a:lnTo>
                  <a:pt x="0" y="472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107756" y="5294983"/>
            <a:ext cx="15354" cy="20347"/>
          </a:xfrm>
          <a:custGeom>
            <a:avLst/>
            <a:gdLst/>
            <a:ahLst/>
            <a:cxnLst/>
            <a:rect l="l" t="t" r="r" b="b"/>
            <a:pathLst>
              <a:path w="15354" h="20347">
                <a:moveTo>
                  <a:pt x="15354" y="20347"/>
                </a:moveTo>
                <a:lnTo>
                  <a:pt x="6978" y="10460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422824" y="5259323"/>
            <a:ext cx="6560" cy="24536"/>
          </a:xfrm>
          <a:custGeom>
            <a:avLst/>
            <a:gdLst/>
            <a:ahLst/>
            <a:cxnLst/>
            <a:rect l="l" t="t" r="r" b="b"/>
            <a:pathLst>
              <a:path w="6560" h="24536">
                <a:moveTo>
                  <a:pt x="6560" y="0"/>
                </a:moveTo>
                <a:lnTo>
                  <a:pt x="4225" y="12409"/>
                </a:lnTo>
                <a:lnTo>
                  <a:pt x="0" y="2453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560957" y="5107178"/>
            <a:ext cx="80263" cy="83915"/>
          </a:xfrm>
          <a:custGeom>
            <a:avLst/>
            <a:gdLst/>
            <a:ahLst/>
            <a:cxnLst/>
            <a:rect l="l" t="t" r="r" b="b"/>
            <a:pathLst>
              <a:path w="80263" h="83915">
                <a:moveTo>
                  <a:pt x="0" y="0"/>
                </a:moveTo>
                <a:lnTo>
                  <a:pt x="40507" y="20869"/>
                </a:lnTo>
                <a:lnTo>
                  <a:pt x="68064" y="49757"/>
                </a:lnTo>
                <a:lnTo>
                  <a:pt x="78051" y="72113"/>
                </a:lnTo>
                <a:lnTo>
                  <a:pt x="80263" y="8391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725675" y="5009134"/>
            <a:ext cx="25527" cy="27507"/>
          </a:xfrm>
          <a:custGeom>
            <a:avLst/>
            <a:gdLst/>
            <a:ahLst/>
            <a:cxnLst/>
            <a:rect l="l" t="t" r="r" b="b"/>
            <a:pathLst>
              <a:path w="25527" h="27507">
                <a:moveTo>
                  <a:pt x="25527" y="0"/>
                </a:moveTo>
                <a:lnTo>
                  <a:pt x="18515" y="9880"/>
                </a:lnTo>
                <a:lnTo>
                  <a:pt x="9973" y="19079"/>
                </a:lnTo>
                <a:lnTo>
                  <a:pt x="0" y="2750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664970" y="4881117"/>
            <a:ext cx="2031" cy="16256"/>
          </a:xfrm>
          <a:custGeom>
            <a:avLst/>
            <a:gdLst/>
            <a:ahLst/>
            <a:cxnLst/>
            <a:rect l="l" t="t" r="r" b="b"/>
            <a:pathLst>
              <a:path w="2031" h="16255">
                <a:moveTo>
                  <a:pt x="0" y="0"/>
                </a:moveTo>
                <a:lnTo>
                  <a:pt x="1397" y="5333"/>
                </a:lnTo>
                <a:lnTo>
                  <a:pt x="2031" y="10794"/>
                </a:lnTo>
                <a:lnTo>
                  <a:pt x="1905" y="16255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435608" y="4842936"/>
            <a:ext cx="16570" cy="19131"/>
          </a:xfrm>
          <a:custGeom>
            <a:avLst/>
            <a:gdLst/>
            <a:ahLst/>
            <a:cxnLst/>
            <a:rect l="l" t="t" r="r" b="b"/>
            <a:pathLst>
              <a:path w="16570" h="19131">
                <a:moveTo>
                  <a:pt x="0" y="19131"/>
                </a:moveTo>
                <a:lnTo>
                  <a:pt x="7397" y="9172"/>
                </a:lnTo>
                <a:lnTo>
                  <a:pt x="1657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263573" y="4854066"/>
            <a:ext cx="8966" cy="17906"/>
          </a:xfrm>
          <a:custGeom>
            <a:avLst/>
            <a:gdLst/>
            <a:ahLst/>
            <a:cxnLst/>
            <a:rect l="l" t="t" r="r" b="b"/>
            <a:pathLst>
              <a:path w="8966" h="17906">
                <a:moveTo>
                  <a:pt x="0" y="17906"/>
                </a:moveTo>
                <a:lnTo>
                  <a:pt x="1905" y="11683"/>
                </a:lnTo>
                <a:lnTo>
                  <a:pt x="4902" y="5714"/>
                </a:lnTo>
                <a:lnTo>
                  <a:pt x="8966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061643" y="4878070"/>
            <a:ext cx="22995" cy="11459"/>
          </a:xfrm>
          <a:custGeom>
            <a:avLst/>
            <a:gdLst/>
            <a:ahLst/>
            <a:cxnLst/>
            <a:rect l="l" t="t" r="r" b="b"/>
            <a:pathLst>
              <a:path w="22995" h="11459">
                <a:moveTo>
                  <a:pt x="0" y="0"/>
                </a:moveTo>
                <a:lnTo>
                  <a:pt x="11840" y="5379"/>
                </a:lnTo>
                <a:lnTo>
                  <a:pt x="22995" y="1145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11110" y="4996434"/>
            <a:ext cx="5638" cy="18288"/>
          </a:xfrm>
          <a:custGeom>
            <a:avLst/>
            <a:gdLst/>
            <a:ahLst/>
            <a:cxnLst/>
            <a:rect l="l" t="t" r="r" b="b"/>
            <a:pathLst>
              <a:path w="5638" h="18288">
                <a:moveTo>
                  <a:pt x="5638" y="18288"/>
                </a:moveTo>
                <a:lnTo>
                  <a:pt x="3073" y="12319"/>
                </a:lnTo>
                <a:lnTo>
                  <a:pt x="1193" y="6223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28411" y="3991159"/>
            <a:ext cx="949707" cy="557460"/>
          </a:xfrm>
          <a:custGeom>
            <a:avLst/>
            <a:gdLst/>
            <a:ahLst/>
            <a:cxnLst/>
            <a:rect l="l" t="t" r="r" b="b"/>
            <a:pathLst>
              <a:path w="949707" h="557460">
                <a:moveTo>
                  <a:pt x="687808" y="504641"/>
                </a:moveTo>
                <a:lnTo>
                  <a:pt x="409495" y="504641"/>
                </a:lnTo>
                <a:lnTo>
                  <a:pt x="417128" y="512084"/>
                </a:lnTo>
                <a:lnTo>
                  <a:pt x="456328" y="537120"/>
                </a:lnTo>
                <a:lnTo>
                  <a:pt x="496586" y="551000"/>
                </a:lnTo>
                <a:lnTo>
                  <a:pt x="540588" y="557388"/>
                </a:lnTo>
                <a:lnTo>
                  <a:pt x="554582" y="557460"/>
                </a:lnTo>
                <a:lnTo>
                  <a:pt x="568411" y="556705"/>
                </a:lnTo>
                <a:lnTo>
                  <a:pt x="608277" y="549726"/>
                </a:lnTo>
                <a:lnTo>
                  <a:pt x="644365" y="536186"/>
                </a:lnTo>
                <a:lnTo>
                  <a:pt x="683615" y="509067"/>
                </a:lnTo>
                <a:lnTo>
                  <a:pt x="687808" y="504641"/>
                </a:lnTo>
                <a:close/>
              </a:path>
              <a:path w="949707" h="557460">
                <a:moveTo>
                  <a:pt x="890282" y="455746"/>
                </a:moveTo>
                <a:lnTo>
                  <a:pt x="144700" y="455746"/>
                </a:lnTo>
                <a:lnTo>
                  <a:pt x="145361" y="456508"/>
                </a:lnTo>
                <a:lnTo>
                  <a:pt x="146034" y="457397"/>
                </a:lnTo>
                <a:lnTo>
                  <a:pt x="175197" y="484139"/>
                </a:lnTo>
                <a:lnTo>
                  <a:pt x="210375" y="503915"/>
                </a:lnTo>
                <a:lnTo>
                  <a:pt x="250429" y="517162"/>
                </a:lnTo>
                <a:lnTo>
                  <a:pt x="293533" y="523556"/>
                </a:lnTo>
                <a:lnTo>
                  <a:pt x="308263" y="524109"/>
                </a:lnTo>
                <a:lnTo>
                  <a:pt x="323061" y="523852"/>
                </a:lnTo>
                <a:lnTo>
                  <a:pt x="367188" y="518105"/>
                </a:lnTo>
                <a:lnTo>
                  <a:pt x="409495" y="504641"/>
                </a:lnTo>
                <a:lnTo>
                  <a:pt x="687808" y="504641"/>
                </a:lnTo>
                <a:lnTo>
                  <a:pt x="691417" y="500831"/>
                </a:lnTo>
                <a:lnTo>
                  <a:pt x="698287" y="492061"/>
                </a:lnTo>
                <a:lnTo>
                  <a:pt x="704161" y="482782"/>
                </a:lnTo>
                <a:lnTo>
                  <a:pt x="708974" y="473018"/>
                </a:lnTo>
                <a:lnTo>
                  <a:pt x="861088" y="473018"/>
                </a:lnTo>
                <a:lnTo>
                  <a:pt x="873288" y="467012"/>
                </a:lnTo>
                <a:lnTo>
                  <a:pt x="885218" y="459643"/>
                </a:lnTo>
                <a:lnTo>
                  <a:pt x="890282" y="455746"/>
                </a:lnTo>
                <a:close/>
              </a:path>
              <a:path w="949707" h="557460">
                <a:moveTo>
                  <a:pt x="861088" y="473018"/>
                </a:moveTo>
                <a:lnTo>
                  <a:pt x="708974" y="473018"/>
                </a:lnTo>
                <a:lnTo>
                  <a:pt x="711006" y="473897"/>
                </a:lnTo>
                <a:lnTo>
                  <a:pt x="754403" y="485497"/>
                </a:lnTo>
                <a:lnTo>
                  <a:pt x="799305" y="488009"/>
                </a:lnTo>
                <a:lnTo>
                  <a:pt x="815643" y="486180"/>
                </a:lnTo>
                <a:lnTo>
                  <a:pt x="831322" y="483089"/>
                </a:lnTo>
                <a:lnTo>
                  <a:pt x="846229" y="478812"/>
                </a:lnTo>
                <a:lnTo>
                  <a:pt x="860254" y="473428"/>
                </a:lnTo>
                <a:lnTo>
                  <a:pt x="861088" y="473018"/>
                </a:lnTo>
                <a:close/>
              </a:path>
              <a:path w="949707" h="557460">
                <a:moveTo>
                  <a:pt x="270118" y="49950"/>
                </a:moveTo>
                <a:lnTo>
                  <a:pt x="226196" y="51994"/>
                </a:lnTo>
                <a:lnTo>
                  <a:pt x="182205" y="63887"/>
                </a:lnTo>
                <a:lnTo>
                  <a:pt x="145545" y="83374"/>
                </a:lnTo>
                <a:lnTo>
                  <a:pt x="110916" y="118532"/>
                </a:lnTo>
                <a:lnTo>
                  <a:pt x="96154" y="160861"/>
                </a:lnTo>
                <a:lnTo>
                  <a:pt x="96026" y="172140"/>
                </a:lnTo>
                <a:lnTo>
                  <a:pt x="97444" y="183585"/>
                </a:lnTo>
                <a:lnTo>
                  <a:pt x="91158" y="185842"/>
                </a:lnTo>
                <a:lnTo>
                  <a:pt x="52533" y="195873"/>
                </a:lnTo>
                <a:lnTo>
                  <a:pt x="20664" y="216826"/>
                </a:lnTo>
                <a:lnTo>
                  <a:pt x="0" y="256946"/>
                </a:lnTo>
                <a:lnTo>
                  <a:pt x="121" y="267387"/>
                </a:lnTo>
                <a:lnTo>
                  <a:pt x="19781" y="306081"/>
                </a:lnTo>
                <a:lnTo>
                  <a:pt x="53133" y="327730"/>
                </a:lnTo>
                <a:lnTo>
                  <a:pt x="45083" y="334556"/>
                </a:lnTo>
                <a:lnTo>
                  <a:pt x="36436" y="344352"/>
                </a:lnTo>
                <a:lnTo>
                  <a:pt x="30018" y="355032"/>
                </a:lnTo>
                <a:lnTo>
                  <a:pt x="25929" y="366486"/>
                </a:lnTo>
                <a:lnTo>
                  <a:pt x="24273" y="378604"/>
                </a:lnTo>
                <a:lnTo>
                  <a:pt x="25150" y="391276"/>
                </a:lnTo>
                <a:lnTo>
                  <a:pt x="50202" y="429820"/>
                </a:lnTo>
                <a:lnTo>
                  <a:pt x="85255" y="448769"/>
                </a:lnTo>
                <a:lnTo>
                  <a:pt x="129002" y="456254"/>
                </a:lnTo>
                <a:lnTo>
                  <a:pt x="144700" y="455746"/>
                </a:lnTo>
                <a:lnTo>
                  <a:pt x="890282" y="455746"/>
                </a:lnTo>
                <a:lnTo>
                  <a:pt x="919698" y="422160"/>
                </a:lnTo>
                <a:lnTo>
                  <a:pt x="928557" y="387801"/>
                </a:lnTo>
                <a:lnTo>
                  <a:pt x="938953" y="386501"/>
                </a:lnTo>
                <a:lnTo>
                  <a:pt x="987511" y="373332"/>
                </a:lnTo>
                <a:lnTo>
                  <a:pt x="1023137" y="354498"/>
                </a:lnTo>
                <a:lnTo>
                  <a:pt x="1057808" y="319220"/>
                </a:lnTo>
                <a:lnTo>
                  <a:pt x="1072364" y="278517"/>
                </a:lnTo>
                <a:lnTo>
                  <a:pt x="1072769" y="267987"/>
                </a:lnTo>
                <a:lnTo>
                  <a:pt x="1071857" y="257447"/>
                </a:lnTo>
                <a:lnTo>
                  <a:pt x="1054787" y="216503"/>
                </a:lnTo>
                <a:lnTo>
                  <a:pt x="1038031" y="197682"/>
                </a:lnTo>
                <a:lnTo>
                  <a:pt x="1040444" y="193618"/>
                </a:lnTo>
                <a:lnTo>
                  <a:pt x="1042476" y="189554"/>
                </a:lnTo>
                <a:lnTo>
                  <a:pt x="1046651" y="177045"/>
                </a:lnTo>
                <a:lnTo>
                  <a:pt x="1048484" y="166153"/>
                </a:lnTo>
                <a:lnTo>
                  <a:pt x="1048516" y="155372"/>
                </a:lnTo>
                <a:lnTo>
                  <a:pt x="1046822" y="144794"/>
                </a:lnTo>
                <a:lnTo>
                  <a:pt x="1024252" y="106329"/>
                </a:lnTo>
                <a:lnTo>
                  <a:pt x="992816" y="84065"/>
                </a:lnTo>
                <a:lnTo>
                  <a:pt x="951163" y="70174"/>
                </a:lnTo>
                <a:lnTo>
                  <a:pt x="949707" y="65348"/>
                </a:lnTo>
                <a:lnTo>
                  <a:pt x="348104" y="65348"/>
                </a:lnTo>
                <a:lnTo>
                  <a:pt x="340192" y="62259"/>
                </a:lnTo>
                <a:lnTo>
                  <a:pt x="329791" y="58803"/>
                </a:lnTo>
                <a:lnTo>
                  <a:pt x="318953" y="55886"/>
                </a:lnTo>
                <a:lnTo>
                  <a:pt x="307621" y="53525"/>
                </a:lnTo>
                <a:lnTo>
                  <a:pt x="295742" y="51738"/>
                </a:lnTo>
                <a:lnTo>
                  <a:pt x="283259" y="50540"/>
                </a:lnTo>
                <a:lnTo>
                  <a:pt x="270118" y="49950"/>
                </a:lnTo>
                <a:close/>
              </a:path>
              <a:path w="949707" h="557460">
                <a:moveTo>
                  <a:pt x="466719" y="15544"/>
                </a:moveTo>
                <a:lnTo>
                  <a:pt x="428209" y="19250"/>
                </a:lnTo>
                <a:lnTo>
                  <a:pt x="382265" y="36102"/>
                </a:lnTo>
                <a:lnTo>
                  <a:pt x="348104" y="65348"/>
                </a:lnTo>
                <a:lnTo>
                  <a:pt x="949707" y="65348"/>
                </a:lnTo>
                <a:lnTo>
                  <a:pt x="557717" y="42488"/>
                </a:lnTo>
                <a:lnTo>
                  <a:pt x="554251" y="40170"/>
                </a:lnTo>
                <a:lnTo>
                  <a:pt x="518559" y="23581"/>
                </a:lnTo>
                <a:lnTo>
                  <a:pt x="479817" y="16121"/>
                </a:lnTo>
                <a:lnTo>
                  <a:pt x="466719" y="15544"/>
                </a:lnTo>
                <a:close/>
              </a:path>
              <a:path w="949707" h="557460">
                <a:moveTo>
                  <a:pt x="653805" y="0"/>
                </a:moveTo>
                <a:lnTo>
                  <a:pt x="615546" y="5193"/>
                </a:lnTo>
                <a:lnTo>
                  <a:pt x="572881" y="26394"/>
                </a:lnTo>
                <a:lnTo>
                  <a:pt x="557717" y="42488"/>
                </a:lnTo>
                <a:lnTo>
                  <a:pt x="936195" y="42488"/>
                </a:lnTo>
                <a:lnTo>
                  <a:pt x="929580" y="35300"/>
                </a:lnTo>
                <a:lnTo>
                  <a:pt x="923413" y="30169"/>
                </a:lnTo>
                <a:lnTo>
                  <a:pt x="740724" y="30169"/>
                </a:lnTo>
                <a:lnTo>
                  <a:pt x="738995" y="28614"/>
                </a:lnTo>
                <a:lnTo>
                  <a:pt x="693116" y="5027"/>
                </a:lnTo>
                <a:lnTo>
                  <a:pt x="666984" y="493"/>
                </a:lnTo>
                <a:lnTo>
                  <a:pt x="653805" y="0"/>
                </a:lnTo>
                <a:close/>
              </a:path>
              <a:path w="949707" h="557460">
                <a:moveTo>
                  <a:pt x="832389" y="133"/>
                </a:moveTo>
                <a:lnTo>
                  <a:pt x="782635" y="7772"/>
                </a:lnTo>
                <a:lnTo>
                  <a:pt x="740724" y="30169"/>
                </a:lnTo>
                <a:lnTo>
                  <a:pt x="923413" y="30169"/>
                </a:lnTo>
                <a:lnTo>
                  <a:pt x="882379" y="7749"/>
                </a:lnTo>
                <a:lnTo>
                  <a:pt x="832389" y="133"/>
                </a:lnTo>
                <a:close/>
              </a:path>
            </a:pathLst>
          </a:custGeom>
          <a:solidFill>
            <a:srgbClr val="CCEB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28411" y="3991159"/>
            <a:ext cx="1072769" cy="557460"/>
          </a:xfrm>
          <a:custGeom>
            <a:avLst/>
            <a:gdLst/>
            <a:ahLst/>
            <a:cxnLst/>
            <a:rect l="l" t="t" r="r" b="b"/>
            <a:pathLst>
              <a:path w="1072769" h="557460">
                <a:moveTo>
                  <a:pt x="97444" y="183585"/>
                </a:moveTo>
                <a:lnTo>
                  <a:pt x="96026" y="172140"/>
                </a:lnTo>
                <a:lnTo>
                  <a:pt x="96154" y="160861"/>
                </a:lnTo>
                <a:lnTo>
                  <a:pt x="97769" y="149804"/>
                </a:lnTo>
                <a:lnTo>
                  <a:pt x="117863" y="108929"/>
                </a:lnTo>
                <a:lnTo>
                  <a:pt x="156848" y="76129"/>
                </a:lnTo>
                <a:lnTo>
                  <a:pt x="196135" y="59003"/>
                </a:lnTo>
                <a:lnTo>
                  <a:pt x="241642" y="50660"/>
                </a:lnTo>
                <a:lnTo>
                  <a:pt x="270118" y="49950"/>
                </a:lnTo>
                <a:lnTo>
                  <a:pt x="283259" y="50540"/>
                </a:lnTo>
                <a:lnTo>
                  <a:pt x="329791" y="58803"/>
                </a:lnTo>
                <a:lnTo>
                  <a:pt x="348104" y="65348"/>
                </a:lnTo>
                <a:lnTo>
                  <a:pt x="355205" y="56947"/>
                </a:lnTo>
                <a:lnTo>
                  <a:pt x="392885" y="30675"/>
                </a:lnTo>
                <a:lnTo>
                  <a:pt x="440819" y="17129"/>
                </a:lnTo>
                <a:lnTo>
                  <a:pt x="466719" y="15544"/>
                </a:lnTo>
                <a:lnTo>
                  <a:pt x="479817" y="16121"/>
                </a:lnTo>
                <a:lnTo>
                  <a:pt x="518559" y="23581"/>
                </a:lnTo>
                <a:lnTo>
                  <a:pt x="554251" y="40170"/>
                </a:lnTo>
                <a:lnTo>
                  <a:pt x="557717" y="42488"/>
                </a:lnTo>
                <a:lnTo>
                  <a:pt x="564665" y="34012"/>
                </a:lnTo>
                <a:lnTo>
                  <a:pt x="603697" y="9033"/>
                </a:lnTo>
                <a:lnTo>
                  <a:pt x="653805" y="0"/>
                </a:lnTo>
                <a:lnTo>
                  <a:pt x="666984" y="493"/>
                </a:lnTo>
                <a:lnTo>
                  <a:pt x="708706" y="10790"/>
                </a:lnTo>
                <a:lnTo>
                  <a:pt x="740724" y="30169"/>
                </a:lnTo>
                <a:lnTo>
                  <a:pt x="750093" y="23200"/>
                </a:lnTo>
                <a:lnTo>
                  <a:pt x="794683" y="4439"/>
                </a:lnTo>
                <a:lnTo>
                  <a:pt x="832389" y="133"/>
                </a:lnTo>
                <a:lnTo>
                  <a:pt x="845158" y="595"/>
                </a:lnTo>
                <a:lnTo>
                  <a:pt x="894181" y="12118"/>
                </a:lnTo>
                <a:lnTo>
                  <a:pt x="929580" y="35300"/>
                </a:lnTo>
                <a:lnTo>
                  <a:pt x="951163" y="70174"/>
                </a:lnTo>
                <a:lnTo>
                  <a:pt x="966059" y="73722"/>
                </a:lnTo>
                <a:lnTo>
                  <a:pt x="1004529" y="90677"/>
                </a:lnTo>
                <a:lnTo>
                  <a:pt x="1038547" y="124610"/>
                </a:lnTo>
                <a:lnTo>
                  <a:pt x="1048516" y="155372"/>
                </a:lnTo>
                <a:lnTo>
                  <a:pt x="1048484" y="166153"/>
                </a:lnTo>
                <a:lnTo>
                  <a:pt x="1046651" y="177045"/>
                </a:lnTo>
                <a:lnTo>
                  <a:pt x="1042476" y="189554"/>
                </a:lnTo>
                <a:lnTo>
                  <a:pt x="1040444" y="193618"/>
                </a:lnTo>
                <a:lnTo>
                  <a:pt x="1038031" y="197682"/>
                </a:lnTo>
                <a:lnTo>
                  <a:pt x="1066030" y="236600"/>
                </a:lnTo>
                <a:lnTo>
                  <a:pt x="1072769" y="267987"/>
                </a:lnTo>
                <a:lnTo>
                  <a:pt x="1072364" y="278517"/>
                </a:lnTo>
                <a:lnTo>
                  <a:pt x="1057808" y="319220"/>
                </a:lnTo>
                <a:lnTo>
                  <a:pt x="1023137" y="354498"/>
                </a:lnTo>
                <a:lnTo>
                  <a:pt x="987511" y="373332"/>
                </a:lnTo>
                <a:lnTo>
                  <a:pt x="938953" y="386501"/>
                </a:lnTo>
                <a:lnTo>
                  <a:pt x="928557" y="387801"/>
                </a:lnTo>
                <a:lnTo>
                  <a:pt x="927445" y="399695"/>
                </a:lnTo>
                <a:lnTo>
                  <a:pt x="905328" y="442348"/>
                </a:lnTo>
                <a:lnTo>
                  <a:pt x="873288" y="467012"/>
                </a:lnTo>
                <a:lnTo>
                  <a:pt x="831322" y="483089"/>
                </a:lnTo>
                <a:lnTo>
                  <a:pt x="799305" y="488009"/>
                </a:lnTo>
                <a:lnTo>
                  <a:pt x="782758" y="487793"/>
                </a:lnTo>
                <a:lnTo>
                  <a:pt x="742191" y="483449"/>
                </a:lnTo>
                <a:lnTo>
                  <a:pt x="708974" y="473018"/>
                </a:lnTo>
                <a:lnTo>
                  <a:pt x="704161" y="482782"/>
                </a:lnTo>
                <a:lnTo>
                  <a:pt x="674944" y="516745"/>
                </a:lnTo>
                <a:lnTo>
                  <a:pt x="632862" y="541388"/>
                </a:lnTo>
                <a:lnTo>
                  <a:pt x="595323" y="552814"/>
                </a:lnTo>
                <a:lnTo>
                  <a:pt x="554582" y="557460"/>
                </a:lnTo>
                <a:lnTo>
                  <a:pt x="540588" y="557388"/>
                </a:lnTo>
                <a:lnTo>
                  <a:pt x="496586" y="551000"/>
                </a:lnTo>
                <a:lnTo>
                  <a:pt x="456328" y="537120"/>
                </a:lnTo>
                <a:lnTo>
                  <a:pt x="417128" y="512084"/>
                </a:lnTo>
                <a:lnTo>
                  <a:pt x="409495" y="504641"/>
                </a:lnTo>
                <a:lnTo>
                  <a:pt x="395708" y="510006"/>
                </a:lnTo>
                <a:lnTo>
                  <a:pt x="352591" y="520862"/>
                </a:lnTo>
                <a:lnTo>
                  <a:pt x="308263" y="524109"/>
                </a:lnTo>
                <a:lnTo>
                  <a:pt x="293533" y="523556"/>
                </a:lnTo>
                <a:lnTo>
                  <a:pt x="250429" y="517162"/>
                </a:lnTo>
                <a:lnTo>
                  <a:pt x="210375" y="503915"/>
                </a:lnTo>
                <a:lnTo>
                  <a:pt x="175197" y="484139"/>
                </a:lnTo>
                <a:lnTo>
                  <a:pt x="146720" y="458159"/>
                </a:lnTo>
                <a:lnTo>
                  <a:pt x="145361" y="456508"/>
                </a:lnTo>
                <a:lnTo>
                  <a:pt x="144700" y="455746"/>
                </a:lnTo>
                <a:lnTo>
                  <a:pt x="129002" y="456254"/>
                </a:lnTo>
                <a:lnTo>
                  <a:pt x="113745" y="455196"/>
                </a:lnTo>
                <a:lnTo>
                  <a:pt x="72371" y="443596"/>
                </a:lnTo>
                <a:lnTo>
                  <a:pt x="41265" y="421411"/>
                </a:lnTo>
                <a:lnTo>
                  <a:pt x="24273" y="378604"/>
                </a:lnTo>
                <a:lnTo>
                  <a:pt x="25929" y="366486"/>
                </a:lnTo>
                <a:lnTo>
                  <a:pt x="30018" y="355032"/>
                </a:lnTo>
                <a:lnTo>
                  <a:pt x="36436" y="344352"/>
                </a:lnTo>
                <a:lnTo>
                  <a:pt x="45083" y="334556"/>
                </a:lnTo>
                <a:lnTo>
                  <a:pt x="53133" y="327730"/>
                </a:lnTo>
                <a:lnTo>
                  <a:pt x="40353" y="321512"/>
                </a:lnTo>
                <a:lnTo>
                  <a:pt x="6225" y="287644"/>
                </a:lnTo>
                <a:lnTo>
                  <a:pt x="0" y="256946"/>
                </a:lnTo>
                <a:lnTo>
                  <a:pt x="1904" y="246496"/>
                </a:lnTo>
                <a:lnTo>
                  <a:pt x="30369" y="208656"/>
                </a:lnTo>
                <a:lnTo>
                  <a:pt x="64791" y="191294"/>
                </a:lnTo>
                <a:lnTo>
                  <a:pt x="91158" y="185842"/>
                </a:lnTo>
                <a:lnTo>
                  <a:pt x="97444" y="18358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83254" y="4316958"/>
            <a:ext cx="62273" cy="10236"/>
          </a:xfrm>
          <a:custGeom>
            <a:avLst/>
            <a:gdLst/>
            <a:ahLst/>
            <a:cxnLst/>
            <a:rect l="l" t="t" r="r" b="b"/>
            <a:pathLst>
              <a:path w="62273" h="10236">
                <a:moveTo>
                  <a:pt x="62273" y="10058"/>
                </a:moveTo>
                <a:lnTo>
                  <a:pt x="49265" y="10236"/>
                </a:lnTo>
                <a:lnTo>
                  <a:pt x="36397" y="9283"/>
                </a:lnTo>
                <a:lnTo>
                  <a:pt x="23806" y="7236"/>
                </a:lnTo>
                <a:lnTo>
                  <a:pt x="11628" y="4130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76032" y="4439539"/>
            <a:ext cx="24930" cy="4721"/>
          </a:xfrm>
          <a:custGeom>
            <a:avLst/>
            <a:gdLst/>
            <a:ahLst/>
            <a:cxnLst/>
            <a:rect l="l" t="t" r="r" b="b"/>
            <a:pathLst>
              <a:path w="24930" h="4721">
                <a:moveTo>
                  <a:pt x="24930" y="0"/>
                </a:moveTo>
                <a:lnTo>
                  <a:pt x="12661" y="2862"/>
                </a:lnTo>
                <a:lnTo>
                  <a:pt x="0" y="4721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22501" y="4473290"/>
            <a:ext cx="15354" cy="20349"/>
          </a:xfrm>
          <a:custGeom>
            <a:avLst/>
            <a:gdLst/>
            <a:ahLst/>
            <a:cxnLst/>
            <a:rect l="l" t="t" r="r" b="b"/>
            <a:pathLst>
              <a:path w="15354" h="20349">
                <a:moveTo>
                  <a:pt x="15354" y="20349"/>
                </a:moveTo>
                <a:lnTo>
                  <a:pt x="6978" y="10411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437556" y="4437634"/>
            <a:ext cx="6560" cy="24536"/>
          </a:xfrm>
          <a:custGeom>
            <a:avLst/>
            <a:gdLst/>
            <a:ahLst/>
            <a:cxnLst/>
            <a:rect l="l" t="t" r="r" b="b"/>
            <a:pathLst>
              <a:path w="6560" h="24536">
                <a:moveTo>
                  <a:pt x="6560" y="0"/>
                </a:moveTo>
                <a:lnTo>
                  <a:pt x="4225" y="12409"/>
                </a:lnTo>
                <a:lnTo>
                  <a:pt x="0" y="2453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575688" y="4285488"/>
            <a:ext cx="80271" cy="83896"/>
          </a:xfrm>
          <a:custGeom>
            <a:avLst/>
            <a:gdLst/>
            <a:ahLst/>
            <a:cxnLst/>
            <a:rect l="l" t="t" r="r" b="b"/>
            <a:pathLst>
              <a:path w="80271" h="83896">
                <a:moveTo>
                  <a:pt x="0" y="0"/>
                </a:moveTo>
                <a:lnTo>
                  <a:pt x="40534" y="20885"/>
                </a:lnTo>
                <a:lnTo>
                  <a:pt x="68095" y="49776"/>
                </a:lnTo>
                <a:lnTo>
                  <a:pt x="78071" y="72113"/>
                </a:lnTo>
                <a:lnTo>
                  <a:pt x="80271" y="8389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740460" y="4187444"/>
            <a:ext cx="25474" cy="27507"/>
          </a:xfrm>
          <a:custGeom>
            <a:avLst/>
            <a:gdLst/>
            <a:ahLst/>
            <a:cxnLst/>
            <a:rect l="l" t="t" r="r" b="b"/>
            <a:pathLst>
              <a:path w="25474" h="27507">
                <a:moveTo>
                  <a:pt x="25474" y="0"/>
                </a:moveTo>
                <a:lnTo>
                  <a:pt x="18481" y="9880"/>
                </a:lnTo>
                <a:lnTo>
                  <a:pt x="9969" y="19079"/>
                </a:lnTo>
                <a:lnTo>
                  <a:pt x="0" y="2750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679701" y="4059428"/>
            <a:ext cx="2031" cy="16256"/>
          </a:xfrm>
          <a:custGeom>
            <a:avLst/>
            <a:gdLst/>
            <a:ahLst/>
            <a:cxnLst/>
            <a:rect l="l" t="t" r="r" b="b"/>
            <a:pathLst>
              <a:path w="2031" h="16255">
                <a:moveTo>
                  <a:pt x="0" y="0"/>
                </a:moveTo>
                <a:lnTo>
                  <a:pt x="1397" y="5334"/>
                </a:lnTo>
                <a:lnTo>
                  <a:pt x="2031" y="10795"/>
                </a:lnTo>
                <a:lnTo>
                  <a:pt x="1905" y="16256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450339" y="4021209"/>
            <a:ext cx="16501" cy="19168"/>
          </a:xfrm>
          <a:custGeom>
            <a:avLst/>
            <a:gdLst/>
            <a:ahLst/>
            <a:cxnLst/>
            <a:rect l="l" t="t" r="r" b="b"/>
            <a:pathLst>
              <a:path w="16501" h="19168">
                <a:moveTo>
                  <a:pt x="0" y="19168"/>
                </a:moveTo>
                <a:lnTo>
                  <a:pt x="7369" y="9229"/>
                </a:lnTo>
                <a:lnTo>
                  <a:pt x="16501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278382" y="4032377"/>
            <a:ext cx="8890" cy="17906"/>
          </a:xfrm>
          <a:custGeom>
            <a:avLst/>
            <a:gdLst/>
            <a:ahLst/>
            <a:cxnLst/>
            <a:rect l="l" t="t" r="r" b="b"/>
            <a:pathLst>
              <a:path w="8890" h="17906">
                <a:moveTo>
                  <a:pt x="0" y="17906"/>
                </a:moveTo>
                <a:lnTo>
                  <a:pt x="1905" y="11684"/>
                </a:lnTo>
                <a:lnTo>
                  <a:pt x="4826" y="5715"/>
                </a:lnTo>
                <a:lnTo>
                  <a:pt x="889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076388" y="4056379"/>
            <a:ext cx="22995" cy="11459"/>
          </a:xfrm>
          <a:custGeom>
            <a:avLst/>
            <a:gdLst/>
            <a:ahLst/>
            <a:cxnLst/>
            <a:rect l="l" t="t" r="r" b="b"/>
            <a:pathLst>
              <a:path w="22995" h="11459">
                <a:moveTo>
                  <a:pt x="0" y="0"/>
                </a:moveTo>
                <a:lnTo>
                  <a:pt x="11840" y="5379"/>
                </a:lnTo>
                <a:lnTo>
                  <a:pt x="22995" y="11459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25868" y="4174744"/>
            <a:ext cx="5626" cy="18287"/>
          </a:xfrm>
          <a:custGeom>
            <a:avLst/>
            <a:gdLst/>
            <a:ahLst/>
            <a:cxnLst/>
            <a:rect l="l" t="t" r="r" b="b"/>
            <a:pathLst>
              <a:path w="5626" h="18287">
                <a:moveTo>
                  <a:pt x="5626" y="18287"/>
                </a:moveTo>
                <a:lnTo>
                  <a:pt x="3060" y="12318"/>
                </a:lnTo>
                <a:lnTo>
                  <a:pt x="1181" y="6222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285547" y="5210359"/>
            <a:ext cx="2793626" cy="11613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197644" y="3287936"/>
            <a:ext cx="949739" cy="557371"/>
          </a:xfrm>
          <a:custGeom>
            <a:avLst/>
            <a:gdLst/>
            <a:ahLst/>
            <a:cxnLst/>
            <a:rect l="l" t="t" r="r" b="b"/>
            <a:pathLst>
              <a:path w="949739" h="557371">
                <a:moveTo>
                  <a:pt x="687828" y="504664"/>
                </a:moveTo>
                <a:lnTo>
                  <a:pt x="409540" y="504664"/>
                </a:lnTo>
                <a:lnTo>
                  <a:pt x="417077" y="512043"/>
                </a:lnTo>
                <a:lnTo>
                  <a:pt x="456271" y="537096"/>
                </a:lnTo>
                <a:lnTo>
                  <a:pt x="496552" y="550925"/>
                </a:lnTo>
                <a:lnTo>
                  <a:pt x="540564" y="557291"/>
                </a:lnTo>
                <a:lnTo>
                  <a:pt x="554562" y="557371"/>
                </a:lnTo>
                <a:lnTo>
                  <a:pt x="568397" y="556626"/>
                </a:lnTo>
                <a:lnTo>
                  <a:pt x="608277" y="549679"/>
                </a:lnTo>
                <a:lnTo>
                  <a:pt x="644376" y="536170"/>
                </a:lnTo>
                <a:lnTo>
                  <a:pt x="683655" y="509065"/>
                </a:lnTo>
                <a:lnTo>
                  <a:pt x="687828" y="504664"/>
                </a:lnTo>
                <a:close/>
              </a:path>
              <a:path w="949739" h="557371">
                <a:moveTo>
                  <a:pt x="890310" y="455642"/>
                </a:moveTo>
                <a:lnTo>
                  <a:pt x="144745" y="455642"/>
                </a:lnTo>
                <a:lnTo>
                  <a:pt x="145380" y="456531"/>
                </a:lnTo>
                <a:lnTo>
                  <a:pt x="175251" y="484155"/>
                </a:lnTo>
                <a:lnTo>
                  <a:pt x="210422" y="503915"/>
                </a:lnTo>
                <a:lnTo>
                  <a:pt x="250468" y="517143"/>
                </a:lnTo>
                <a:lnTo>
                  <a:pt x="293565" y="523525"/>
                </a:lnTo>
                <a:lnTo>
                  <a:pt x="308294" y="524076"/>
                </a:lnTo>
                <a:lnTo>
                  <a:pt x="323091" y="523819"/>
                </a:lnTo>
                <a:lnTo>
                  <a:pt x="367221" y="518087"/>
                </a:lnTo>
                <a:lnTo>
                  <a:pt x="409540" y="504664"/>
                </a:lnTo>
                <a:lnTo>
                  <a:pt x="687828" y="504664"/>
                </a:lnTo>
                <a:lnTo>
                  <a:pt x="691444" y="500851"/>
                </a:lnTo>
                <a:lnTo>
                  <a:pt x="698316" y="492084"/>
                </a:lnTo>
                <a:lnTo>
                  <a:pt x="704191" y="482806"/>
                </a:lnTo>
                <a:lnTo>
                  <a:pt x="709006" y="473041"/>
                </a:lnTo>
                <a:lnTo>
                  <a:pt x="860923" y="473041"/>
                </a:lnTo>
                <a:lnTo>
                  <a:pt x="873275" y="466956"/>
                </a:lnTo>
                <a:lnTo>
                  <a:pt x="885189" y="459589"/>
                </a:lnTo>
                <a:lnTo>
                  <a:pt x="890310" y="455642"/>
                </a:lnTo>
                <a:close/>
              </a:path>
              <a:path w="949739" h="557371">
                <a:moveTo>
                  <a:pt x="860923" y="473041"/>
                </a:moveTo>
                <a:lnTo>
                  <a:pt x="709006" y="473041"/>
                </a:lnTo>
                <a:lnTo>
                  <a:pt x="711089" y="473941"/>
                </a:lnTo>
                <a:lnTo>
                  <a:pt x="754474" y="485501"/>
                </a:lnTo>
                <a:lnTo>
                  <a:pt x="799388" y="487916"/>
                </a:lnTo>
                <a:lnTo>
                  <a:pt x="815707" y="486097"/>
                </a:lnTo>
                <a:lnTo>
                  <a:pt x="831365" y="483015"/>
                </a:lnTo>
                <a:lnTo>
                  <a:pt x="846253" y="478746"/>
                </a:lnTo>
                <a:lnTo>
                  <a:pt x="860260" y="473367"/>
                </a:lnTo>
                <a:lnTo>
                  <a:pt x="860923" y="473041"/>
                </a:lnTo>
                <a:close/>
              </a:path>
              <a:path w="949739" h="557371">
                <a:moveTo>
                  <a:pt x="270110" y="49968"/>
                </a:moveTo>
                <a:lnTo>
                  <a:pt x="226153" y="52010"/>
                </a:lnTo>
                <a:lnTo>
                  <a:pt x="182167" y="63876"/>
                </a:lnTo>
                <a:lnTo>
                  <a:pt x="145514" y="83355"/>
                </a:lnTo>
                <a:lnTo>
                  <a:pt x="110904" y="118507"/>
                </a:lnTo>
                <a:lnTo>
                  <a:pt x="96181" y="160799"/>
                </a:lnTo>
                <a:lnTo>
                  <a:pt x="96067" y="172059"/>
                </a:lnTo>
                <a:lnTo>
                  <a:pt x="97501" y="183481"/>
                </a:lnTo>
                <a:lnTo>
                  <a:pt x="91114" y="185757"/>
                </a:lnTo>
                <a:lnTo>
                  <a:pt x="52526" y="195874"/>
                </a:lnTo>
                <a:lnTo>
                  <a:pt x="20663" y="216837"/>
                </a:lnTo>
                <a:lnTo>
                  <a:pt x="0" y="256886"/>
                </a:lnTo>
                <a:lnTo>
                  <a:pt x="120" y="267316"/>
                </a:lnTo>
                <a:lnTo>
                  <a:pt x="19780" y="306029"/>
                </a:lnTo>
                <a:lnTo>
                  <a:pt x="53140" y="327753"/>
                </a:lnTo>
                <a:lnTo>
                  <a:pt x="45108" y="334557"/>
                </a:lnTo>
                <a:lnTo>
                  <a:pt x="36451" y="344356"/>
                </a:lnTo>
                <a:lnTo>
                  <a:pt x="30025" y="355037"/>
                </a:lnTo>
                <a:lnTo>
                  <a:pt x="25931" y="366491"/>
                </a:lnTo>
                <a:lnTo>
                  <a:pt x="24269" y="378605"/>
                </a:lnTo>
                <a:lnTo>
                  <a:pt x="25139" y="391270"/>
                </a:lnTo>
                <a:lnTo>
                  <a:pt x="50202" y="429737"/>
                </a:lnTo>
                <a:lnTo>
                  <a:pt x="85281" y="448668"/>
                </a:lnTo>
                <a:lnTo>
                  <a:pt x="129046" y="456150"/>
                </a:lnTo>
                <a:lnTo>
                  <a:pt x="144745" y="455642"/>
                </a:lnTo>
                <a:lnTo>
                  <a:pt x="890310" y="455642"/>
                </a:lnTo>
                <a:lnTo>
                  <a:pt x="919617" y="422095"/>
                </a:lnTo>
                <a:lnTo>
                  <a:pt x="928462" y="387697"/>
                </a:lnTo>
                <a:lnTo>
                  <a:pt x="939003" y="386418"/>
                </a:lnTo>
                <a:lnTo>
                  <a:pt x="987573" y="373238"/>
                </a:lnTo>
                <a:lnTo>
                  <a:pt x="1023169" y="354394"/>
                </a:lnTo>
                <a:lnTo>
                  <a:pt x="1057840" y="319117"/>
                </a:lnTo>
                <a:lnTo>
                  <a:pt x="1072396" y="278413"/>
                </a:lnTo>
                <a:lnTo>
                  <a:pt x="1072801" y="267884"/>
                </a:lnTo>
                <a:lnTo>
                  <a:pt x="1071889" y="257344"/>
                </a:lnTo>
                <a:lnTo>
                  <a:pt x="1054819" y="216399"/>
                </a:lnTo>
                <a:lnTo>
                  <a:pt x="1038063" y="197578"/>
                </a:lnTo>
                <a:lnTo>
                  <a:pt x="1040476" y="193641"/>
                </a:lnTo>
                <a:lnTo>
                  <a:pt x="1042508" y="189450"/>
                </a:lnTo>
                <a:lnTo>
                  <a:pt x="1046625" y="177097"/>
                </a:lnTo>
                <a:lnTo>
                  <a:pt x="1048467" y="166191"/>
                </a:lnTo>
                <a:lnTo>
                  <a:pt x="1048509" y="155397"/>
                </a:lnTo>
                <a:lnTo>
                  <a:pt x="1046826" y="144804"/>
                </a:lnTo>
                <a:lnTo>
                  <a:pt x="1024299" y="106281"/>
                </a:lnTo>
                <a:lnTo>
                  <a:pt x="992874" y="83982"/>
                </a:lnTo>
                <a:lnTo>
                  <a:pt x="951195" y="70070"/>
                </a:lnTo>
                <a:lnTo>
                  <a:pt x="949739" y="65244"/>
                </a:lnTo>
                <a:lnTo>
                  <a:pt x="348072" y="65244"/>
                </a:lnTo>
                <a:lnTo>
                  <a:pt x="340189" y="62188"/>
                </a:lnTo>
                <a:lnTo>
                  <a:pt x="329803" y="58760"/>
                </a:lnTo>
                <a:lnTo>
                  <a:pt x="318971" y="55865"/>
                </a:lnTo>
                <a:lnTo>
                  <a:pt x="307639" y="53520"/>
                </a:lnTo>
                <a:lnTo>
                  <a:pt x="295755" y="51744"/>
                </a:lnTo>
                <a:lnTo>
                  <a:pt x="283263" y="50554"/>
                </a:lnTo>
                <a:lnTo>
                  <a:pt x="270110" y="49968"/>
                </a:lnTo>
                <a:close/>
              </a:path>
              <a:path w="949739" h="557371">
                <a:moveTo>
                  <a:pt x="466746" y="15540"/>
                </a:moveTo>
                <a:lnTo>
                  <a:pt x="428224" y="19212"/>
                </a:lnTo>
                <a:lnTo>
                  <a:pt x="382256" y="36019"/>
                </a:lnTo>
                <a:lnTo>
                  <a:pt x="348072" y="65244"/>
                </a:lnTo>
                <a:lnTo>
                  <a:pt x="949739" y="65244"/>
                </a:lnTo>
                <a:lnTo>
                  <a:pt x="557749" y="42511"/>
                </a:lnTo>
                <a:lnTo>
                  <a:pt x="554284" y="40188"/>
                </a:lnTo>
                <a:lnTo>
                  <a:pt x="518591" y="23603"/>
                </a:lnTo>
                <a:lnTo>
                  <a:pt x="479848" y="16127"/>
                </a:lnTo>
                <a:lnTo>
                  <a:pt x="466746" y="15540"/>
                </a:lnTo>
                <a:close/>
              </a:path>
              <a:path w="949739" h="557371">
                <a:moveTo>
                  <a:pt x="653837" y="0"/>
                </a:moveTo>
                <a:lnTo>
                  <a:pt x="615577" y="5166"/>
                </a:lnTo>
                <a:lnTo>
                  <a:pt x="572913" y="26375"/>
                </a:lnTo>
                <a:lnTo>
                  <a:pt x="557749" y="42511"/>
                </a:lnTo>
                <a:lnTo>
                  <a:pt x="936301" y="42511"/>
                </a:lnTo>
                <a:lnTo>
                  <a:pt x="929636" y="35275"/>
                </a:lnTo>
                <a:lnTo>
                  <a:pt x="923536" y="30192"/>
                </a:lnTo>
                <a:lnTo>
                  <a:pt x="740756" y="30192"/>
                </a:lnTo>
                <a:lnTo>
                  <a:pt x="739027" y="28637"/>
                </a:lnTo>
                <a:lnTo>
                  <a:pt x="693147" y="5049"/>
                </a:lnTo>
                <a:lnTo>
                  <a:pt x="667016" y="503"/>
                </a:lnTo>
                <a:lnTo>
                  <a:pt x="653837" y="0"/>
                </a:lnTo>
                <a:close/>
              </a:path>
              <a:path w="949739" h="557371">
                <a:moveTo>
                  <a:pt x="832405" y="135"/>
                </a:moveTo>
                <a:lnTo>
                  <a:pt x="782687" y="7765"/>
                </a:lnTo>
                <a:lnTo>
                  <a:pt x="740756" y="30192"/>
                </a:lnTo>
                <a:lnTo>
                  <a:pt x="923536" y="30192"/>
                </a:lnTo>
                <a:lnTo>
                  <a:pt x="882523" y="7735"/>
                </a:lnTo>
                <a:lnTo>
                  <a:pt x="832405" y="135"/>
                </a:lnTo>
                <a:close/>
              </a:path>
            </a:pathLst>
          </a:custGeom>
          <a:solidFill>
            <a:srgbClr val="CCEB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197644" y="3287936"/>
            <a:ext cx="1072801" cy="557371"/>
          </a:xfrm>
          <a:custGeom>
            <a:avLst/>
            <a:gdLst/>
            <a:ahLst/>
            <a:cxnLst/>
            <a:rect l="l" t="t" r="r" b="b"/>
            <a:pathLst>
              <a:path w="1072801" h="557371">
                <a:moveTo>
                  <a:pt x="97501" y="183481"/>
                </a:moveTo>
                <a:lnTo>
                  <a:pt x="96067" y="172059"/>
                </a:lnTo>
                <a:lnTo>
                  <a:pt x="96181" y="160799"/>
                </a:lnTo>
                <a:lnTo>
                  <a:pt x="97783" y="149756"/>
                </a:lnTo>
                <a:lnTo>
                  <a:pt x="117845" y="108907"/>
                </a:lnTo>
                <a:lnTo>
                  <a:pt x="156815" y="76112"/>
                </a:lnTo>
                <a:lnTo>
                  <a:pt x="196096" y="58999"/>
                </a:lnTo>
                <a:lnTo>
                  <a:pt x="241609" y="50678"/>
                </a:lnTo>
                <a:lnTo>
                  <a:pt x="270110" y="49968"/>
                </a:lnTo>
                <a:lnTo>
                  <a:pt x="283263" y="50554"/>
                </a:lnTo>
                <a:lnTo>
                  <a:pt x="329803" y="58760"/>
                </a:lnTo>
                <a:lnTo>
                  <a:pt x="348072" y="65244"/>
                </a:lnTo>
                <a:lnTo>
                  <a:pt x="355178" y="56845"/>
                </a:lnTo>
                <a:lnTo>
                  <a:pt x="392883" y="30602"/>
                </a:lnTo>
                <a:lnTo>
                  <a:pt x="440839" y="17103"/>
                </a:lnTo>
                <a:lnTo>
                  <a:pt x="466746" y="15540"/>
                </a:lnTo>
                <a:lnTo>
                  <a:pt x="479848" y="16127"/>
                </a:lnTo>
                <a:lnTo>
                  <a:pt x="518591" y="23603"/>
                </a:lnTo>
                <a:lnTo>
                  <a:pt x="554284" y="40188"/>
                </a:lnTo>
                <a:lnTo>
                  <a:pt x="557749" y="42511"/>
                </a:lnTo>
                <a:lnTo>
                  <a:pt x="564697" y="34010"/>
                </a:lnTo>
                <a:lnTo>
                  <a:pt x="603729" y="9002"/>
                </a:lnTo>
                <a:lnTo>
                  <a:pt x="653837" y="0"/>
                </a:lnTo>
                <a:lnTo>
                  <a:pt x="667016" y="503"/>
                </a:lnTo>
                <a:lnTo>
                  <a:pt x="708738" y="10813"/>
                </a:lnTo>
                <a:lnTo>
                  <a:pt x="740756" y="30192"/>
                </a:lnTo>
                <a:lnTo>
                  <a:pt x="750104" y="23222"/>
                </a:lnTo>
                <a:lnTo>
                  <a:pt x="794675" y="4454"/>
                </a:lnTo>
                <a:lnTo>
                  <a:pt x="832405" y="135"/>
                </a:lnTo>
                <a:lnTo>
                  <a:pt x="845186" y="591"/>
                </a:lnTo>
                <a:lnTo>
                  <a:pt x="894248" y="12066"/>
                </a:lnTo>
                <a:lnTo>
                  <a:pt x="929636" y="35275"/>
                </a:lnTo>
                <a:lnTo>
                  <a:pt x="951195" y="70070"/>
                </a:lnTo>
                <a:lnTo>
                  <a:pt x="966105" y="73623"/>
                </a:lnTo>
                <a:lnTo>
                  <a:pt x="1004586" y="90604"/>
                </a:lnTo>
                <a:lnTo>
                  <a:pt x="1038575" y="124591"/>
                </a:lnTo>
                <a:lnTo>
                  <a:pt x="1048509" y="155397"/>
                </a:lnTo>
                <a:lnTo>
                  <a:pt x="1048467" y="166191"/>
                </a:lnTo>
                <a:lnTo>
                  <a:pt x="1046625" y="177097"/>
                </a:lnTo>
                <a:lnTo>
                  <a:pt x="1042508" y="189450"/>
                </a:lnTo>
                <a:lnTo>
                  <a:pt x="1040476" y="193641"/>
                </a:lnTo>
                <a:lnTo>
                  <a:pt x="1038063" y="197578"/>
                </a:lnTo>
                <a:lnTo>
                  <a:pt x="1066062" y="236497"/>
                </a:lnTo>
                <a:lnTo>
                  <a:pt x="1072801" y="267884"/>
                </a:lnTo>
                <a:lnTo>
                  <a:pt x="1072396" y="278413"/>
                </a:lnTo>
                <a:lnTo>
                  <a:pt x="1057840" y="319117"/>
                </a:lnTo>
                <a:lnTo>
                  <a:pt x="1023169" y="354394"/>
                </a:lnTo>
                <a:lnTo>
                  <a:pt x="987573" y="373238"/>
                </a:lnTo>
                <a:lnTo>
                  <a:pt x="939003" y="386418"/>
                </a:lnTo>
                <a:lnTo>
                  <a:pt x="928462" y="387697"/>
                </a:lnTo>
                <a:lnTo>
                  <a:pt x="927351" y="399607"/>
                </a:lnTo>
                <a:lnTo>
                  <a:pt x="905269" y="442293"/>
                </a:lnTo>
                <a:lnTo>
                  <a:pt x="873275" y="466956"/>
                </a:lnTo>
                <a:lnTo>
                  <a:pt x="831365" y="483015"/>
                </a:lnTo>
                <a:lnTo>
                  <a:pt x="799388" y="487916"/>
                </a:lnTo>
                <a:lnTo>
                  <a:pt x="782835" y="487743"/>
                </a:lnTo>
                <a:lnTo>
                  <a:pt x="742263" y="483469"/>
                </a:lnTo>
                <a:lnTo>
                  <a:pt x="709006" y="473041"/>
                </a:lnTo>
                <a:lnTo>
                  <a:pt x="704191" y="482806"/>
                </a:lnTo>
                <a:lnTo>
                  <a:pt x="674966" y="516754"/>
                </a:lnTo>
                <a:lnTo>
                  <a:pt x="632870" y="541361"/>
                </a:lnTo>
                <a:lnTo>
                  <a:pt x="595318" y="552756"/>
                </a:lnTo>
                <a:lnTo>
                  <a:pt x="554562" y="557371"/>
                </a:lnTo>
                <a:lnTo>
                  <a:pt x="540564" y="557291"/>
                </a:lnTo>
                <a:lnTo>
                  <a:pt x="496552" y="550925"/>
                </a:lnTo>
                <a:lnTo>
                  <a:pt x="456271" y="537096"/>
                </a:lnTo>
                <a:lnTo>
                  <a:pt x="417077" y="512043"/>
                </a:lnTo>
                <a:lnTo>
                  <a:pt x="409540" y="504664"/>
                </a:lnTo>
                <a:lnTo>
                  <a:pt x="395747" y="510012"/>
                </a:lnTo>
                <a:lnTo>
                  <a:pt x="352622" y="520837"/>
                </a:lnTo>
                <a:lnTo>
                  <a:pt x="308294" y="524076"/>
                </a:lnTo>
                <a:lnTo>
                  <a:pt x="293565" y="523525"/>
                </a:lnTo>
                <a:lnTo>
                  <a:pt x="250468" y="517143"/>
                </a:lnTo>
                <a:lnTo>
                  <a:pt x="210422" y="503915"/>
                </a:lnTo>
                <a:lnTo>
                  <a:pt x="175251" y="484155"/>
                </a:lnTo>
                <a:lnTo>
                  <a:pt x="146777" y="458182"/>
                </a:lnTo>
                <a:lnTo>
                  <a:pt x="144745" y="455642"/>
                </a:lnTo>
                <a:lnTo>
                  <a:pt x="99138" y="452565"/>
                </a:lnTo>
                <a:lnTo>
                  <a:pt x="60637" y="437156"/>
                </a:lnTo>
                <a:lnTo>
                  <a:pt x="28552" y="402009"/>
                </a:lnTo>
                <a:lnTo>
                  <a:pt x="24269" y="378605"/>
                </a:lnTo>
                <a:lnTo>
                  <a:pt x="25931" y="366491"/>
                </a:lnTo>
                <a:lnTo>
                  <a:pt x="30025" y="355037"/>
                </a:lnTo>
                <a:lnTo>
                  <a:pt x="36451" y="344356"/>
                </a:lnTo>
                <a:lnTo>
                  <a:pt x="45108" y="334557"/>
                </a:lnTo>
                <a:lnTo>
                  <a:pt x="53140" y="327753"/>
                </a:lnTo>
                <a:lnTo>
                  <a:pt x="40355" y="321505"/>
                </a:lnTo>
                <a:lnTo>
                  <a:pt x="6223" y="287570"/>
                </a:lnTo>
                <a:lnTo>
                  <a:pt x="0" y="256886"/>
                </a:lnTo>
                <a:lnTo>
                  <a:pt x="1905" y="246452"/>
                </a:lnTo>
                <a:lnTo>
                  <a:pt x="30367" y="208669"/>
                </a:lnTo>
                <a:lnTo>
                  <a:pt x="64777" y="191277"/>
                </a:lnTo>
                <a:lnTo>
                  <a:pt x="91114" y="185757"/>
                </a:lnTo>
                <a:lnTo>
                  <a:pt x="97501" y="183481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252393" y="3613723"/>
            <a:ext cx="62310" cy="10223"/>
          </a:xfrm>
          <a:custGeom>
            <a:avLst/>
            <a:gdLst/>
            <a:ahLst/>
            <a:cxnLst/>
            <a:rect l="l" t="t" r="r" b="b"/>
            <a:pathLst>
              <a:path w="62310" h="10223">
                <a:moveTo>
                  <a:pt x="62310" y="10094"/>
                </a:moveTo>
                <a:lnTo>
                  <a:pt x="49321" y="10223"/>
                </a:lnTo>
                <a:lnTo>
                  <a:pt x="36448" y="9260"/>
                </a:lnTo>
                <a:lnTo>
                  <a:pt x="23839" y="7223"/>
                </a:lnTo>
                <a:lnTo>
                  <a:pt x="11640" y="4130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345271" y="3736213"/>
            <a:ext cx="24931" cy="4728"/>
          </a:xfrm>
          <a:custGeom>
            <a:avLst/>
            <a:gdLst/>
            <a:ahLst/>
            <a:cxnLst/>
            <a:rect l="l" t="t" r="r" b="b"/>
            <a:pathLst>
              <a:path w="24931" h="4728">
                <a:moveTo>
                  <a:pt x="24931" y="0"/>
                </a:moveTo>
                <a:lnTo>
                  <a:pt x="12673" y="2918"/>
                </a:lnTo>
                <a:lnTo>
                  <a:pt x="0" y="472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591735" y="3769938"/>
            <a:ext cx="15323" cy="20375"/>
          </a:xfrm>
          <a:custGeom>
            <a:avLst/>
            <a:gdLst/>
            <a:ahLst/>
            <a:cxnLst/>
            <a:rect l="l" t="t" r="r" b="b"/>
            <a:pathLst>
              <a:path w="15323" h="20375">
                <a:moveTo>
                  <a:pt x="15323" y="20375"/>
                </a:moveTo>
                <a:lnTo>
                  <a:pt x="6957" y="10475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906821" y="3734308"/>
            <a:ext cx="6560" cy="24536"/>
          </a:xfrm>
          <a:custGeom>
            <a:avLst/>
            <a:gdLst/>
            <a:ahLst/>
            <a:cxnLst/>
            <a:rect l="l" t="t" r="r" b="b"/>
            <a:pathLst>
              <a:path w="6560" h="24536">
                <a:moveTo>
                  <a:pt x="6560" y="0"/>
                </a:moveTo>
                <a:lnTo>
                  <a:pt x="4177" y="12409"/>
                </a:lnTo>
                <a:lnTo>
                  <a:pt x="0" y="2453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044954" y="3582161"/>
            <a:ext cx="80263" cy="83915"/>
          </a:xfrm>
          <a:custGeom>
            <a:avLst/>
            <a:gdLst/>
            <a:ahLst/>
            <a:cxnLst/>
            <a:rect l="l" t="t" r="r" b="b"/>
            <a:pathLst>
              <a:path w="80263" h="83915">
                <a:moveTo>
                  <a:pt x="0" y="0"/>
                </a:moveTo>
                <a:lnTo>
                  <a:pt x="40507" y="20869"/>
                </a:lnTo>
                <a:lnTo>
                  <a:pt x="68064" y="49757"/>
                </a:lnTo>
                <a:lnTo>
                  <a:pt x="78051" y="72113"/>
                </a:lnTo>
                <a:lnTo>
                  <a:pt x="80263" y="8391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209672" y="3484117"/>
            <a:ext cx="25527" cy="27507"/>
          </a:xfrm>
          <a:custGeom>
            <a:avLst/>
            <a:gdLst/>
            <a:ahLst/>
            <a:cxnLst/>
            <a:rect l="l" t="t" r="r" b="b"/>
            <a:pathLst>
              <a:path w="25527" h="27507">
                <a:moveTo>
                  <a:pt x="25527" y="0"/>
                </a:moveTo>
                <a:lnTo>
                  <a:pt x="18515" y="9880"/>
                </a:lnTo>
                <a:lnTo>
                  <a:pt x="9973" y="19079"/>
                </a:lnTo>
                <a:lnTo>
                  <a:pt x="0" y="2750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148967" y="3356102"/>
            <a:ext cx="2031" cy="16256"/>
          </a:xfrm>
          <a:custGeom>
            <a:avLst/>
            <a:gdLst/>
            <a:ahLst/>
            <a:cxnLst/>
            <a:rect l="l" t="t" r="r" b="b"/>
            <a:pathLst>
              <a:path w="2031" h="16256">
                <a:moveTo>
                  <a:pt x="0" y="0"/>
                </a:moveTo>
                <a:lnTo>
                  <a:pt x="1396" y="5334"/>
                </a:lnTo>
                <a:lnTo>
                  <a:pt x="2031" y="10795"/>
                </a:lnTo>
                <a:lnTo>
                  <a:pt x="1905" y="16256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919604" y="3317920"/>
            <a:ext cx="16570" cy="19131"/>
          </a:xfrm>
          <a:custGeom>
            <a:avLst/>
            <a:gdLst/>
            <a:ahLst/>
            <a:cxnLst/>
            <a:rect l="l" t="t" r="r" b="b"/>
            <a:pathLst>
              <a:path w="16570" h="19131">
                <a:moveTo>
                  <a:pt x="0" y="19131"/>
                </a:moveTo>
                <a:lnTo>
                  <a:pt x="7397" y="9172"/>
                </a:lnTo>
                <a:lnTo>
                  <a:pt x="16570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747520" y="3329051"/>
            <a:ext cx="8890" cy="17907"/>
          </a:xfrm>
          <a:custGeom>
            <a:avLst/>
            <a:gdLst/>
            <a:ahLst/>
            <a:cxnLst/>
            <a:rect l="l" t="t" r="r" b="b"/>
            <a:pathLst>
              <a:path w="8890" h="17907">
                <a:moveTo>
                  <a:pt x="0" y="17907"/>
                </a:moveTo>
                <a:lnTo>
                  <a:pt x="1905" y="11684"/>
                </a:lnTo>
                <a:lnTo>
                  <a:pt x="4953" y="5714"/>
                </a:lnTo>
                <a:lnTo>
                  <a:pt x="8890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545589" y="3353053"/>
            <a:ext cx="23024" cy="11536"/>
          </a:xfrm>
          <a:custGeom>
            <a:avLst/>
            <a:gdLst/>
            <a:ahLst/>
            <a:cxnLst/>
            <a:rect l="l" t="t" r="r" b="b"/>
            <a:pathLst>
              <a:path w="23024" h="11536">
                <a:moveTo>
                  <a:pt x="0" y="0"/>
                </a:moveTo>
                <a:lnTo>
                  <a:pt x="11850" y="5463"/>
                </a:lnTo>
                <a:lnTo>
                  <a:pt x="23024" y="1153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295146" y="3471417"/>
            <a:ext cx="5587" cy="18415"/>
          </a:xfrm>
          <a:custGeom>
            <a:avLst/>
            <a:gdLst/>
            <a:ahLst/>
            <a:cxnLst/>
            <a:rect l="l" t="t" r="r" b="b"/>
            <a:pathLst>
              <a:path w="5587" h="18415">
                <a:moveTo>
                  <a:pt x="5587" y="18415"/>
                </a:moveTo>
                <a:lnTo>
                  <a:pt x="3047" y="12319"/>
                </a:lnTo>
                <a:lnTo>
                  <a:pt x="1142" y="6223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686429" y="5835716"/>
            <a:ext cx="949651" cy="557407"/>
          </a:xfrm>
          <a:custGeom>
            <a:avLst/>
            <a:gdLst/>
            <a:ahLst/>
            <a:cxnLst/>
            <a:rect l="l" t="t" r="r" b="b"/>
            <a:pathLst>
              <a:path w="949651" h="557407">
                <a:moveTo>
                  <a:pt x="687742" y="504644"/>
                </a:moveTo>
                <a:lnTo>
                  <a:pt x="409451" y="504644"/>
                </a:lnTo>
                <a:lnTo>
                  <a:pt x="417043" y="512044"/>
                </a:lnTo>
                <a:lnTo>
                  <a:pt x="456241" y="537089"/>
                </a:lnTo>
                <a:lnTo>
                  <a:pt x="496478" y="550951"/>
                </a:lnTo>
                <a:lnTo>
                  <a:pt x="540482" y="557332"/>
                </a:lnTo>
                <a:lnTo>
                  <a:pt x="554479" y="557407"/>
                </a:lnTo>
                <a:lnTo>
                  <a:pt x="568313" y="556655"/>
                </a:lnTo>
                <a:lnTo>
                  <a:pt x="608192" y="549687"/>
                </a:lnTo>
                <a:lnTo>
                  <a:pt x="644290" y="536162"/>
                </a:lnTo>
                <a:lnTo>
                  <a:pt x="683563" y="509052"/>
                </a:lnTo>
                <a:lnTo>
                  <a:pt x="687742" y="504644"/>
                </a:lnTo>
                <a:close/>
              </a:path>
              <a:path w="949651" h="557407">
                <a:moveTo>
                  <a:pt x="890261" y="455698"/>
                </a:moveTo>
                <a:lnTo>
                  <a:pt x="144656" y="455698"/>
                </a:lnTo>
                <a:lnTo>
                  <a:pt x="145926" y="457336"/>
                </a:lnTo>
                <a:lnTo>
                  <a:pt x="175162" y="484124"/>
                </a:lnTo>
                <a:lnTo>
                  <a:pt x="210334" y="503896"/>
                </a:lnTo>
                <a:lnTo>
                  <a:pt x="250380" y="517140"/>
                </a:lnTo>
                <a:lnTo>
                  <a:pt x="293477" y="523535"/>
                </a:lnTo>
                <a:lnTo>
                  <a:pt x="308206" y="524089"/>
                </a:lnTo>
                <a:lnTo>
                  <a:pt x="323097" y="523827"/>
                </a:lnTo>
                <a:lnTo>
                  <a:pt x="367133" y="518094"/>
                </a:lnTo>
                <a:lnTo>
                  <a:pt x="409451" y="504644"/>
                </a:lnTo>
                <a:lnTo>
                  <a:pt x="687742" y="504644"/>
                </a:lnTo>
                <a:lnTo>
                  <a:pt x="691356" y="500832"/>
                </a:lnTo>
                <a:lnTo>
                  <a:pt x="698228" y="492067"/>
                </a:lnTo>
                <a:lnTo>
                  <a:pt x="704103" y="482793"/>
                </a:lnTo>
                <a:lnTo>
                  <a:pt x="708917" y="473033"/>
                </a:lnTo>
                <a:lnTo>
                  <a:pt x="860934" y="473033"/>
                </a:lnTo>
                <a:lnTo>
                  <a:pt x="873256" y="466971"/>
                </a:lnTo>
                <a:lnTo>
                  <a:pt x="885181" y="459607"/>
                </a:lnTo>
                <a:lnTo>
                  <a:pt x="890261" y="455698"/>
                </a:lnTo>
                <a:close/>
              </a:path>
              <a:path w="949651" h="557407">
                <a:moveTo>
                  <a:pt x="860934" y="473033"/>
                </a:moveTo>
                <a:lnTo>
                  <a:pt x="708917" y="473033"/>
                </a:lnTo>
                <a:lnTo>
                  <a:pt x="710999" y="473933"/>
                </a:lnTo>
                <a:lnTo>
                  <a:pt x="754386" y="485498"/>
                </a:lnTo>
                <a:lnTo>
                  <a:pt x="799302" y="487931"/>
                </a:lnTo>
                <a:lnTo>
                  <a:pt x="815634" y="486111"/>
                </a:lnTo>
                <a:lnTo>
                  <a:pt x="831307" y="483027"/>
                </a:lnTo>
                <a:lnTo>
                  <a:pt x="846208" y="478759"/>
                </a:lnTo>
                <a:lnTo>
                  <a:pt x="860228" y="473381"/>
                </a:lnTo>
                <a:lnTo>
                  <a:pt x="860934" y="473033"/>
                </a:lnTo>
                <a:close/>
              </a:path>
              <a:path w="949651" h="557407">
                <a:moveTo>
                  <a:pt x="270091" y="49938"/>
                </a:moveTo>
                <a:lnTo>
                  <a:pt x="226234" y="51972"/>
                </a:lnTo>
                <a:lnTo>
                  <a:pt x="182213" y="63835"/>
                </a:lnTo>
                <a:lnTo>
                  <a:pt x="145536" y="83314"/>
                </a:lnTo>
                <a:lnTo>
                  <a:pt x="110898" y="118481"/>
                </a:lnTo>
                <a:lnTo>
                  <a:pt x="96129" y="160823"/>
                </a:lnTo>
                <a:lnTo>
                  <a:pt x="95998" y="172104"/>
                </a:lnTo>
                <a:lnTo>
                  <a:pt x="97412" y="183550"/>
                </a:lnTo>
                <a:lnTo>
                  <a:pt x="91133" y="185772"/>
                </a:lnTo>
                <a:lnTo>
                  <a:pt x="52497" y="195858"/>
                </a:lnTo>
                <a:lnTo>
                  <a:pt x="20645" y="216805"/>
                </a:lnTo>
                <a:lnTo>
                  <a:pt x="0" y="256905"/>
                </a:lnTo>
                <a:lnTo>
                  <a:pt x="119" y="267341"/>
                </a:lnTo>
                <a:lnTo>
                  <a:pt x="19766" y="306044"/>
                </a:lnTo>
                <a:lnTo>
                  <a:pt x="53089" y="327733"/>
                </a:lnTo>
                <a:lnTo>
                  <a:pt x="45126" y="334491"/>
                </a:lnTo>
                <a:lnTo>
                  <a:pt x="36463" y="344296"/>
                </a:lnTo>
                <a:lnTo>
                  <a:pt x="30026" y="354980"/>
                </a:lnTo>
                <a:lnTo>
                  <a:pt x="25918" y="366434"/>
                </a:lnTo>
                <a:lnTo>
                  <a:pt x="24242" y="378543"/>
                </a:lnTo>
                <a:lnTo>
                  <a:pt x="25099" y="391198"/>
                </a:lnTo>
                <a:lnTo>
                  <a:pt x="50149" y="429735"/>
                </a:lnTo>
                <a:lnTo>
                  <a:pt x="85205" y="448693"/>
                </a:lnTo>
                <a:lnTo>
                  <a:pt x="128957" y="456197"/>
                </a:lnTo>
                <a:lnTo>
                  <a:pt x="144656" y="455698"/>
                </a:lnTo>
                <a:lnTo>
                  <a:pt x="890261" y="455698"/>
                </a:lnTo>
                <a:lnTo>
                  <a:pt x="919646" y="422134"/>
                </a:lnTo>
                <a:lnTo>
                  <a:pt x="928500" y="387766"/>
                </a:lnTo>
                <a:lnTo>
                  <a:pt x="938915" y="386469"/>
                </a:lnTo>
                <a:lnTo>
                  <a:pt x="987463" y="373267"/>
                </a:lnTo>
                <a:lnTo>
                  <a:pt x="1023088" y="354417"/>
                </a:lnTo>
                <a:lnTo>
                  <a:pt x="1057755" y="319139"/>
                </a:lnTo>
                <a:lnTo>
                  <a:pt x="1072308" y="278439"/>
                </a:lnTo>
                <a:lnTo>
                  <a:pt x="1072713" y="267910"/>
                </a:lnTo>
                <a:lnTo>
                  <a:pt x="1071800" y="257370"/>
                </a:lnTo>
                <a:lnTo>
                  <a:pt x="1054730" y="216423"/>
                </a:lnTo>
                <a:lnTo>
                  <a:pt x="1037974" y="197596"/>
                </a:lnTo>
                <a:lnTo>
                  <a:pt x="1040387" y="193595"/>
                </a:lnTo>
                <a:lnTo>
                  <a:pt x="1042419" y="189481"/>
                </a:lnTo>
                <a:lnTo>
                  <a:pt x="1046678" y="177059"/>
                </a:lnTo>
                <a:lnTo>
                  <a:pt x="1048505" y="166168"/>
                </a:lnTo>
                <a:lnTo>
                  <a:pt x="1048531" y="155386"/>
                </a:lnTo>
                <a:lnTo>
                  <a:pt x="1046830" y="144806"/>
                </a:lnTo>
                <a:lnTo>
                  <a:pt x="1024239" y="106318"/>
                </a:lnTo>
                <a:lnTo>
                  <a:pt x="992785" y="84029"/>
                </a:lnTo>
                <a:lnTo>
                  <a:pt x="951106" y="70113"/>
                </a:lnTo>
                <a:lnTo>
                  <a:pt x="949651" y="65287"/>
                </a:lnTo>
                <a:lnTo>
                  <a:pt x="348110" y="65287"/>
                </a:lnTo>
                <a:lnTo>
                  <a:pt x="340220" y="62224"/>
                </a:lnTo>
                <a:lnTo>
                  <a:pt x="329804" y="58779"/>
                </a:lnTo>
                <a:lnTo>
                  <a:pt x="318951" y="55869"/>
                </a:lnTo>
                <a:lnTo>
                  <a:pt x="307606" y="53513"/>
                </a:lnTo>
                <a:lnTo>
                  <a:pt x="295717" y="51727"/>
                </a:lnTo>
                <a:lnTo>
                  <a:pt x="283230" y="50530"/>
                </a:lnTo>
                <a:lnTo>
                  <a:pt x="270091" y="49938"/>
                </a:lnTo>
                <a:close/>
              </a:path>
              <a:path w="949651" h="557407">
                <a:moveTo>
                  <a:pt x="466700" y="15520"/>
                </a:moveTo>
                <a:lnTo>
                  <a:pt x="428177" y="19207"/>
                </a:lnTo>
                <a:lnTo>
                  <a:pt x="382231" y="36045"/>
                </a:lnTo>
                <a:lnTo>
                  <a:pt x="348110" y="65287"/>
                </a:lnTo>
                <a:lnTo>
                  <a:pt x="949651" y="65287"/>
                </a:lnTo>
                <a:lnTo>
                  <a:pt x="557660" y="42465"/>
                </a:lnTo>
                <a:lnTo>
                  <a:pt x="554231" y="40169"/>
                </a:lnTo>
                <a:lnTo>
                  <a:pt x="518553" y="23594"/>
                </a:lnTo>
                <a:lnTo>
                  <a:pt x="479803" y="16105"/>
                </a:lnTo>
                <a:lnTo>
                  <a:pt x="466700" y="15520"/>
                </a:lnTo>
                <a:close/>
              </a:path>
              <a:path w="949651" h="557407">
                <a:moveTo>
                  <a:pt x="653735" y="0"/>
                </a:moveTo>
                <a:lnTo>
                  <a:pt x="615466" y="5181"/>
                </a:lnTo>
                <a:lnTo>
                  <a:pt x="572817" y="26366"/>
                </a:lnTo>
                <a:lnTo>
                  <a:pt x="557660" y="42465"/>
                </a:lnTo>
                <a:lnTo>
                  <a:pt x="936164" y="42465"/>
                </a:lnTo>
                <a:lnTo>
                  <a:pt x="929536" y="35262"/>
                </a:lnTo>
                <a:lnTo>
                  <a:pt x="923457" y="30197"/>
                </a:lnTo>
                <a:lnTo>
                  <a:pt x="740667" y="30197"/>
                </a:lnTo>
                <a:lnTo>
                  <a:pt x="738942" y="28638"/>
                </a:lnTo>
                <a:lnTo>
                  <a:pt x="693089" y="5013"/>
                </a:lnTo>
                <a:lnTo>
                  <a:pt x="666923" y="493"/>
                </a:lnTo>
                <a:lnTo>
                  <a:pt x="653735" y="0"/>
                </a:lnTo>
                <a:close/>
              </a:path>
              <a:path w="949651" h="557407">
                <a:moveTo>
                  <a:pt x="832351" y="129"/>
                </a:moveTo>
                <a:lnTo>
                  <a:pt x="782650" y="7759"/>
                </a:lnTo>
                <a:lnTo>
                  <a:pt x="740667" y="30197"/>
                </a:lnTo>
                <a:lnTo>
                  <a:pt x="923457" y="30197"/>
                </a:lnTo>
                <a:lnTo>
                  <a:pt x="882432" y="7738"/>
                </a:lnTo>
                <a:lnTo>
                  <a:pt x="832351" y="129"/>
                </a:lnTo>
                <a:close/>
              </a:path>
            </a:pathLst>
          </a:custGeom>
          <a:solidFill>
            <a:srgbClr val="CCEB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686429" y="5835716"/>
            <a:ext cx="1072713" cy="557407"/>
          </a:xfrm>
          <a:custGeom>
            <a:avLst/>
            <a:gdLst/>
            <a:ahLst/>
            <a:cxnLst/>
            <a:rect l="l" t="t" r="r" b="b"/>
            <a:pathLst>
              <a:path w="1072713" h="557407">
                <a:moveTo>
                  <a:pt x="97412" y="183550"/>
                </a:moveTo>
                <a:lnTo>
                  <a:pt x="95998" y="172104"/>
                </a:lnTo>
                <a:lnTo>
                  <a:pt x="96129" y="160823"/>
                </a:lnTo>
                <a:lnTo>
                  <a:pt x="97745" y="149764"/>
                </a:lnTo>
                <a:lnTo>
                  <a:pt x="117846" y="108874"/>
                </a:lnTo>
                <a:lnTo>
                  <a:pt x="156844" y="76070"/>
                </a:lnTo>
                <a:lnTo>
                  <a:pt x="196151" y="58959"/>
                </a:lnTo>
                <a:lnTo>
                  <a:pt x="241647" y="50642"/>
                </a:lnTo>
                <a:lnTo>
                  <a:pt x="270091" y="49938"/>
                </a:lnTo>
                <a:lnTo>
                  <a:pt x="283230" y="50530"/>
                </a:lnTo>
                <a:lnTo>
                  <a:pt x="329804" y="58779"/>
                </a:lnTo>
                <a:lnTo>
                  <a:pt x="348110" y="65287"/>
                </a:lnTo>
                <a:lnTo>
                  <a:pt x="355196" y="56887"/>
                </a:lnTo>
                <a:lnTo>
                  <a:pt x="392849" y="30621"/>
                </a:lnTo>
                <a:lnTo>
                  <a:pt x="440791" y="17092"/>
                </a:lnTo>
                <a:lnTo>
                  <a:pt x="466700" y="15520"/>
                </a:lnTo>
                <a:lnTo>
                  <a:pt x="479803" y="16105"/>
                </a:lnTo>
                <a:lnTo>
                  <a:pt x="518553" y="23594"/>
                </a:lnTo>
                <a:lnTo>
                  <a:pt x="554231" y="40169"/>
                </a:lnTo>
                <a:lnTo>
                  <a:pt x="557660" y="42465"/>
                </a:lnTo>
                <a:lnTo>
                  <a:pt x="564605" y="33985"/>
                </a:lnTo>
                <a:lnTo>
                  <a:pt x="603620" y="9016"/>
                </a:lnTo>
                <a:lnTo>
                  <a:pt x="653735" y="0"/>
                </a:lnTo>
                <a:lnTo>
                  <a:pt x="666923" y="493"/>
                </a:lnTo>
                <a:lnTo>
                  <a:pt x="708665" y="10794"/>
                </a:lnTo>
                <a:lnTo>
                  <a:pt x="740667" y="30197"/>
                </a:lnTo>
                <a:lnTo>
                  <a:pt x="750038" y="23223"/>
                </a:lnTo>
                <a:lnTo>
                  <a:pt x="794638" y="4446"/>
                </a:lnTo>
                <a:lnTo>
                  <a:pt x="832351" y="129"/>
                </a:lnTo>
                <a:lnTo>
                  <a:pt x="845122" y="586"/>
                </a:lnTo>
                <a:lnTo>
                  <a:pt x="894152" y="12071"/>
                </a:lnTo>
                <a:lnTo>
                  <a:pt x="929536" y="35262"/>
                </a:lnTo>
                <a:lnTo>
                  <a:pt x="951106" y="70113"/>
                </a:lnTo>
                <a:lnTo>
                  <a:pt x="966012" y="73670"/>
                </a:lnTo>
                <a:lnTo>
                  <a:pt x="1004504" y="90650"/>
                </a:lnTo>
                <a:lnTo>
                  <a:pt x="1038545" y="124613"/>
                </a:lnTo>
                <a:lnTo>
                  <a:pt x="1048531" y="155386"/>
                </a:lnTo>
                <a:lnTo>
                  <a:pt x="1048505" y="166168"/>
                </a:lnTo>
                <a:lnTo>
                  <a:pt x="1046678" y="177059"/>
                </a:lnTo>
                <a:lnTo>
                  <a:pt x="1042419" y="189481"/>
                </a:lnTo>
                <a:lnTo>
                  <a:pt x="1040387" y="193595"/>
                </a:lnTo>
                <a:lnTo>
                  <a:pt x="1037974" y="197596"/>
                </a:lnTo>
                <a:lnTo>
                  <a:pt x="1065973" y="236523"/>
                </a:lnTo>
                <a:lnTo>
                  <a:pt x="1072713" y="267910"/>
                </a:lnTo>
                <a:lnTo>
                  <a:pt x="1072308" y="278439"/>
                </a:lnTo>
                <a:lnTo>
                  <a:pt x="1057755" y="319139"/>
                </a:lnTo>
                <a:lnTo>
                  <a:pt x="1023088" y="354417"/>
                </a:lnTo>
                <a:lnTo>
                  <a:pt x="987463" y="373267"/>
                </a:lnTo>
                <a:lnTo>
                  <a:pt x="938915" y="386469"/>
                </a:lnTo>
                <a:lnTo>
                  <a:pt x="928500" y="387766"/>
                </a:lnTo>
                <a:lnTo>
                  <a:pt x="927389" y="399664"/>
                </a:lnTo>
                <a:lnTo>
                  <a:pt x="905282" y="442319"/>
                </a:lnTo>
                <a:lnTo>
                  <a:pt x="873256" y="466971"/>
                </a:lnTo>
                <a:lnTo>
                  <a:pt x="831307" y="483027"/>
                </a:lnTo>
                <a:lnTo>
                  <a:pt x="799302" y="487931"/>
                </a:lnTo>
                <a:lnTo>
                  <a:pt x="782748" y="487750"/>
                </a:lnTo>
                <a:lnTo>
                  <a:pt x="742174" y="483463"/>
                </a:lnTo>
                <a:lnTo>
                  <a:pt x="708917" y="473033"/>
                </a:lnTo>
                <a:lnTo>
                  <a:pt x="704103" y="482793"/>
                </a:lnTo>
                <a:lnTo>
                  <a:pt x="674879" y="516736"/>
                </a:lnTo>
                <a:lnTo>
                  <a:pt x="632784" y="541358"/>
                </a:lnTo>
                <a:lnTo>
                  <a:pt x="595234" y="552771"/>
                </a:lnTo>
                <a:lnTo>
                  <a:pt x="554479" y="557407"/>
                </a:lnTo>
                <a:lnTo>
                  <a:pt x="540482" y="557332"/>
                </a:lnTo>
                <a:lnTo>
                  <a:pt x="496478" y="550951"/>
                </a:lnTo>
                <a:lnTo>
                  <a:pt x="456241" y="537089"/>
                </a:lnTo>
                <a:lnTo>
                  <a:pt x="417043" y="512044"/>
                </a:lnTo>
                <a:lnTo>
                  <a:pt x="409451" y="504644"/>
                </a:lnTo>
                <a:lnTo>
                  <a:pt x="395659" y="510004"/>
                </a:lnTo>
                <a:lnTo>
                  <a:pt x="352534" y="520848"/>
                </a:lnTo>
                <a:lnTo>
                  <a:pt x="308206" y="524089"/>
                </a:lnTo>
                <a:lnTo>
                  <a:pt x="293477" y="523535"/>
                </a:lnTo>
                <a:lnTo>
                  <a:pt x="250380" y="517140"/>
                </a:lnTo>
                <a:lnTo>
                  <a:pt x="210334" y="503896"/>
                </a:lnTo>
                <a:lnTo>
                  <a:pt x="175162" y="484124"/>
                </a:lnTo>
                <a:lnTo>
                  <a:pt x="146688" y="458149"/>
                </a:lnTo>
                <a:lnTo>
                  <a:pt x="145926" y="457336"/>
                </a:lnTo>
                <a:lnTo>
                  <a:pt x="145291" y="456523"/>
                </a:lnTo>
                <a:lnTo>
                  <a:pt x="144656" y="455698"/>
                </a:lnTo>
                <a:lnTo>
                  <a:pt x="99056" y="452597"/>
                </a:lnTo>
                <a:lnTo>
                  <a:pt x="60577" y="437164"/>
                </a:lnTo>
                <a:lnTo>
                  <a:pt x="28513" y="401960"/>
                </a:lnTo>
                <a:lnTo>
                  <a:pt x="24242" y="378543"/>
                </a:lnTo>
                <a:lnTo>
                  <a:pt x="25918" y="366434"/>
                </a:lnTo>
                <a:lnTo>
                  <a:pt x="30026" y="354980"/>
                </a:lnTo>
                <a:lnTo>
                  <a:pt x="36463" y="344296"/>
                </a:lnTo>
                <a:lnTo>
                  <a:pt x="45126" y="334491"/>
                </a:lnTo>
                <a:lnTo>
                  <a:pt x="53089" y="327733"/>
                </a:lnTo>
                <a:lnTo>
                  <a:pt x="40321" y="321498"/>
                </a:lnTo>
                <a:lnTo>
                  <a:pt x="6219" y="287597"/>
                </a:lnTo>
                <a:lnTo>
                  <a:pt x="0" y="256905"/>
                </a:lnTo>
                <a:lnTo>
                  <a:pt x="1906" y="246460"/>
                </a:lnTo>
                <a:lnTo>
                  <a:pt x="30337" y="208639"/>
                </a:lnTo>
                <a:lnTo>
                  <a:pt x="64759" y="191270"/>
                </a:lnTo>
                <a:lnTo>
                  <a:pt x="91133" y="185772"/>
                </a:lnTo>
                <a:lnTo>
                  <a:pt x="97412" y="183550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741227" y="6161512"/>
            <a:ext cx="62299" cy="10202"/>
          </a:xfrm>
          <a:custGeom>
            <a:avLst/>
            <a:gdLst/>
            <a:ahLst/>
            <a:cxnLst/>
            <a:rect l="l" t="t" r="r" b="b"/>
            <a:pathLst>
              <a:path w="62299" h="10202">
                <a:moveTo>
                  <a:pt x="62299" y="10040"/>
                </a:moveTo>
                <a:lnTo>
                  <a:pt x="49271" y="10202"/>
                </a:lnTo>
                <a:lnTo>
                  <a:pt x="36386" y="9255"/>
                </a:lnTo>
                <a:lnTo>
                  <a:pt x="23784" y="7223"/>
                </a:lnTo>
                <a:lnTo>
                  <a:pt x="11608" y="4130"/>
                </a:lnTo>
                <a:lnTo>
                  <a:pt x="0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833963" y="6284048"/>
            <a:ext cx="24935" cy="4697"/>
          </a:xfrm>
          <a:custGeom>
            <a:avLst/>
            <a:gdLst/>
            <a:ahLst/>
            <a:cxnLst/>
            <a:rect l="l" t="t" r="r" b="b"/>
            <a:pathLst>
              <a:path w="24935" h="4697">
                <a:moveTo>
                  <a:pt x="24935" y="0"/>
                </a:moveTo>
                <a:lnTo>
                  <a:pt x="12676" y="2878"/>
                </a:lnTo>
                <a:lnTo>
                  <a:pt x="0" y="469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080479" y="6317807"/>
            <a:ext cx="15401" cy="20305"/>
          </a:xfrm>
          <a:custGeom>
            <a:avLst/>
            <a:gdLst/>
            <a:ahLst/>
            <a:cxnLst/>
            <a:rect l="l" t="t" r="r" b="b"/>
            <a:pathLst>
              <a:path w="15401" h="20305">
                <a:moveTo>
                  <a:pt x="15401" y="20305"/>
                </a:moveTo>
                <a:lnTo>
                  <a:pt x="6984" y="10412"/>
                </a:lnTo>
                <a:lnTo>
                  <a:pt x="0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395512" y="6282144"/>
            <a:ext cx="6565" cy="24535"/>
          </a:xfrm>
          <a:custGeom>
            <a:avLst/>
            <a:gdLst/>
            <a:ahLst/>
            <a:cxnLst/>
            <a:rect l="l" t="t" r="r" b="b"/>
            <a:pathLst>
              <a:path w="6565" h="24535">
                <a:moveTo>
                  <a:pt x="6565" y="0"/>
                </a:moveTo>
                <a:lnTo>
                  <a:pt x="4228" y="12395"/>
                </a:lnTo>
                <a:lnTo>
                  <a:pt x="0" y="2453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533650" y="6129985"/>
            <a:ext cx="80273" cy="83757"/>
          </a:xfrm>
          <a:custGeom>
            <a:avLst/>
            <a:gdLst/>
            <a:ahLst/>
            <a:cxnLst/>
            <a:rect l="l" t="t" r="r" b="b"/>
            <a:pathLst>
              <a:path w="80273" h="83757">
                <a:moveTo>
                  <a:pt x="0" y="0"/>
                </a:moveTo>
                <a:lnTo>
                  <a:pt x="40493" y="20823"/>
                </a:lnTo>
                <a:lnTo>
                  <a:pt x="68073" y="49657"/>
                </a:lnTo>
                <a:lnTo>
                  <a:pt x="78068" y="71975"/>
                </a:lnTo>
                <a:lnTo>
                  <a:pt x="80273" y="8375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698404" y="6031953"/>
            <a:ext cx="25491" cy="27496"/>
          </a:xfrm>
          <a:custGeom>
            <a:avLst/>
            <a:gdLst/>
            <a:ahLst/>
            <a:cxnLst/>
            <a:rect l="l" t="t" r="r" b="b"/>
            <a:pathLst>
              <a:path w="25491" h="27496">
                <a:moveTo>
                  <a:pt x="25491" y="0"/>
                </a:moveTo>
                <a:lnTo>
                  <a:pt x="18494" y="9877"/>
                </a:lnTo>
                <a:lnTo>
                  <a:pt x="9976" y="19073"/>
                </a:lnTo>
                <a:lnTo>
                  <a:pt x="0" y="2749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637663" y="5903899"/>
            <a:ext cx="2031" cy="16294"/>
          </a:xfrm>
          <a:custGeom>
            <a:avLst/>
            <a:gdLst/>
            <a:ahLst/>
            <a:cxnLst/>
            <a:rect l="l" t="t" r="r" b="b"/>
            <a:pathLst>
              <a:path w="2031" h="16294">
                <a:moveTo>
                  <a:pt x="0" y="0"/>
                </a:moveTo>
                <a:lnTo>
                  <a:pt x="1397" y="5372"/>
                </a:lnTo>
                <a:lnTo>
                  <a:pt x="2031" y="10833"/>
                </a:lnTo>
                <a:lnTo>
                  <a:pt x="1905" y="16294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408301" y="5865719"/>
            <a:ext cx="16522" cy="19168"/>
          </a:xfrm>
          <a:custGeom>
            <a:avLst/>
            <a:gdLst/>
            <a:ahLst/>
            <a:cxnLst/>
            <a:rect l="l" t="t" r="r" b="b"/>
            <a:pathLst>
              <a:path w="16522" h="19168">
                <a:moveTo>
                  <a:pt x="0" y="19168"/>
                </a:moveTo>
                <a:lnTo>
                  <a:pt x="7378" y="9196"/>
                </a:lnTo>
                <a:lnTo>
                  <a:pt x="1652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236342" y="5876861"/>
            <a:ext cx="8889" cy="17932"/>
          </a:xfrm>
          <a:custGeom>
            <a:avLst/>
            <a:gdLst/>
            <a:ahLst/>
            <a:cxnLst/>
            <a:rect l="l" t="t" r="r" b="b"/>
            <a:pathLst>
              <a:path w="8889" h="17932">
                <a:moveTo>
                  <a:pt x="0" y="17932"/>
                </a:moveTo>
                <a:lnTo>
                  <a:pt x="1905" y="11722"/>
                </a:lnTo>
                <a:lnTo>
                  <a:pt x="4825" y="5689"/>
                </a:lnTo>
                <a:lnTo>
                  <a:pt x="888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034413" y="5900877"/>
            <a:ext cx="22991" cy="11510"/>
          </a:xfrm>
          <a:custGeom>
            <a:avLst/>
            <a:gdLst/>
            <a:ahLst/>
            <a:cxnLst/>
            <a:rect l="l" t="t" r="r" b="b"/>
            <a:pathLst>
              <a:path w="22991" h="11510">
                <a:moveTo>
                  <a:pt x="0" y="0"/>
                </a:moveTo>
                <a:lnTo>
                  <a:pt x="11850" y="5412"/>
                </a:lnTo>
                <a:lnTo>
                  <a:pt x="22991" y="1151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783842" y="6019266"/>
            <a:ext cx="5587" cy="18300"/>
          </a:xfrm>
          <a:custGeom>
            <a:avLst/>
            <a:gdLst/>
            <a:ahLst/>
            <a:cxnLst/>
            <a:rect l="l" t="t" r="r" b="b"/>
            <a:pathLst>
              <a:path w="5587" h="18300">
                <a:moveTo>
                  <a:pt x="5587" y="18300"/>
                </a:moveTo>
                <a:lnTo>
                  <a:pt x="3047" y="12319"/>
                </a:lnTo>
                <a:lnTo>
                  <a:pt x="1143" y="6197"/>
                </a:lnTo>
                <a:lnTo>
                  <a:pt x="0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464424" y="4366671"/>
            <a:ext cx="949651" cy="557359"/>
          </a:xfrm>
          <a:custGeom>
            <a:avLst/>
            <a:gdLst/>
            <a:ahLst/>
            <a:cxnLst/>
            <a:rect l="l" t="t" r="r" b="b"/>
            <a:pathLst>
              <a:path w="949651" h="557359">
                <a:moveTo>
                  <a:pt x="687811" y="504667"/>
                </a:moveTo>
                <a:lnTo>
                  <a:pt x="409451" y="504667"/>
                </a:lnTo>
                <a:lnTo>
                  <a:pt x="417085" y="512099"/>
                </a:lnTo>
                <a:lnTo>
                  <a:pt x="456291" y="537071"/>
                </a:lnTo>
                <a:lnTo>
                  <a:pt x="496565" y="550911"/>
                </a:lnTo>
                <a:lnTo>
                  <a:pt x="540587" y="557290"/>
                </a:lnTo>
                <a:lnTo>
                  <a:pt x="554583" y="557359"/>
                </a:lnTo>
                <a:lnTo>
                  <a:pt x="568417" y="556603"/>
                </a:lnTo>
                <a:lnTo>
                  <a:pt x="608300" y="549625"/>
                </a:lnTo>
                <a:lnTo>
                  <a:pt x="644406" y="536099"/>
                </a:lnTo>
                <a:lnTo>
                  <a:pt x="683719" y="508977"/>
                </a:lnTo>
                <a:lnTo>
                  <a:pt x="687811" y="504667"/>
                </a:lnTo>
                <a:close/>
              </a:path>
              <a:path w="949651" h="557359">
                <a:moveTo>
                  <a:pt x="890290" y="455645"/>
                </a:moveTo>
                <a:lnTo>
                  <a:pt x="144656" y="455645"/>
                </a:lnTo>
                <a:lnTo>
                  <a:pt x="145291" y="456534"/>
                </a:lnTo>
                <a:lnTo>
                  <a:pt x="146053" y="457296"/>
                </a:lnTo>
                <a:lnTo>
                  <a:pt x="146688" y="458058"/>
                </a:lnTo>
                <a:lnTo>
                  <a:pt x="175162" y="484039"/>
                </a:lnTo>
                <a:lnTo>
                  <a:pt x="210333" y="503818"/>
                </a:lnTo>
                <a:lnTo>
                  <a:pt x="250379" y="517073"/>
                </a:lnTo>
                <a:lnTo>
                  <a:pt x="293476" y="523483"/>
                </a:lnTo>
                <a:lnTo>
                  <a:pt x="308205" y="524043"/>
                </a:lnTo>
                <a:lnTo>
                  <a:pt x="323002" y="523795"/>
                </a:lnTo>
                <a:lnTo>
                  <a:pt x="367132" y="518082"/>
                </a:lnTo>
                <a:lnTo>
                  <a:pt x="409451" y="504667"/>
                </a:lnTo>
                <a:lnTo>
                  <a:pt x="687811" y="504667"/>
                </a:lnTo>
                <a:lnTo>
                  <a:pt x="691483" y="500799"/>
                </a:lnTo>
                <a:lnTo>
                  <a:pt x="698356" y="492046"/>
                </a:lnTo>
                <a:lnTo>
                  <a:pt x="704230" y="482786"/>
                </a:lnTo>
                <a:lnTo>
                  <a:pt x="709044" y="473044"/>
                </a:lnTo>
                <a:lnTo>
                  <a:pt x="860836" y="473044"/>
                </a:lnTo>
                <a:lnTo>
                  <a:pt x="873230" y="466951"/>
                </a:lnTo>
                <a:lnTo>
                  <a:pt x="885161" y="459589"/>
                </a:lnTo>
                <a:lnTo>
                  <a:pt x="890290" y="455645"/>
                </a:lnTo>
                <a:close/>
              </a:path>
              <a:path w="949651" h="557359">
                <a:moveTo>
                  <a:pt x="860836" y="473044"/>
                </a:moveTo>
                <a:lnTo>
                  <a:pt x="709044" y="473044"/>
                </a:lnTo>
                <a:lnTo>
                  <a:pt x="710990" y="473891"/>
                </a:lnTo>
                <a:lnTo>
                  <a:pt x="754311" y="485493"/>
                </a:lnTo>
                <a:lnTo>
                  <a:pt x="799247" y="487910"/>
                </a:lnTo>
                <a:lnTo>
                  <a:pt x="815586" y="486085"/>
                </a:lnTo>
                <a:lnTo>
                  <a:pt x="831264" y="483001"/>
                </a:lnTo>
                <a:lnTo>
                  <a:pt x="846171" y="478733"/>
                </a:lnTo>
                <a:lnTo>
                  <a:pt x="860197" y="473358"/>
                </a:lnTo>
                <a:lnTo>
                  <a:pt x="860836" y="473044"/>
                </a:lnTo>
                <a:close/>
              </a:path>
              <a:path w="949651" h="557359">
                <a:moveTo>
                  <a:pt x="270180" y="49878"/>
                </a:moveTo>
                <a:lnTo>
                  <a:pt x="226298" y="51975"/>
                </a:lnTo>
                <a:lnTo>
                  <a:pt x="182257" y="63799"/>
                </a:lnTo>
                <a:lnTo>
                  <a:pt x="145563" y="83251"/>
                </a:lnTo>
                <a:lnTo>
                  <a:pt x="110906" y="118399"/>
                </a:lnTo>
                <a:lnTo>
                  <a:pt x="96129" y="160746"/>
                </a:lnTo>
                <a:lnTo>
                  <a:pt x="95997" y="172032"/>
                </a:lnTo>
                <a:lnTo>
                  <a:pt x="97412" y="183484"/>
                </a:lnTo>
                <a:lnTo>
                  <a:pt x="91175" y="185755"/>
                </a:lnTo>
                <a:lnTo>
                  <a:pt x="52518" y="195815"/>
                </a:lnTo>
                <a:lnTo>
                  <a:pt x="20655" y="216720"/>
                </a:lnTo>
                <a:lnTo>
                  <a:pt x="0" y="256836"/>
                </a:lnTo>
                <a:lnTo>
                  <a:pt x="118" y="267277"/>
                </a:lnTo>
                <a:lnTo>
                  <a:pt x="19762" y="305978"/>
                </a:lnTo>
                <a:lnTo>
                  <a:pt x="53089" y="327629"/>
                </a:lnTo>
                <a:lnTo>
                  <a:pt x="45076" y="334475"/>
                </a:lnTo>
                <a:lnTo>
                  <a:pt x="36431" y="344312"/>
                </a:lnTo>
                <a:lnTo>
                  <a:pt x="30010" y="355010"/>
                </a:lnTo>
                <a:lnTo>
                  <a:pt x="25914" y="366460"/>
                </a:lnTo>
                <a:lnTo>
                  <a:pt x="24245" y="378552"/>
                </a:lnTo>
                <a:lnTo>
                  <a:pt x="25107" y="391175"/>
                </a:lnTo>
                <a:lnTo>
                  <a:pt x="50171" y="429719"/>
                </a:lnTo>
                <a:lnTo>
                  <a:pt x="85222" y="448669"/>
                </a:lnTo>
                <a:lnTo>
                  <a:pt x="128961" y="456153"/>
                </a:lnTo>
                <a:lnTo>
                  <a:pt x="144656" y="455645"/>
                </a:lnTo>
                <a:lnTo>
                  <a:pt x="890290" y="455645"/>
                </a:lnTo>
                <a:lnTo>
                  <a:pt x="919641" y="422110"/>
                </a:lnTo>
                <a:lnTo>
                  <a:pt x="928500" y="387700"/>
                </a:lnTo>
                <a:lnTo>
                  <a:pt x="938896" y="386400"/>
                </a:lnTo>
                <a:lnTo>
                  <a:pt x="987453" y="373232"/>
                </a:lnTo>
                <a:lnTo>
                  <a:pt x="1023080" y="354397"/>
                </a:lnTo>
                <a:lnTo>
                  <a:pt x="1057751" y="319120"/>
                </a:lnTo>
                <a:lnTo>
                  <a:pt x="1072307" y="278417"/>
                </a:lnTo>
                <a:lnTo>
                  <a:pt x="1072712" y="267887"/>
                </a:lnTo>
                <a:lnTo>
                  <a:pt x="1071799" y="257347"/>
                </a:lnTo>
                <a:lnTo>
                  <a:pt x="1054730" y="216402"/>
                </a:lnTo>
                <a:lnTo>
                  <a:pt x="1037974" y="197581"/>
                </a:lnTo>
                <a:lnTo>
                  <a:pt x="1040387" y="193517"/>
                </a:lnTo>
                <a:lnTo>
                  <a:pt x="1042419" y="189453"/>
                </a:lnTo>
                <a:lnTo>
                  <a:pt x="1046681" y="177022"/>
                </a:lnTo>
                <a:lnTo>
                  <a:pt x="1048505" y="166123"/>
                </a:lnTo>
                <a:lnTo>
                  <a:pt x="1048529" y="155336"/>
                </a:lnTo>
                <a:lnTo>
                  <a:pt x="1046827" y="144750"/>
                </a:lnTo>
                <a:lnTo>
                  <a:pt x="1024233" y="106256"/>
                </a:lnTo>
                <a:lnTo>
                  <a:pt x="992780" y="83975"/>
                </a:lnTo>
                <a:lnTo>
                  <a:pt x="951106" y="70073"/>
                </a:lnTo>
                <a:lnTo>
                  <a:pt x="949651" y="65247"/>
                </a:lnTo>
                <a:lnTo>
                  <a:pt x="348110" y="65247"/>
                </a:lnTo>
                <a:lnTo>
                  <a:pt x="340248" y="62180"/>
                </a:lnTo>
                <a:lnTo>
                  <a:pt x="329838" y="58719"/>
                </a:lnTo>
                <a:lnTo>
                  <a:pt x="318995" y="55799"/>
                </a:lnTo>
                <a:lnTo>
                  <a:pt x="307663" y="53437"/>
                </a:lnTo>
                <a:lnTo>
                  <a:pt x="295787" y="51651"/>
                </a:lnTo>
                <a:lnTo>
                  <a:pt x="283311" y="50459"/>
                </a:lnTo>
                <a:lnTo>
                  <a:pt x="270180" y="49878"/>
                </a:lnTo>
                <a:close/>
              </a:path>
              <a:path w="949651" h="557359">
                <a:moveTo>
                  <a:pt x="466662" y="15487"/>
                </a:moveTo>
                <a:lnTo>
                  <a:pt x="428151" y="19166"/>
                </a:lnTo>
                <a:lnTo>
                  <a:pt x="382220" y="36003"/>
                </a:lnTo>
                <a:lnTo>
                  <a:pt x="348110" y="65247"/>
                </a:lnTo>
                <a:lnTo>
                  <a:pt x="949651" y="65247"/>
                </a:lnTo>
                <a:lnTo>
                  <a:pt x="557660" y="42387"/>
                </a:lnTo>
                <a:lnTo>
                  <a:pt x="554224" y="40089"/>
                </a:lnTo>
                <a:lnTo>
                  <a:pt x="518504" y="23592"/>
                </a:lnTo>
                <a:lnTo>
                  <a:pt x="479762" y="16078"/>
                </a:lnTo>
                <a:lnTo>
                  <a:pt x="466662" y="15487"/>
                </a:lnTo>
                <a:close/>
              </a:path>
              <a:path w="949651" h="557359">
                <a:moveTo>
                  <a:pt x="653750" y="0"/>
                </a:moveTo>
                <a:lnTo>
                  <a:pt x="615476" y="5157"/>
                </a:lnTo>
                <a:lnTo>
                  <a:pt x="572818" y="26307"/>
                </a:lnTo>
                <a:lnTo>
                  <a:pt x="557660" y="42387"/>
                </a:lnTo>
                <a:lnTo>
                  <a:pt x="936137" y="42387"/>
                </a:lnTo>
                <a:lnTo>
                  <a:pt x="929547" y="35222"/>
                </a:lnTo>
                <a:lnTo>
                  <a:pt x="923508" y="30195"/>
                </a:lnTo>
                <a:lnTo>
                  <a:pt x="740667" y="30195"/>
                </a:lnTo>
                <a:lnTo>
                  <a:pt x="738959" y="28639"/>
                </a:lnTo>
                <a:lnTo>
                  <a:pt x="693109" y="5037"/>
                </a:lnTo>
                <a:lnTo>
                  <a:pt x="666941" y="501"/>
                </a:lnTo>
                <a:lnTo>
                  <a:pt x="653750" y="0"/>
                </a:lnTo>
                <a:close/>
              </a:path>
              <a:path w="949651" h="557359">
                <a:moveTo>
                  <a:pt x="832358" y="138"/>
                </a:moveTo>
                <a:lnTo>
                  <a:pt x="782653" y="7769"/>
                </a:lnTo>
                <a:lnTo>
                  <a:pt x="740667" y="30195"/>
                </a:lnTo>
                <a:lnTo>
                  <a:pt x="923508" y="30195"/>
                </a:lnTo>
                <a:lnTo>
                  <a:pt x="882443" y="7738"/>
                </a:lnTo>
                <a:lnTo>
                  <a:pt x="832358" y="138"/>
                </a:lnTo>
                <a:close/>
              </a:path>
            </a:pathLst>
          </a:custGeom>
          <a:solidFill>
            <a:srgbClr val="CCEB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464424" y="4366671"/>
            <a:ext cx="1072712" cy="557359"/>
          </a:xfrm>
          <a:custGeom>
            <a:avLst/>
            <a:gdLst/>
            <a:ahLst/>
            <a:cxnLst/>
            <a:rect l="l" t="t" r="r" b="b"/>
            <a:pathLst>
              <a:path w="1072712" h="557359">
                <a:moveTo>
                  <a:pt x="97412" y="183484"/>
                </a:moveTo>
                <a:lnTo>
                  <a:pt x="95997" y="172032"/>
                </a:lnTo>
                <a:lnTo>
                  <a:pt x="96129" y="160746"/>
                </a:lnTo>
                <a:lnTo>
                  <a:pt x="97746" y="149683"/>
                </a:lnTo>
                <a:lnTo>
                  <a:pt x="117859" y="108795"/>
                </a:lnTo>
                <a:lnTo>
                  <a:pt x="156877" y="76014"/>
                </a:lnTo>
                <a:lnTo>
                  <a:pt x="196202" y="58935"/>
                </a:lnTo>
                <a:lnTo>
                  <a:pt x="241728" y="50618"/>
                </a:lnTo>
                <a:lnTo>
                  <a:pt x="270180" y="49878"/>
                </a:lnTo>
                <a:lnTo>
                  <a:pt x="283311" y="50459"/>
                </a:lnTo>
                <a:lnTo>
                  <a:pt x="329838" y="58719"/>
                </a:lnTo>
                <a:lnTo>
                  <a:pt x="348110" y="65247"/>
                </a:lnTo>
                <a:lnTo>
                  <a:pt x="355193" y="56846"/>
                </a:lnTo>
                <a:lnTo>
                  <a:pt x="392834" y="30578"/>
                </a:lnTo>
                <a:lnTo>
                  <a:pt x="440761" y="17052"/>
                </a:lnTo>
                <a:lnTo>
                  <a:pt x="466662" y="15487"/>
                </a:lnTo>
                <a:lnTo>
                  <a:pt x="479762" y="16078"/>
                </a:lnTo>
                <a:lnTo>
                  <a:pt x="518504" y="23592"/>
                </a:lnTo>
                <a:lnTo>
                  <a:pt x="554224" y="40089"/>
                </a:lnTo>
                <a:lnTo>
                  <a:pt x="557660" y="42387"/>
                </a:lnTo>
                <a:lnTo>
                  <a:pt x="564605" y="33917"/>
                </a:lnTo>
                <a:lnTo>
                  <a:pt x="603627" y="8984"/>
                </a:lnTo>
                <a:lnTo>
                  <a:pt x="653750" y="0"/>
                </a:lnTo>
                <a:lnTo>
                  <a:pt x="666941" y="501"/>
                </a:lnTo>
                <a:lnTo>
                  <a:pt x="708681" y="10797"/>
                </a:lnTo>
                <a:lnTo>
                  <a:pt x="740667" y="30195"/>
                </a:lnTo>
                <a:lnTo>
                  <a:pt x="750038" y="23225"/>
                </a:lnTo>
                <a:lnTo>
                  <a:pt x="794642" y="4457"/>
                </a:lnTo>
                <a:lnTo>
                  <a:pt x="832358" y="138"/>
                </a:lnTo>
                <a:lnTo>
                  <a:pt x="845131" y="594"/>
                </a:lnTo>
                <a:lnTo>
                  <a:pt x="894163" y="12069"/>
                </a:lnTo>
                <a:lnTo>
                  <a:pt x="929547" y="35222"/>
                </a:lnTo>
                <a:lnTo>
                  <a:pt x="951106" y="70073"/>
                </a:lnTo>
                <a:lnTo>
                  <a:pt x="966010" y="73624"/>
                </a:lnTo>
                <a:lnTo>
                  <a:pt x="1004499" y="90592"/>
                </a:lnTo>
                <a:lnTo>
                  <a:pt x="1038539" y="124552"/>
                </a:lnTo>
                <a:lnTo>
                  <a:pt x="1048529" y="155336"/>
                </a:lnTo>
                <a:lnTo>
                  <a:pt x="1048505" y="166123"/>
                </a:lnTo>
                <a:lnTo>
                  <a:pt x="1046681" y="177022"/>
                </a:lnTo>
                <a:lnTo>
                  <a:pt x="1042419" y="189453"/>
                </a:lnTo>
                <a:lnTo>
                  <a:pt x="1040387" y="193517"/>
                </a:lnTo>
                <a:lnTo>
                  <a:pt x="1037974" y="197581"/>
                </a:lnTo>
                <a:lnTo>
                  <a:pt x="1065973" y="236500"/>
                </a:lnTo>
                <a:lnTo>
                  <a:pt x="1072712" y="267887"/>
                </a:lnTo>
                <a:lnTo>
                  <a:pt x="1072307" y="278417"/>
                </a:lnTo>
                <a:lnTo>
                  <a:pt x="1057751" y="319120"/>
                </a:lnTo>
                <a:lnTo>
                  <a:pt x="1023080" y="354397"/>
                </a:lnTo>
                <a:lnTo>
                  <a:pt x="987453" y="373232"/>
                </a:lnTo>
                <a:lnTo>
                  <a:pt x="938896" y="386400"/>
                </a:lnTo>
                <a:lnTo>
                  <a:pt x="928500" y="387700"/>
                </a:lnTo>
                <a:lnTo>
                  <a:pt x="927387" y="399618"/>
                </a:lnTo>
                <a:lnTo>
                  <a:pt x="905270" y="442304"/>
                </a:lnTo>
                <a:lnTo>
                  <a:pt x="873230" y="466951"/>
                </a:lnTo>
                <a:lnTo>
                  <a:pt x="831264" y="483001"/>
                </a:lnTo>
                <a:lnTo>
                  <a:pt x="799247" y="487910"/>
                </a:lnTo>
                <a:lnTo>
                  <a:pt x="782683" y="487739"/>
                </a:lnTo>
                <a:lnTo>
                  <a:pt x="742103" y="483454"/>
                </a:lnTo>
                <a:lnTo>
                  <a:pt x="709044" y="473044"/>
                </a:lnTo>
                <a:lnTo>
                  <a:pt x="704230" y="482786"/>
                </a:lnTo>
                <a:lnTo>
                  <a:pt x="675003" y="516685"/>
                </a:lnTo>
                <a:lnTo>
                  <a:pt x="632898" y="541295"/>
                </a:lnTo>
                <a:lnTo>
                  <a:pt x="595340" y="552712"/>
                </a:lnTo>
                <a:lnTo>
                  <a:pt x="554583" y="557359"/>
                </a:lnTo>
                <a:lnTo>
                  <a:pt x="540587" y="557290"/>
                </a:lnTo>
                <a:lnTo>
                  <a:pt x="496565" y="550911"/>
                </a:lnTo>
                <a:lnTo>
                  <a:pt x="456291" y="537071"/>
                </a:lnTo>
                <a:lnTo>
                  <a:pt x="417085" y="512099"/>
                </a:lnTo>
                <a:lnTo>
                  <a:pt x="409451" y="504667"/>
                </a:lnTo>
                <a:lnTo>
                  <a:pt x="395658" y="510014"/>
                </a:lnTo>
                <a:lnTo>
                  <a:pt x="352533" y="520826"/>
                </a:lnTo>
                <a:lnTo>
                  <a:pt x="308205" y="524043"/>
                </a:lnTo>
                <a:lnTo>
                  <a:pt x="293476" y="523483"/>
                </a:lnTo>
                <a:lnTo>
                  <a:pt x="250379" y="517073"/>
                </a:lnTo>
                <a:lnTo>
                  <a:pt x="210333" y="503818"/>
                </a:lnTo>
                <a:lnTo>
                  <a:pt x="175162" y="484039"/>
                </a:lnTo>
                <a:lnTo>
                  <a:pt x="146688" y="458058"/>
                </a:lnTo>
                <a:lnTo>
                  <a:pt x="146053" y="457296"/>
                </a:lnTo>
                <a:lnTo>
                  <a:pt x="145291" y="456534"/>
                </a:lnTo>
                <a:lnTo>
                  <a:pt x="144656" y="455645"/>
                </a:lnTo>
                <a:lnTo>
                  <a:pt x="128961" y="456153"/>
                </a:lnTo>
                <a:lnTo>
                  <a:pt x="113707" y="455095"/>
                </a:lnTo>
                <a:lnTo>
                  <a:pt x="72340" y="443496"/>
                </a:lnTo>
                <a:lnTo>
                  <a:pt x="41234" y="421311"/>
                </a:lnTo>
                <a:lnTo>
                  <a:pt x="24245" y="378552"/>
                </a:lnTo>
                <a:lnTo>
                  <a:pt x="25914" y="366460"/>
                </a:lnTo>
                <a:lnTo>
                  <a:pt x="30010" y="355010"/>
                </a:lnTo>
                <a:lnTo>
                  <a:pt x="36431" y="344312"/>
                </a:lnTo>
                <a:lnTo>
                  <a:pt x="45076" y="334475"/>
                </a:lnTo>
                <a:lnTo>
                  <a:pt x="53089" y="327629"/>
                </a:lnTo>
                <a:lnTo>
                  <a:pt x="40318" y="321411"/>
                </a:lnTo>
                <a:lnTo>
                  <a:pt x="6215" y="287537"/>
                </a:lnTo>
                <a:lnTo>
                  <a:pt x="0" y="256836"/>
                </a:lnTo>
                <a:lnTo>
                  <a:pt x="1908" y="246384"/>
                </a:lnTo>
                <a:lnTo>
                  <a:pt x="30349" y="208565"/>
                </a:lnTo>
                <a:lnTo>
                  <a:pt x="64786" y="191242"/>
                </a:lnTo>
                <a:lnTo>
                  <a:pt x="91175" y="185755"/>
                </a:lnTo>
                <a:lnTo>
                  <a:pt x="97412" y="183484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519244" y="4692387"/>
            <a:ext cx="62275" cy="10231"/>
          </a:xfrm>
          <a:custGeom>
            <a:avLst/>
            <a:gdLst/>
            <a:ahLst/>
            <a:cxnLst/>
            <a:rect l="l" t="t" r="r" b="b"/>
            <a:pathLst>
              <a:path w="62275" h="10231">
                <a:moveTo>
                  <a:pt x="62275" y="10041"/>
                </a:moveTo>
                <a:lnTo>
                  <a:pt x="49264" y="10231"/>
                </a:lnTo>
                <a:lnTo>
                  <a:pt x="36407" y="9304"/>
                </a:lnTo>
                <a:lnTo>
                  <a:pt x="23827" y="7278"/>
                </a:lnTo>
                <a:lnTo>
                  <a:pt x="11650" y="4170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611961" y="4814951"/>
            <a:ext cx="24931" cy="4728"/>
          </a:xfrm>
          <a:custGeom>
            <a:avLst/>
            <a:gdLst/>
            <a:ahLst/>
            <a:cxnLst/>
            <a:rect l="l" t="t" r="r" b="b"/>
            <a:pathLst>
              <a:path w="24931" h="4728">
                <a:moveTo>
                  <a:pt x="24931" y="0"/>
                </a:moveTo>
                <a:lnTo>
                  <a:pt x="12673" y="2918"/>
                </a:lnTo>
                <a:lnTo>
                  <a:pt x="0" y="472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858487" y="4848731"/>
            <a:ext cx="15387" cy="20321"/>
          </a:xfrm>
          <a:custGeom>
            <a:avLst/>
            <a:gdLst/>
            <a:ahLst/>
            <a:cxnLst/>
            <a:rect l="l" t="t" r="r" b="b"/>
            <a:pathLst>
              <a:path w="15387" h="20321">
                <a:moveTo>
                  <a:pt x="15387" y="20321"/>
                </a:moveTo>
                <a:lnTo>
                  <a:pt x="6979" y="10396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173524" y="4813046"/>
            <a:ext cx="6674" cy="24505"/>
          </a:xfrm>
          <a:custGeom>
            <a:avLst/>
            <a:gdLst/>
            <a:ahLst/>
            <a:cxnLst/>
            <a:rect l="l" t="t" r="r" b="b"/>
            <a:pathLst>
              <a:path w="6674" h="24505">
                <a:moveTo>
                  <a:pt x="6674" y="0"/>
                </a:moveTo>
                <a:lnTo>
                  <a:pt x="4232" y="12393"/>
                </a:lnTo>
                <a:lnTo>
                  <a:pt x="0" y="2450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311643" y="4660900"/>
            <a:ext cx="80272" cy="83768"/>
          </a:xfrm>
          <a:custGeom>
            <a:avLst/>
            <a:gdLst/>
            <a:ahLst/>
            <a:cxnLst/>
            <a:rect l="l" t="t" r="r" b="b"/>
            <a:pathLst>
              <a:path w="80272" h="83768">
                <a:moveTo>
                  <a:pt x="0" y="0"/>
                </a:moveTo>
                <a:lnTo>
                  <a:pt x="40542" y="20834"/>
                </a:lnTo>
                <a:lnTo>
                  <a:pt x="68098" y="49669"/>
                </a:lnTo>
                <a:lnTo>
                  <a:pt x="78071" y="71985"/>
                </a:lnTo>
                <a:lnTo>
                  <a:pt x="80272" y="8376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476431" y="4562855"/>
            <a:ext cx="25458" cy="27507"/>
          </a:xfrm>
          <a:custGeom>
            <a:avLst/>
            <a:gdLst/>
            <a:ahLst/>
            <a:cxnLst/>
            <a:rect l="l" t="t" r="r" b="b"/>
            <a:pathLst>
              <a:path w="25458" h="27507">
                <a:moveTo>
                  <a:pt x="25458" y="0"/>
                </a:moveTo>
                <a:lnTo>
                  <a:pt x="18519" y="9880"/>
                </a:lnTo>
                <a:lnTo>
                  <a:pt x="9999" y="19079"/>
                </a:lnTo>
                <a:lnTo>
                  <a:pt x="0" y="2750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415656" y="4434840"/>
            <a:ext cx="2032" cy="16256"/>
          </a:xfrm>
          <a:custGeom>
            <a:avLst/>
            <a:gdLst/>
            <a:ahLst/>
            <a:cxnLst/>
            <a:rect l="l" t="t" r="r" b="b"/>
            <a:pathLst>
              <a:path w="2032" h="16255">
                <a:moveTo>
                  <a:pt x="0" y="0"/>
                </a:moveTo>
                <a:lnTo>
                  <a:pt x="1397" y="5334"/>
                </a:lnTo>
                <a:lnTo>
                  <a:pt x="2032" y="10795"/>
                </a:lnTo>
                <a:lnTo>
                  <a:pt x="1904" y="1625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186421" y="4396568"/>
            <a:ext cx="16435" cy="19221"/>
          </a:xfrm>
          <a:custGeom>
            <a:avLst/>
            <a:gdLst/>
            <a:ahLst/>
            <a:cxnLst/>
            <a:rect l="l" t="t" r="r" b="b"/>
            <a:pathLst>
              <a:path w="16435" h="19221">
                <a:moveTo>
                  <a:pt x="0" y="19221"/>
                </a:moveTo>
                <a:lnTo>
                  <a:pt x="7287" y="9254"/>
                </a:lnTo>
                <a:lnTo>
                  <a:pt x="1643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014336" y="4407789"/>
            <a:ext cx="8890" cy="17906"/>
          </a:xfrm>
          <a:custGeom>
            <a:avLst/>
            <a:gdLst/>
            <a:ahLst/>
            <a:cxnLst/>
            <a:rect l="l" t="t" r="r" b="b"/>
            <a:pathLst>
              <a:path w="8890" h="17906">
                <a:moveTo>
                  <a:pt x="0" y="17906"/>
                </a:moveTo>
                <a:lnTo>
                  <a:pt x="1905" y="11684"/>
                </a:lnTo>
                <a:lnTo>
                  <a:pt x="4826" y="5715"/>
                </a:lnTo>
                <a:lnTo>
                  <a:pt x="889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812406" y="4431791"/>
            <a:ext cx="22968" cy="11455"/>
          </a:xfrm>
          <a:custGeom>
            <a:avLst/>
            <a:gdLst/>
            <a:ahLst/>
            <a:cxnLst/>
            <a:rect l="l" t="t" r="r" b="b"/>
            <a:pathLst>
              <a:path w="22968" h="11455">
                <a:moveTo>
                  <a:pt x="0" y="0"/>
                </a:moveTo>
                <a:lnTo>
                  <a:pt x="11820" y="5377"/>
                </a:lnTo>
                <a:lnTo>
                  <a:pt x="22968" y="11455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561835" y="4550155"/>
            <a:ext cx="5588" cy="18287"/>
          </a:xfrm>
          <a:custGeom>
            <a:avLst/>
            <a:gdLst/>
            <a:ahLst/>
            <a:cxnLst/>
            <a:rect l="l" t="t" r="r" b="b"/>
            <a:pathLst>
              <a:path w="5588" h="18287">
                <a:moveTo>
                  <a:pt x="5588" y="18288"/>
                </a:moveTo>
                <a:lnTo>
                  <a:pt x="3048" y="12319"/>
                </a:lnTo>
                <a:lnTo>
                  <a:pt x="1143" y="6223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586350" y="4938171"/>
            <a:ext cx="949651" cy="557359"/>
          </a:xfrm>
          <a:custGeom>
            <a:avLst/>
            <a:gdLst/>
            <a:ahLst/>
            <a:cxnLst/>
            <a:rect l="l" t="t" r="r" b="b"/>
            <a:pathLst>
              <a:path w="949651" h="557359">
                <a:moveTo>
                  <a:pt x="687822" y="504667"/>
                </a:moveTo>
                <a:lnTo>
                  <a:pt x="409451" y="504667"/>
                </a:lnTo>
                <a:lnTo>
                  <a:pt x="417093" y="512106"/>
                </a:lnTo>
                <a:lnTo>
                  <a:pt x="456299" y="537074"/>
                </a:lnTo>
                <a:lnTo>
                  <a:pt x="496578" y="550911"/>
                </a:lnTo>
                <a:lnTo>
                  <a:pt x="540629" y="557290"/>
                </a:lnTo>
                <a:lnTo>
                  <a:pt x="554633" y="557359"/>
                </a:lnTo>
                <a:lnTo>
                  <a:pt x="568471" y="556603"/>
                </a:lnTo>
                <a:lnTo>
                  <a:pt x="608354" y="549625"/>
                </a:lnTo>
                <a:lnTo>
                  <a:pt x="644446" y="536099"/>
                </a:lnTo>
                <a:lnTo>
                  <a:pt x="683732" y="508977"/>
                </a:lnTo>
                <a:lnTo>
                  <a:pt x="687822" y="504667"/>
                </a:lnTo>
                <a:close/>
              </a:path>
              <a:path w="949651" h="557359">
                <a:moveTo>
                  <a:pt x="890225" y="455645"/>
                </a:moveTo>
                <a:lnTo>
                  <a:pt x="144656" y="455645"/>
                </a:lnTo>
                <a:lnTo>
                  <a:pt x="145291" y="456534"/>
                </a:lnTo>
                <a:lnTo>
                  <a:pt x="146053" y="457296"/>
                </a:lnTo>
                <a:lnTo>
                  <a:pt x="146688" y="458058"/>
                </a:lnTo>
                <a:lnTo>
                  <a:pt x="175169" y="484039"/>
                </a:lnTo>
                <a:lnTo>
                  <a:pt x="210357" y="503818"/>
                </a:lnTo>
                <a:lnTo>
                  <a:pt x="250422" y="517073"/>
                </a:lnTo>
                <a:lnTo>
                  <a:pt x="293531" y="523483"/>
                </a:lnTo>
                <a:lnTo>
                  <a:pt x="308261" y="524043"/>
                </a:lnTo>
                <a:lnTo>
                  <a:pt x="323058" y="523795"/>
                </a:lnTo>
                <a:lnTo>
                  <a:pt x="367173" y="518082"/>
                </a:lnTo>
                <a:lnTo>
                  <a:pt x="409451" y="504667"/>
                </a:lnTo>
                <a:lnTo>
                  <a:pt x="687822" y="504667"/>
                </a:lnTo>
                <a:lnTo>
                  <a:pt x="691491" y="500799"/>
                </a:lnTo>
                <a:lnTo>
                  <a:pt x="698359" y="492046"/>
                </a:lnTo>
                <a:lnTo>
                  <a:pt x="704231" y="482786"/>
                </a:lnTo>
                <a:lnTo>
                  <a:pt x="709044" y="473044"/>
                </a:lnTo>
                <a:lnTo>
                  <a:pt x="860773" y="473044"/>
                </a:lnTo>
                <a:lnTo>
                  <a:pt x="873230" y="466912"/>
                </a:lnTo>
                <a:lnTo>
                  <a:pt x="885161" y="459542"/>
                </a:lnTo>
                <a:lnTo>
                  <a:pt x="890225" y="455645"/>
                </a:lnTo>
                <a:close/>
              </a:path>
              <a:path w="949651" h="557359">
                <a:moveTo>
                  <a:pt x="860773" y="473044"/>
                </a:moveTo>
                <a:lnTo>
                  <a:pt x="709044" y="473044"/>
                </a:lnTo>
                <a:lnTo>
                  <a:pt x="711001" y="473891"/>
                </a:lnTo>
                <a:lnTo>
                  <a:pt x="754404" y="485492"/>
                </a:lnTo>
                <a:lnTo>
                  <a:pt x="799247" y="487908"/>
                </a:lnTo>
                <a:lnTo>
                  <a:pt x="815586" y="486079"/>
                </a:lnTo>
                <a:lnTo>
                  <a:pt x="831264" y="482988"/>
                </a:lnTo>
                <a:lnTo>
                  <a:pt x="846171" y="478712"/>
                </a:lnTo>
                <a:lnTo>
                  <a:pt x="860197" y="473327"/>
                </a:lnTo>
                <a:lnTo>
                  <a:pt x="860773" y="473044"/>
                </a:lnTo>
                <a:close/>
              </a:path>
              <a:path w="949651" h="557359">
                <a:moveTo>
                  <a:pt x="270191" y="49878"/>
                </a:moveTo>
                <a:lnTo>
                  <a:pt x="226316" y="51975"/>
                </a:lnTo>
                <a:lnTo>
                  <a:pt x="182309" y="63799"/>
                </a:lnTo>
                <a:lnTo>
                  <a:pt x="145617" y="83251"/>
                </a:lnTo>
                <a:lnTo>
                  <a:pt x="110937" y="118399"/>
                </a:lnTo>
                <a:lnTo>
                  <a:pt x="96133" y="160746"/>
                </a:lnTo>
                <a:lnTo>
                  <a:pt x="95998" y="172032"/>
                </a:lnTo>
                <a:lnTo>
                  <a:pt x="97412" y="183484"/>
                </a:lnTo>
                <a:lnTo>
                  <a:pt x="91175" y="185755"/>
                </a:lnTo>
                <a:lnTo>
                  <a:pt x="52518" y="195815"/>
                </a:lnTo>
                <a:lnTo>
                  <a:pt x="20655" y="216720"/>
                </a:lnTo>
                <a:lnTo>
                  <a:pt x="0" y="256836"/>
                </a:lnTo>
                <a:lnTo>
                  <a:pt x="118" y="267277"/>
                </a:lnTo>
                <a:lnTo>
                  <a:pt x="19762" y="305978"/>
                </a:lnTo>
                <a:lnTo>
                  <a:pt x="53089" y="327629"/>
                </a:lnTo>
                <a:lnTo>
                  <a:pt x="45076" y="334475"/>
                </a:lnTo>
                <a:lnTo>
                  <a:pt x="36431" y="344312"/>
                </a:lnTo>
                <a:lnTo>
                  <a:pt x="30010" y="355010"/>
                </a:lnTo>
                <a:lnTo>
                  <a:pt x="25914" y="366460"/>
                </a:lnTo>
                <a:lnTo>
                  <a:pt x="24245" y="378552"/>
                </a:lnTo>
                <a:lnTo>
                  <a:pt x="25107" y="391175"/>
                </a:lnTo>
                <a:lnTo>
                  <a:pt x="50171" y="429719"/>
                </a:lnTo>
                <a:lnTo>
                  <a:pt x="85222" y="448669"/>
                </a:lnTo>
                <a:lnTo>
                  <a:pt x="128961" y="456153"/>
                </a:lnTo>
                <a:lnTo>
                  <a:pt x="144656" y="455645"/>
                </a:lnTo>
                <a:lnTo>
                  <a:pt x="890225" y="455645"/>
                </a:lnTo>
                <a:lnTo>
                  <a:pt x="919641" y="422060"/>
                </a:lnTo>
                <a:lnTo>
                  <a:pt x="928500" y="387700"/>
                </a:lnTo>
                <a:lnTo>
                  <a:pt x="938917" y="386397"/>
                </a:lnTo>
                <a:lnTo>
                  <a:pt x="987475" y="373245"/>
                </a:lnTo>
                <a:lnTo>
                  <a:pt x="1023112" y="354444"/>
                </a:lnTo>
                <a:lnTo>
                  <a:pt x="1057765" y="319163"/>
                </a:lnTo>
                <a:lnTo>
                  <a:pt x="1072316" y="278448"/>
                </a:lnTo>
                <a:lnTo>
                  <a:pt x="1072721" y="267914"/>
                </a:lnTo>
                <a:lnTo>
                  <a:pt x="1071808" y="257370"/>
                </a:lnTo>
                <a:lnTo>
                  <a:pt x="1054735" y="216410"/>
                </a:lnTo>
                <a:lnTo>
                  <a:pt x="1037974" y="197581"/>
                </a:lnTo>
                <a:lnTo>
                  <a:pt x="1040387" y="193517"/>
                </a:lnTo>
                <a:lnTo>
                  <a:pt x="1042419" y="189453"/>
                </a:lnTo>
                <a:lnTo>
                  <a:pt x="1046681" y="177022"/>
                </a:lnTo>
                <a:lnTo>
                  <a:pt x="1048505" y="166123"/>
                </a:lnTo>
                <a:lnTo>
                  <a:pt x="1048529" y="155336"/>
                </a:lnTo>
                <a:lnTo>
                  <a:pt x="1046827" y="144750"/>
                </a:lnTo>
                <a:lnTo>
                  <a:pt x="1024233" y="106256"/>
                </a:lnTo>
                <a:lnTo>
                  <a:pt x="992780" y="83975"/>
                </a:lnTo>
                <a:lnTo>
                  <a:pt x="951106" y="70073"/>
                </a:lnTo>
                <a:lnTo>
                  <a:pt x="949651" y="65247"/>
                </a:lnTo>
                <a:lnTo>
                  <a:pt x="348110" y="65247"/>
                </a:lnTo>
                <a:lnTo>
                  <a:pt x="340261" y="62185"/>
                </a:lnTo>
                <a:lnTo>
                  <a:pt x="329850" y="58722"/>
                </a:lnTo>
                <a:lnTo>
                  <a:pt x="319007" y="55801"/>
                </a:lnTo>
                <a:lnTo>
                  <a:pt x="307674" y="53439"/>
                </a:lnTo>
                <a:lnTo>
                  <a:pt x="295798" y="51652"/>
                </a:lnTo>
                <a:lnTo>
                  <a:pt x="283322" y="50459"/>
                </a:lnTo>
                <a:lnTo>
                  <a:pt x="270191" y="49878"/>
                </a:lnTo>
                <a:close/>
              </a:path>
              <a:path w="949651" h="557359">
                <a:moveTo>
                  <a:pt x="466686" y="15487"/>
                </a:moveTo>
                <a:lnTo>
                  <a:pt x="428197" y="19166"/>
                </a:lnTo>
                <a:lnTo>
                  <a:pt x="382274" y="36003"/>
                </a:lnTo>
                <a:lnTo>
                  <a:pt x="348110" y="65247"/>
                </a:lnTo>
                <a:lnTo>
                  <a:pt x="949651" y="65247"/>
                </a:lnTo>
                <a:lnTo>
                  <a:pt x="557660" y="42387"/>
                </a:lnTo>
                <a:lnTo>
                  <a:pt x="554261" y="40089"/>
                </a:lnTo>
                <a:lnTo>
                  <a:pt x="518505" y="23592"/>
                </a:lnTo>
                <a:lnTo>
                  <a:pt x="479778" y="16078"/>
                </a:lnTo>
                <a:lnTo>
                  <a:pt x="466686" y="15487"/>
                </a:lnTo>
                <a:close/>
              </a:path>
              <a:path w="949651" h="557359">
                <a:moveTo>
                  <a:pt x="653774" y="0"/>
                </a:moveTo>
                <a:lnTo>
                  <a:pt x="615526" y="5157"/>
                </a:lnTo>
                <a:lnTo>
                  <a:pt x="572861" y="26307"/>
                </a:lnTo>
                <a:lnTo>
                  <a:pt x="557660" y="42387"/>
                </a:lnTo>
                <a:lnTo>
                  <a:pt x="936138" y="42387"/>
                </a:lnTo>
                <a:lnTo>
                  <a:pt x="929553" y="35224"/>
                </a:lnTo>
                <a:lnTo>
                  <a:pt x="923513" y="30195"/>
                </a:lnTo>
                <a:lnTo>
                  <a:pt x="740667" y="30195"/>
                </a:lnTo>
                <a:lnTo>
                  <a:pt x="738959" y="28640"/>
                </a:lnTo>
                <a:lnTo>
                  <a:pt x="693110" y="5037"/>
                </a:lnTo>
                <a:lnTo>
                  <a:pt x="666955" y="501"/>
                </a:lnTo>
                <a:lnTo>
                  <a:pt x="653774" y="0"/>
                </a:lnTo>
                <a:close/>
              </a:path>
              <a:path w="949651" h="557359">
                <a:moveTo>
                  <a:pt x="832410" y="138"/>
                </a:moveTo>
                <a:lnTo>
                  <a:pt x="782674" y="7769"/>
                </a:lnTo>
                <a:lnTo>
                  <a:pt x="740667" y="30195"/>
                </a:lnTo>
                <a:lnTo>
                  <a:pt x="923513" y="30195"/>
                </a:lnTo>
                <a:lnTo>
                  <a:pt x="882487" y="7738"/>
                </a:lnTo>
                <a:lnTo>
                  <a:pt x="832410" y="138"/>
                </a:lnTo>
                <a:close/>
              </a:path>
            </a:pathLst>
          </a:custGeom>
          <a:solidFill>
            <a:srgbClr val="CCEB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586350" y="4938171"/>
            <a:ext cx="1072721" cy="557359"/>
          </a:xfrm>
          <a:custGeom>
            <a:avLst/>
            <a:gdLst/>
            <a:ahLst/>
            <a:cxnLst/>
            <a:rect l="l" t="t" r="r" b="b"/>
            <a:pathLst>
              <a:path w="1072721" h="557359">
                <a:moveTo>
                  <a:pt x="97412" y="183484"/>
                </a:moveTo>
                <a:lnTo>
                  <a:pt x="95998" y="172032"/>
                </a:lnTo>
                <a:lnTo>
                  <a:pt x="96133" y="160746"/>
                </a:lnTo>
                <a:lnTo>
                  <a:pt x="97756" y="149683"/>
                </a:lnTo>
                <a:lnTo>
                  <a:pt x="117897" y="108795"/>
                </a:lnTo>
                <a:lnTo>
                  <a:pt x="156933" y="76014"/>
                </a:lnTo>
                <a:lnTo>
                  <a:pt x="196247" y="58935"/>
                </a:lnTo>
                <a:lnTo>
                  <a:pt x="241744" y="50618"/>
                </a:lnTo>
                <a:lnTo>
                  <a:pt x="270191" y="49878"/>
                </a:lnTo>
                <a:lnTo>
                  <a:pt x="283322" y="50459"/>
                </a:lnTo>
                <a:lnTo>
                  <a:pt x="329850" y="58722"/>
                </a:lnTo>
                <a:lnTo>
                  <a:pt x="348110" y="65247"/>
                </a:lnTo>
                <a:lnTo>
                  <a:pt x="355214" y="56846"/>
                </a:lnTo>
                <a:lnTo>
                  <a:pt x="392890" y="30578"/>
                </a:lnTo>
                <a:lnTo>
                  <a:pt x="440801" y="17052"/>
                </a:lnTo>
                <a:lnTo>
                  <a:pt x="466686" y="15487"/>
                </a:lnTo>
                <a:lnTo>
                  <a:pt x="479778" y="16078"/>
                </a:lnTo>
                <a:lnTo>
                  <a:pt x="518505" y="23592"/>
                </a:lnTo>
                <a:lnTo>
                  <a:pt x="554261" y="40089"/>
                </a:lnTo>
                <a:lnTo>
                  <a:pt x="557660" y="42387"/>
                </a:lnTo>
                <a:lnTo>
                  <a:pt x="564631" y="33917"/>
                </a:lnTo>
                <a:lnTo>
                  <a:pt x="603682" y="8984"/>
                </a:lnTo>
                <a:lnTo>
                  <a:pt x="653774" y="0"/>
                </a:lnTo>
                <a:lnTo>
                  <a:pt x="666955" y="501"/>
                </a:lnTo>
                <a:lnTo>
                  <a:pt x="708682" y="10797"/>
                </a:lnTo>
                <a:lnTo>
                  <a:pt x="740667" y="30195"/>
                </a:lnTo>
                <a:lnTo>
                  <a:pt x="750040" y="23225"/>
                </a:lnTo>
                <a:lnTo>
                  <a:pt x="794672" y="4457"/>
                </a:lnTo>
                <a:lnTo>
                  <a:pt x="832410" y="138"/>
                </a:lnTo>
                <a:lnTo>
                  <a:pt x="845186" y="594"/>
                </a:lnTo>
                <a:lnTo>
                  <a:pt x="894194" y="12069"/>
                </a:lnTo>
                <a:lnTo>
                  <a:pt x="929553" y="35224"/>
                </a:lnTo>
                <a:lnTo>
                  <a:pt x="951106" y="70073"/>
                </a:lnTo>
                <a:lnTo>
                  <a:pt x="966010" y="73624"/>
                </a:lnTo>
                <a:lnTo>
                  <a:pt x="1004499" y="90592"/>
                </a:lnTo>
                <a:lnTo>
                  <a:pt x="1038539" y="124552"/>
                </a:lnTo>
                <a:lnTo>
                  <a:pt x="1048529" y="155336"/>
                </a:lnTo>
                <a:lnTo>
                  <a:pt x="1048505" y="166123"/>
                </a:lnTo>
                <a:lnTo>
                  <a:pt x="1046681" y="177022"/>
                </a:lnTo>
                <a:lnTo>
                  <a:pt x="1042419" y="189453"/>
                </a:lnTo>
                <a:lnTo>
                  <a:pt x="1040387" y="193517"/>
                </a:lnTo>
                <a:lnTo>
                  <a:pt x="1037974" y="197581"/>
                </a:lnTo>
                <a:lnTo>
                  <a:pt x="1065981" y="236515"/>
                </a:lnTo>
                <a:lnTo>
                  <a:pt x="1072721" y="267914"/>
                </a:lnTo>
                <a:lnTo>
                  <a:pt x="1072316" y="278448"/>
                </a:lnTo>
                <a:lnTo>
                  <a:pt x="1057765" y="319163"/>
                </a:lnTo>
                <a:lnTo>
                  <a:pt x="1023112" y="354444"/>
                </a:lnTo>
                <a:lnTo>
                  <a:pt x="987475" y="373245"/>
                </a:lnTo>
                <a:lnTo>
                  <a:pt x="938917" y="386397"/>
                </a:lnTo>
                <a:lnTo>
                  <a:pt x="928500" y="387700"/>
                </a:lnTo>
                <a:lnTo>
                  <a:pt x="927387" y="399594"/>
                </a:lnTo>
                <a:lnTo>
                  <a:pt x="905270" y="442248"/>
                </a:lnTo>
                <a:lnTo>
                  <a:pt x="873230" y="466912"/>
                </a:lnTo>
                <a:lnTo>
                  <a:pt x="831264" y="482988"/>
                </a:lnTo>
                <a:lnTo>
                  <a:pt x="799247" y="487908"/>
                </a:lnTo>
                <a:lnTo>
                  <a:pt x="782729" y="487738"/>
                </a:lnTo>
                <a:lnTo>
                  <a:pt x="742197" y="483454"/>
                </a:lnTo>
                <a:lnTo>
                  <a:pt x="709044" y="473044"/>
                </a:lnTo>
                <a:lnTo>
                  <a:pt x="704231" y="482786"/>
                </a:lnTo>
                <a:lnTo>
                  <a:pt x="675023" y="516685"/>
                </a:lnTo>
                <a:lnTo>
                  <a:pt x="632943" y="541295"/>
                </a:lnTo>
                <a:lnTo>
                  <a:pt x="595396" y="552712"/>
                </a:lnTo>
                <a:lnTo>
                  <a:pt x="554633" y="557359"/>
                </a:lnTo>
                <a:lnTo>
                  <a:pt x="540629" y="557290"/>
                </a:lnTo>
                <a:lnTo>
                  <a:pt x="496578" y="550911"/>
                </a:lnTo>
                <a:lnTo>
                  <a:pt x="456299" y="537074"/>
                </a:lnTo>
                <a:lnTo>
                  <a:pt x="417093" y="512106"/>
                </a:lnTo>
                <a:lnTo>
                  <a:pt x="409451" y="504667"/>
                </a:lnTo>
                <a:lnTo>
                  <a:pt x="395675" y="510014"/>
                </a:lnTo>
                <a:lnTo>
                  <a:pt x="352582" y="520826"/>
                </a:lnTo>
                <a:lnTo>
                  <a:pt x="308261" y="524043"/>
                </a:lnTo>
                <a:lnTo>
                  <a:pt x="293531" y="523483"/>
                </a:lnTo>
                <a:lnTo>
                  <a:pt x="250422" y="517073"/>
                </a:lnTo>
                <a:lnTo>
                  <a:pt x="210357" y="503818"/>
                </a:lnTo>
                <a:lnTo>
                  <a:pt x="175169" y="484039"/>
                </a:lnTo>
                <a:lnTo>
                  <a:pt x="146688" y="458058"/>
                </a:lnTo>
                <a:lnTo>
                  <a:pt x="146053" y="457296"/>
                </a:lnTo>
                <a:lnTo>
                  <a:pt x="145291" y="456534"/>
                </a:lnTo>
                <a:lnTo>
                  <a:pt x="144656" y="455645"/>
                </a:lnTo>
                <a:lnTo>
                  <a:pt x="128961" y="456153"/>
                </a:lnTo>
                <a:lnTo>
                  <a:pt x="113707" y="455095"/>
                </a:lnTo>
                <a:lnTo>
                  <a:pt x="72340" y="443496"/>
                </a:lnTo>
                <a:lnTo>
                  <a:pt x="41234" y="421311"/>
                </a:lnTo>
                <a:lnTo>
                  <a:pt x="24245" y="378552"/>
                </a:lnTo>
                <a:lnTo>
                  <a:pt x="25914" y="366460"/>
                </a:lnTo>
                <a:lnTo>
                  <a:pt x="30010" y="355010"/>
                </a:lnTo>
                <a:lnTo>
                  <a:pt x="36431" y="344312"/>
                </a:lnTo>
                <a:lnTo>
                  <a:pt x="45076" y="334475"/>
                </a:lnTo>
                <a:lnTo>
                  <a:pt x="53089" y="327629"/>
                </a:lnTo>
                <a:lnTo>
                  <a:pt x="40318" y="321411"/>
                </a:lnTo>
                <a:lnTo>
                  <a:pt x="6215" y="287537"/>
                </a:lnTo>
                <a:lnTo>
                  <a:pt x="0" y="256836"/>
                </a:lnTo>
                <a:lnTo>
                  <a:pt x="1908" y="246384"/>
                </a:lnTo>
                <a:lnTo>
                  <a:pt x="30349" y="208565"/>
                </a:lnTo>
                <a:lnTo>
                  <a:pt x="64786" y="191242"/>
                </a:lnTo>
                <a:lnTo>
                  <a:pt x="91175" y="185755"/>
                </a:lnTo>
                <a:lnTo>
                  <a:pt x="97412" y="183484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641171" y="5263887"/>
            <a:ext cx="62275" cy="10231"/>
          </a:xfrm>
          <a:custGeom>
            <a:avLst/>
            <a:gdLst/>
            <a:ahLst/>
            <a:cxnLst/>
            <a:rect l="l" t="t" r="r" b="b"/>
            <a:pathLst>
              <a:path w="62275" h="10231">
                <a:moveTo>
                  <a:pt x="62275" y="10041"/>
                </a:moveTo>
                <a:lnTo>
                  <a:pt x="49264" y="10231"/>
                </a:lnTo>
                <a:lnTo>
                  <a:pt x="36407" y="9304"/>
                </a:lnTo>
                <a:lnTo>
                  <a:pt x="23827" y="7278"/>
                </a:lnTo>
                <a:lnTo>
                  <a:pt x="11650" y="4170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734001" y="5386451"/>
            <a:ext cx="24943" cy="4717"/>
          </a:xfrm>
          <a:custGeom>
            <a:avLst/>
            <a:gdLst/>
            <a:ahLst/>
            <a:cxnLst/>
            <a:rect l="l" t="t" r="r" b="b"/>
            <a:pathLst>
              <a:path w="24943" h="4717">
                <a:moveTo>
                  <a:pt x="24943" y="0"/>
                </a:moveTo>
                <a:lnTo>
                  <a:pt x="12636" y="2907"/>
                </a:lnTo>
                <a:lnTo>
                  <a:pt x="0" y="471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980416" y="5420231"/>
            <a:ext cx="15384" cy="20321"/>
          </a:xfrm>
          <a:custGeom>
            <a:avLst/>
            <a:gdLst/>
            <a:ahLst/>
            <a:cxnLst/>
            <a:rect l="l" t="t" r="r" b="b"/>
            <a:pathLst>
              <a:path w="15384" h="20321">
                <a:moveTo>
                  <a:pt x="15384" y="20321"/>
                </a:moveTo>
                <a:lnTo>
                  <a:pt x="7028" y="10396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295564" y="5384546"/>
            <a:ext cx="6560" cy="24536"/>
          </a:xfrm>
          <a:custGeom>
            <a:avLst/>
            <a:gdLst/>
            <a:ahLst/>
            <a:cxnLst/>
            <a:rect l="l" t="t" r="r" b="b"/>
            <a:pathLst>
              <a:path w="6560" h="24536">
                <a:moveTo>
                  <a:pt x="6560" y="0"/>
                </a:moveTo>
                <a:lnTo>
                  <a:pt x="4177" y="12409"/>
                </a:lnTo>
                <a:lnTo>
                  <a:pt x="0" y="2453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433570" y="5232400"/>
            <a:ext cx="80272" cy="83768"/>
          </a:xfrm>
          <a:custGeom>
            <a:avLst/>
            <a:gdLst/>
            <a:ahLst/>
            <a:cxnLst/>
            <a:rect l="l" t="t" r="r" b="b"/>
            <a:pathLst>
              <a:path w="80272" h="83768">
                <a:moveTo>
                  <a:pt x="0" y="0"/>
                </a:moveTo>
                <a:lnTo>
                  <a:pt x="40542" y="20834"/>
                </a:lnTo>
                <a:lnTo>
                  <a:pt x="68098" y="49669"/>
                </a:lnTo>
                <a:lnTo>
                  <a:pt x="78071" y="71985"/>
                </a:lnTo>
                <a:lnTo>
                  <a:pt x="80272" y="83768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598357" y="5134355"/>
            <a:ext cx="25458" cy="27507"/>
          </a:xfrm>
          <a:custGeom>
            <a:avLst/>
            <a:gdLst/>
            <a:ahLst/>
            <a:cxnLst/>
            <a:rect l="l" t="t" r="r" b="b"/>
            <a:pathLst>
              <a:path w="25458" h="27507">
                <a:moveTo>
                  <a:pt x="25458" y="0"/>
                </a:moveTo>
                <a:lnTo>
                  <a:pt x="18519" y="9880"/>
                </a:lnTo>
                <a:lnTo>
                  <a:pt x="9999" y="19079"/>
                </a:lnTo>
                <a:lnTo>
                  <a:pt x="0" y="27507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537709" y="5006340"/>
            <a:ext cx="1904" cy="16256"/>
          </a:xfrm>
          <a:custGeom>
            <a:avLst/>
            <a:gdLst/>
            <a:ahLst/>
            <a:cxnLst/>
            <a:rect l="l" t="t" r="r" b="b"/>
            <a:pathLst>
              <a:path w="1904" h="16255">
                <a:moveTo>
                  <a:pt x="0" y="0"/>
                </a:moveTo>
                <a:lnTo>
                  <a:pt x="1269" y="5334"/>
                </a:lnTo>
                <a:lnTo>
                  <a:pt x="1904" y="10795"/>
                </a:lnTo>
                <a:lnTo>
                  <a:pt x="1904" y="1625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308347" y="4968121"/>
            <a:ext cx="16474" cy="19168"/>
          </a:xfrm>
          <a:custGeom>
            <a:avLst/>
            <a:gdLst/>
            <a:ahLst/>
            <a:cxnLst/>
            <a:rect l="l" t="t" r="r" b="b"/>
            <a:pathLst>
              <a:path w="16474" h="19168">
                <a:moveTo>
                  <a:pt x="0" y="19168"/>
                </a:moveTo>
                <a:lnTo>
                  <a:pt x="7326" y="9229"/>
                </a:lnTo>
                <a:lnTo>
                  <a:pt x="1647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136263" y="4979289"/>
            <a:ext cx="8889" cy="17906"/>
          </a:xfrm>
          <a:custGeom>
            <a:avLst/>
            <a:gdLst/>
            <a:ahLst/>
            <a:cxnLst/>
            <a:rect l="l" t="t" r="r" b="b"/>
            <a:pathLst>
              <a:path w="8889" h="17906">
                <a:moveTo>
                  <a:pt x="0" y="17906"/>
                </a:moveTo>
                <a:lnTo>
                  <a:pt x="1904" y="11684"/>
                </a:lnTo>
                <a:lnTo>
                  <a:pt x="4825" y="5715"/>
                </a:lnTo>
                <a:lnTo>
                  <a:pt x="888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3934333" y="5003291"/>
            <a:ext cx="22968" cy="11455"/>
          </a:xfrm>
          <a:custGeom>
            <a:avLst/>
            <a:gdLst/>
            <a:ahLst/>
            <a:cxnLst/>
            <a:rect l="l" t="t" r="r" b="b"/>
            <a:pathLst>
              <a:path w="22968" h="11455">
                <a:moveTo>
                  <a:pt x="0" y="0"/>
                </a:moveTo>
                <a:lnTo>
                  <a:pt x="11820" y="5377"/>
                </a:lnTo>
                <a:lnTo>
                  <a:pt x="22968" y="11455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3683761" y="5121655"/>
            <a:ext cx="5714" cy="18287"/>
          </a:xfrm>
          <a:custGeom>
            <a:avLst/>
            <a:gdLst/>
            <a:ahLst/>
            <a:cxnLst/>
            <a:rect l="l" t="t" r="r" b="b"/>
            <a:pathLst>
              <a:path w="5714" h="18287">
                <a:moveTo>
                  <a:pt x="5714" y="18288"/>
                </a:moveTo>
                <a:lnTo>
                  <a:pt x="3048" y="12319"/>
                </a:lnTo>
                <a:lnTo>
                  <a:pt x="1270" y="6223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519036" y="2380673"/>
            <a:ext cx="2002355" cy="621352"/>
          </a:xfrm>
          <a:custGeom>
            <a:avLst/>
            <a:gdLst/>
            <a:ahLst/>
            <a:cxnLst/>
            <a:rect l="l" t="t" r="r" b="b"/>
            <a:pathLst>
              <a:path w="2002355" h="621352">
                <a:moveTo>
                  <a:pt x="1535408" y="0"/>
                </a:moveTo>
                <a:lnTo>
                  <a:pt x="1460817" y="5187"/>
                </a:lnTo>
                <a:lnTo>
                  <a:pt x="1390039" y="18024"/>
                </a:lnTo>
                <a:lnTo>
                  <a:pt x="1324647" y="37815"/>
                </a:lnTo>
                <a:lnTo>
                  <a:pt x="1265479" y="63866"/>
                </a:lnTo>
                <a:lnTo>
                  <a:pt x="1213372" y="95483"/>
                </a:lnTo>
                <a:lnTo>
                  <a:pt x="1169163" y="131973"/>
                </a:lnTo>
                <a:lnTo>
                  <a:pt x="1133690" y="172642"/>
                </a:lnTo>
                <a:lnTo>
                  <a:pt x="1107791" y="216798"/>
                </a:lnTo>
                <a:lnTo>
                  <a:pt x="1092302" y="263746"/>
                </a:lnTo>
                <a:lnTo>
                  <a:pt x="1088062" y="312794"/>
                </a:lnTo>
                <a:lnTo>
                  <a:pt x="1090422" y="337888"/>
                </a:lnTo>
                <a:lnTo>
                  <a:pt x="0" y="621352"/>
                </a:lnTo>
                <a:lnTo>
                  <a:pt x="1141222" y="449775"/>
                </a:lnTo>
                <a:lnTo>
                  <a:pt x="1948750" y="449775"/>
                </a:lnTo>
                <a:lnTo>
                  <a:pt x="1956727" y="439767"/>
                </a:lnTo>
                <a:lnTo>
                  <a:pt x="1982626" y="395608"/>
                </a:lnTo>
                <a:lnTo>
                  <a:pt x="1998115" y="348658"/>
                </a:lnTo>
                <a:lnTo>
                  <a:pt x="2002355" y="299610"/>
                </a:lnTo>
                <a:lnTo>
                  <a:pt x="1999996" y="274515"/>
                </a:lnTo>
                <a:lnTo>
                  <a:pt x="1986360" y="225509"/>
                </a:lnTo>
                <a:lnTo>
                  <a:pt x="1961842" y="179831"/>
                </a:lnTo>
                <a:lnTo>
                  <a:pt x="1927473" y="138042"/>
                </a:lnTo>
                <a:lnTo>
                  <a:pt x="1884289" y="100704"/>
                </a:lnTo>
                <a:lnTo>
                  <a:pt x="1833324" y="68378"/>
                </a:lnTo>
                <a:lnTo>
                  <a:pt x="1775611" y="41627"/>
                </a:lnTo>
                <a:lnTo>
                  <a:pt x="1712184" y="21011"/>
                </a:lnTo>
                <a:lnTo>
                  <a:pt x="1644079" y="7092"/>
                </a:lnTo>
                <a:lnTo>
                  <a:pt x="1572327" y="432"/>
                </a:lnTo>
                <a:lnTo>
                  <a:pt x="1535408" y="0"/>
                </a:lnTo>
                <a:close/>
              </a:path>
              <a:path w="2002355" h="621352">
                <a:moveTo>
                  <a:pt x="1948750" y="449775"/>
                </a:moveTo>
                <a:lnTo>
                  <a:pt x="1141222" y="449775"/>
                </a:lnTo>
                <a:lnTo>
                  <a:pt x="1155000" y="465958"/>
                </a:lnTo>
                <a:lnTo>
                  <a:pt x="1186403" y="496142"/>
                </a:lnTo>
                <a:lnTo>
                  <a:pt x="1222513" y="523267"/>
                </a:lnTo>
                <a:lnTo>
                  <a:pt x="1262826" y="547151"/>
                </a:lnTo>
                <a:lnTo>
                  <a:pt x="1306836" y="567613"/>
                </a:lnTo>
                <a:lnTo>
                  <a:pt x="1354040" y="584475"/>
                </a:lnTo>
                <a:lnTo>
                  <a:pt x="1403933" y="597554"/>
                </a:lnTo>
                <a:lnTo>
                  <a:pt x="1456011" y="606670"/>
                </a:lnTo>
                <a:lnTo>
                  <a:pt x="1509769" y="611643"/>
                </a:lnTo>
                <a:lnTo>
                  <a:pt x="1537120" y="612519"/>
                </a:lnTo>
                <a:lnTo>
                  <a:pt x="1564702" y="612292"/>
                </a:lnTo>
                <a:lnTo>
                  <a:pt x="1629600" y="607326"/>
                </a:lnTo>
                <a:lnTo>
                  <a:pt x="1700378" y="594457"/>
                </a:lnTo>
                <a:lnTo>
                  <a:pt x="1765770" y="574642"/>
                </a:lnTo>
                <a:lnTo>
                  <a:pt x="1824938" y="548573"/>
                </a:lnTo>
                <a:lnTo>
                  <a:pt x="1877045" y="516942"/>
                </a:lnTo>
                <a:lnTo>
                  <a:pt x="1921254" y="480443"/>
                </a:lnTo>
                <a:lnTo>
                  <a:pt x="1948750" y="449775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 txBox="1"/>
          <p:nvPr/>
        </p:nvSpPr>
        <p:spPr>
          <a:xfrm>
            <a:off x="3198114" y="3755390"/>
            <a:ext cx="1949950" cy="98869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100330">
              <a:lnSpc>
                <a:spcPct val="100000"/>
              </a:lnSpc>
            </a:pPr>
            <a:r>
              <a:rPr sz="2400" b="1" dirty="0">
                <a:solidFill>
                  <a:srgbClr val="FF3300"/>
                </a:solidFill>
                <a:latin typeface="Arial"/>
                <a:cs typeface="Arial"/>
              </a:rPr>
              <a:t>Su</a:t>
            </a:r>
            <a:r>
              <a:rPr sz="2400" b="1" spc="-10" dirty="0">
                <a:solidFill>
                  <a:srgbClr val="FF3300"/>
                </a:solidFill>
                <a:latin typeface="Arial"/>
                <a:cs typeface="Arial"/>
              </a:rPr>
              <a:t>s</a:t>
            </a:r>
            <a:r>
              <a:rPr sz="2400" b="1" spc="0" dirty="0">
                <a:solidFill>
                  <a:srgbClr val="FF3300"/>
                </a:solidFill>
                <a:latin typeface="Arial"/>
                <a:cs typeface="Arial"/>
              </a:rPr>
              <a:t>tainable D</a:t>
            </a:r>
            <a:r>
              <a:rPr sz="2400" b="1" spc="-10" dirty="0">
                <a:solidFill>
                  <a:srgbClr val="FF3300"/>
                </a:solidFill>
                <a:latin typeface="Arial"/>
                <a:cs typeface="Arial"/>
              </a:rPr>
              <a:t>e</a:t>
            </a:r>
            <a:r>
              <a:rPr sz="2400" b="1" spc="0" dirty="0">
                <a:solidFill>
                  <a:srgbClr val="FF3300"/>
                </a:solidFill>
                <a:latin typeface="Arial"/>
                <a:cs typeface="Arial"/>
              </a:rPr>
              <a:t>velopment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ts val="650"/>
              </a:lnSpc>
              <a:spcBef>
                <a:spcPts val="20"/>
              </a:spcBef>
            </a:pPr>
            <a:endParaRPr sz="650" dirty="0"/>
          </a:p>
          <a:p>
            <a:pPr marL="1006475">
              <a:lnSpc>
                <a:spcPct val="100000"/>
              </a:lnSpc>
            </a:pP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spc="0" dirty="0">
                <a:latin typeface="Arial"/>
                <a:cs typeface="Arial"/>
              </a:rPr>
              <a:t>SO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18617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1259632" y="4612133"/>
            <a:ext cx="3024336" cy="40104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43535" marR="12700" indent="-331470" algn="ctr">
              <a:lnSpc>
                <a:spcPct val="100000"/>
              </a:lnSpc>
            </a:pP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Envir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nmental </a:t>
            </a:r>
            <a:r>
              <a:rPr lang="en-US" sz="2000" spc="0" dirty="0">
                <a:solidFill>
                  <a:srgbClr val="0000FF"/>
                </a:solidFill>
                <a:latin typeface="Arial"/>
                <a:cs typeface="Arial"/>
              </a:rPr>
              <a:t>protection</a:t>
            </a:r>
            <a:endParaRPr sz="20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4788024" y="4621912"/>
            <a:ext cx="1872208" cy="31925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ci</a:t>
            </a:r>
            <a:r>
              <a:rPr sz="20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lang="en-US" sz="2000" spc="0" dirty="0">
                <a:solidFill>
                  <a:srgbClr val="0000FF"/>
                </a:solidFill>
                <a:latin typeface="Arial"/>
                <a:cs typeface="Arial"/>
              </a:rPr>
              <a:t> justice</a:t>
            </a:r>
            <a:endParaRPr sz="20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3203848" y="2316734"/>
            <a:ext cx="2376264" cy="5765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Ec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mic </a:t>
            </a:r>
            <a:r>
              <a:rPr lang="en-US" sz="2000" spc="0" dirty="0">
                <a:solidFill>
                  <a:srgbClr val="0000FF"/>
                </a:solidFill>
                <a:latin typeface="Arial"/>
                <a:cs typeface="Arial"/>
              </a:rPr>
              <a:t>prosperity</a:t>
            </a:r>
            <a:endParaRPr sz="2000" dirty="0">
              <a:solidFill>
                <a:srgbClr val="0000FF"/>
              </a:solidFill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12"/>
              </a:spcBef>
            </a:pPr>
            <a:endParaRPr sz="600" dirty="0">
              <a:solidFill>
                <a:srgbClr val="0000FF"/>
              </a:solidFill>
            </a:endParaRPr>
          </a:p>
          <a:p>
            <a:pPr marL="102870">
              <a:lnSpc>
                <a:spcPct val="100000"/>
              </a:lnSpc>
            </a:pPr>
            <a:r>
              <a:rPr lang="en-US" sz="1400" dirty="0">
                <a:latin typeface="Arial"/>
                <a:cs typeface="Arial"/>
              </a:rPr>
              <a:t>     </a:t>
            </a:r>
            <a:r>
              <a:rPr sz="1400" dirty="0">
                <a:latin typeface="Arial"/>
                <a:cs typeface="Arial"/>
              </a:rPr>
              <a:t>Asset</a:t>
            </a:r>
          </a:p>
        </p:txBody>
      </p:sp>
      <p:sp>
        <p:nvSpPr>
          <p:cNvPr id="133" name="object 133"/>
          <p:cNvSpPr txBox="1"/>
          <p:nvPr/>
        </p:nvSpPr>
        <p:spPr>
          <a:xfrm>
            <a:off x="5656579" y="2325496"/>
            <a:ext cx="587375" cy="172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spc="0" dirty="0">
                <a:latin typeface="Arial"/>
                <a:cs typeface="Arial"/>
              </a:rPr>
              <a:t>SO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9001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2702179" y="2046859"/>
            <a:ext cx="520700" cy="172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dirty="0">
                <a:latin typeface="Arial"/>
                <a:cs typeface="Arial"/>
              </a:rPr>
              <a:t>TL</a:t>
            </a:r>
            <a:r>
              <a:rPr sz="1050" b="1" spc="-40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9000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4727828" y="1253744"/>
            <a:ext cx="544830" cy="172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35" dirty="0">
                <a:latin typeface="Arial"/>
                <a:cs typeface="Arial"/>
              </a:rPr>
              <a:t>A</a:t>
            </a:r>
            <a:r>
              <a:rPr sz="1050" b="1" spc="0" dirty="0">
                <a:latin typeface="Arial"/>
                <a:cs typeface="Arial"/>
              </a:rPr>
              <a:t>S</a:t>
            </a:r>
            <a:r>
              <a:rPr sz="1050" b="1" spc="5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9100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5370703" y="1753996"/>
            <a:ext cx="662305" cy="172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spc="0" dirty="0">
                <a:latin typeface="Arial"/>
                <a:cs typeface="Arial"/>
              </a:rPr>
              <a:t>SO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28001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3575050" y="1253744"/>
            <a:ext cx="662305" cy="172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spc="0" dirty="0">
                <a:latin typeface="Arial"/>
                <a:cs typeface="Arial"/>
              </a:rPr>
              <a:t>SO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27001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5727953" y="2897251"/>
            <a:ext cx="662305" cy="172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spc="0" dirty="0">
                <a:latin typeface="Arial"/>
                <a:cs typeface="Arial"/>
              </a:rPr>
              <a:t>SO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22000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2470785" y="2683002"/>
            <a:ext cx="868680" cy="172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spc="0" dirty="0">
                <a:latin typeface="Arial"/>
                <a:cs typeface="Arial"/>
              </a:rPr>
              <a:t>S</a:t>
            </a:r>
            <a:r>
              <a:rPr sz="1050" b="1" spc="-5" dirty="0">
                <a:latin typeface="Arial"/>
                <a:cs typeface="Arial"/>
              </a:rPr>
              <a:t>O/</a:t>
            </a:r>
            <a:r>
              <a:rPr sz="1050" b="1" spc="0" dirty="0">
                <a:latin typeface="Arial"/>
                <a:cs typeface="Arial"/>
              </a:rPr>
              <a:t>TS</a:t>
            </a:r>
            <a:r>
              <a:rPr sz="1050" b="1" spc="-50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16949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941019" y="4994275"/>
            <a:ext cx="662305" cy="172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spc="0" dirty="0">
                <a:latin typeface="Arial"/>
                <a:cs typeface="Arial"/>
              </a:rPr>
              <a:t>SO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14064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10464" y="3655059"/>
            <a:ext cx="1607820" cy="6889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457834">
              <a:lnSpc>
                <a:spcPct val="100000"/>
              </a:lnSpc>
            </a:pP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En</a:t>
            </a:r>
            <a:r>
              <a:rPr sz="1400" spc="-20" dirty="0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sz="1400" spc="0" dirty="0">
                <a:solidFill>
                  <a:srgbClr val="0000FF"/>
                </a:solidFill>
                <a:latin typeface="Arial"/>
                <a:cs typeface="Arial"/>
              </a:rPr>
              <a:t>iron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400" spc="0" dirty="0">
                <a:solidFill>
                  <a:srgbClr val="0000FF"/>
                </a:solidFill>
                <a:latin typeface="Arial"/>
                <a:cs typeface="Arial"/>
              </a:rPr>
              <a:t>ental</a:t>
            </a:r>
            <a:r>
              <a:rPr sz="1400" spc="0" dirty="0">
                <a:latin typeface="Arial"/>
                <a:cs typeface="Arial"/>
              </a:rPr>
              <a:t> (Guidelines)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ts val="700"/>
              </a:lnSpc>
              <a:spcBef>
                <a:spcPts val="11"/>
              </a:spcBef>
            </a:pPr>
            <a:endParaRPr sz="700" dirty="0"/>
          </a:p>
          <a:p>
            <a:pPr marL="957580">
              <a:lnSpc>
                <a:spcPct val="100000"/>
              </a:lnSpc>
            </a:pP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spc="0" dirty="0">
                <a:latin typeface="Arial"/>
                <a:cs typeface="Arial"/>
              </a:rPr>
              <a:t>SO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14004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6228079" y="5398134"/>
            <a:ext cx="662305" cy="172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spc="0" dirty="0">
                <a:latin typeface="Arial"/>
                <a:cs typeface="Arial"/>
              </a:rPr>
              <a:t>SO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26000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5367020" y="3454400"/>
            <a:ext cx="587375" cy="172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spc="0" dirty="0">
                <a:latin typeface="Arial"/>
                <a:cs typeface="Arial"/>
              </a:rPr>
              <a:t>SO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9004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1425066" y="3468751"/>
            <a:ext cx="662940" cy="172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spc="0" dirty="0">
                <a:latin typeface="Arial"/>
                <a:cs typeface="Arial"/>
              </a:rPr>
              <a:t>SO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14001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1913889" y="6017209"/>
            <a:ext cx="662940" cy="172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spc="0" dirty="0">
                <a:latin typeface="Arial"/>
                <a:cs typeface="Arial"/>
              </a:rPr>
              <a:t>SO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14040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3814064" y="3366642"/>
            <a:ext cx="662940" cy="172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spc="0" dirty="0">
                <a:latin typeface="Arial"/>
                <a:cs typeface="Arial"/>
              </a:rPr>
              <a:t>SO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50001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6494145" y="3744967"/>
            <a:ext cx="1102191" cy="3321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5" dirty="0">
                <a:latin typeface="Arial"/>
                <a:cs typeface="Arial"/>
              </a:rPr>
              <a:t>(</a:t>
            </a:r>
            <a:r>
              <a:rPr sz="1050" b="1" spc="-10" dirty="0">
                <a:latin typeface="Arial"/>
                <a:cs typeface="Arial"/>
              </a:rPr>
              <a:t>O</a:t>
            </a:r>
            <a:r>
              <a:rPr sz="1050" b="1" spc="0" dirty="0">
                <a:latin typeface="Arial"/>
                <a:cs typeface="Arial"/>
              </a:rPr>
              <a:t>HS</a:t>
            </a:r>
            <a:r>
              <a:rPr sz="1050" b="1" spc="-35" dirty="0">
                <a:latin typeface="Arial"/>
                <a:cs typeface="Arial"/>
              </a:rPr>
              <a:t>A</a:t>
            </a:r>
            <a:r>
              <a:rPr sz="1050" b="1" spc="0" dirty="0">
                <a:latin typeface="Arial"/>
                <a:cs typeface="Arial"/>
              </a:rPr>
              <a:t>S</a:t>
            </a:r>
            <a:r>
              <a:rPr sz="1050" b="1" spc="-5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18001)</a:t>
            </a:r>
            <a:endParaRPr sz="10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50" b="1" dirty="0">
                <a:latin typeface="Arial"/>
                <a:cs typeface="Arial"/>
              </a:rPr>
              <a:t>Fu</a:t>
            </a:r>
            <a:r>
              <a:rPr sz="1050" b="1" spc="-5" dirty="0">
                <a:latin typeface="Arial"/>
                <a:cs typeface="Arial"/>
              </a:rPr>
              <a:t>t</a:t>
            </a:r>
            <a:r>
              <a:rPr sz="1050" b="1" spc="0" dirty="0">
                <a:latin typeface="Arial"/>
                <a:cs typeface="Arial"/>
              </a:rPr>
              <a:t>ure</a:t>
            </a:r>
            <a:r>
              <a:rPr sz="1050" b="1" spc="-40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spc="0" dirty="0">
                <a:latin typeface="Arial"/>
                <a:cs typeface="Arial"/>
              </a:rPr>
              <a:t>SO</a:t>
            </a:r>
            <a:r>
              <a:rPr sz="1050" b="1" spc="-25" dirty="0">
                <a:latin typeface="Arial"/>
                <a:cs typeface="Arial"/>
              </a:rPr>
              <a:t> </a:t>
            </a:r>
            <a:r>
              <a:rPr lang="en-US" sz="1050" b="1" spc="-25" dirty="0">
                <a:latin typeface="Arial"/>
                <a:cs typeface="Arial"/>
              </a:rPr>
              <a:t>45001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6692645" y="4547742"/>
            <a:ext cx="633730" cy="172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5" dirty="0">
                <a:latin typeface="Arial"/>
                <a:cs typeface="Arial"/>
              </a:rPr>
              <a:t>(</a:t>
            </a:r>
            <a:r>
              <a:rPr sz="1050" b="1" spc="0" dirty="0">
                <a:latin typeface="Arial"/>
                <a:cs typeface="Arial"/>
              </a:rPr>
              <a:t>SA</a:t>
            </a:r>
            <a:r>
              <a:rPr sz="1050" b="1" spc="-25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8000)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3814064" y="5119623"/>
            <a:ext cx="662305" cy="172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spc="0" dirty="0">
                <a:latin typeface="Arial"/>
                <a:cs typeface="Arial"/>
              </a:rPr>
              <a:t>SO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20121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5591302" y="5989472"/>
            <a:ext cx="662305" cy="172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spc="0" dirty="0">
                <a:latin typeface="Arial"/>
                <a:cs typeface="Arial"/>
              </a:rPr>
              <a:t>SO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22301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4519676" y="5863285"/>
            <a:ext cx="662940" cy="172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spc="0" dirty="0">
                <a:latin typeface="Arial"/>
                <a:cs typeface="Arial"/>
              </a:rPr>
              <a:t>SO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39001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7002906" y="1116710"/>
            <a:ext cx="1043940" cy="2247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Supply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chain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7002906" y="1330071"/>
            <a:ext cx="641350" cy="2247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security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6007100" y="860678"/>
            <a:ext cx="878840" cy="2247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Aerospace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7369556" y="1714119"/>
            <a:ext cx="61087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1400" dirty="0">
                <a:solidFill>
                  <a:srgbClr val="0000FF"/>
                </a:solidFill>
                <a:latin typeface="Arial"/>
                <a:cs typeface="Arial"/>
              </a:rPr>
              <a:t>Quality (</a:t>
            </a: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400" spc="0" dirty="0">
                <a:solidFill>
                  <a:srgbClr val="0000FF"/>
                </a:solidFill>
                <a:latin typeface="Arial"/>
                <a:cs typeface="Arial"/>
              </a:rPr>
              <a:t>eqt</a:t>
            </a:r>
            <a:r>
              <a:rPr sz="1400" spc="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400" spc="0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endParaRPr sz="14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56" name="object 156"/>
          <p:cNvSpPr/>
          <p:nvPr/>
        </p:nvSpPr>
        <p:spPr>
          <a:xfrm>
            <a:off x="6519036" y="2380673"/>
            <a:ext cx="2002355" cy="621352"/>
          </a:xfrm>
          <a:custGeom>
            <a:avLst/>
            <a:gdLst/>
            <a:ahLst/>
            <a:cxnLst/>
            <a:rect l="l" t="t" r="r" b="b"/>
            <a:pathLst>
              <a:path w="2002355" h="621352">
                <a:moveTo>
                  <a:pt x="0" y="621352"/>
                </a:moveTo>
                <a:lnTo>
                  <a:pt x="1090422" y="337888"/>
                </a:lnTo>
                <a:lnTo>
                  <a:pt x="1088062" y="312794"/>
                </a:lnTo>
                <a:lnTo>
                  <a:pt x="1088724" y="288051"/>
                </a:lnTo>
                <a:lnTo>
                  <a:pt x="1098693" y="239966"/>
                </a:lnTo>
                <a:lnTo>
                  <a:pt x="1119491" y="194328"/>
                </a:lnTo>
                <a:lnTo>
                  <a:pt x="1150282" y="151828"/>
                </a:lnTo>
                <a:lnTo>
                  <a:pt x="1190228" y="113162"/>
                </a:lnTo>
                <a:lnTo>
                  <a:pt x="1238490" y="79022"/>
                </a:lnTo>
                <a:lnTo>
                  <a:pt x="1294233" y="50101"/>
                </a:lnTo>
                <a:lnTo>
                  <a:pt x="1356618" y="27094"/>
                </a:lnTo>
                <a:lnTo>
                  <a:pt x="1424807" y="10693"/>
                </a:lnTo>
                <a:lnTo>
                  <a:pt x="1497965" y="1592"/>
                </a:lnTo>
                <a:lnTo>
                  <a:pt x="1535408" y="0"/>
                </a:lnTo>
                <a:lnTo>
                  <a:pt x="1572327" y="432"/>
                </a:lnTo>
                <a:lnTo>
                  <a:pt x="1644079" y="7092"/>
                </a:lnTo>
                <a:lnTo>
                  <a:pt x="1712184" y="21011"/>
                </a:lnTo>
                <a:lnTo>
                  <a:pt x="1775611" y="41627"/>
                </a:lnTo>
                <a:lnTo>
                  <a:pt x="1833324" y="68378"/>
                </a:lnTo>
                <a:lnTo>
                  <a:pt x="1884289" y="100704"/>
                </a:lnTo>
                <a:lnTo>
                  <a:pt x="1927473" y="138042"/>
                </a:lnTo>
                <a:lnTo>
                  <a:pt x="1961842" y="179831"/>
                </a:lnTo>
                <a:lnTo>
                  <a:pt x="1986360" y="225509"/>
                </a:lnTo>
                <a:lnTo>
                  <a:pt x="1999996" y="274515"/>
                </a:lnTo>
                <a:lnTo>
                  <a:pt x="2002355" y="299610"/>
                </a:lnTo>
                <a:lnTo>
                  <a:pt x="2001693" y="324353"/>
                </a:lnTo>
                <a:lnTo>
                  <a:pt x="1991724" y="372438"/>
                </a:lnTo>
                <a:lnTo>
                  <a:pt x="1970926" y="418080"/>
                </a:lnTo>
                <a:lnTo>
                  <a:pt x="1940135" y="460584"/>
                </a:lnTo>
                <a:lnTo>
                  <a:pt x="1900189" y="499258"/>
                </a:lnTo>
                <a:lnTo>
                  <a:pt x="1851927" y="533409"/>
                </a:lnTo>
                <a:lnTo>
                  <a:pt x="1796184" y="562346"/>
                </a:lnTo>
                <a:lnTo>
                  <a:pt x="1733799" y="585375"/>
                </a:lnTo>
                <a:lnTo>
                  <a:pt x="1665610" y="601803"/>
                </a:lnTo>
                <a:lnTo>
                  <a:pt x="1592453" y="610938"/>
                </a:lnTo>
                <a:lnTo>
                  <a:pt x="1537120" y="612519"/>
                </a:lnTo>
                <a:lnTo>
                  <a:pt x="1509769" y="611643"/>
                </a:lnTo>
                <a:lnTo>
                  <a:pt x="1456011" y="606670"/>
                </a:lnTo>
                <a:lnTo>
                  <a:pt x="1403933" y="597554"/>
                </a:lnTo>
                <a:lnTo>
                  <a:pt x="1354040" y="584475"/>
                </a:lnTo>
                <a:lnTo>
                  <a:pt x="1306836" y="567613"/>
                </a:lnTo>
                <a:lnTo>
                  <a:pt x="1262826" y="547151"/>
                </a:lnTo>
                <a:lnTo>
                  <a:pt x="1222513" y="523267"/>
                </a:lnTo>
                <a:lnTo>
                  <a:pt x="1186403" y="496142"/>
                </a:lnTo>
                <a:lnTo>
                  <a:pt x="1155000" y="465958"/>
                </a:lnTo>
                <a:lnTo>
                  <a:pt x="1141222" y="449775"/>
                </a:lnTo>
                <a:lnTo>
                  <a:pt x="0" y="621352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 txBox="1"/>
          <p:nvPr/>
        </p:nvSpPr>
        <p:spPr>
          <a:xfrm>
            <a:off x="7808721" y="2424938"/>
            <a:ext cx="50292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F</a:t>
            </a:r>
            <a:r>
              <a:rPr sz="1400" spc="0" dirty="0">
                <a:latin typeface="Arial"/>
                <a:cs typeface="Arial"/>
              </a:rPr>
              <a:t>ood safety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58" name="object 158"/>
          <p:cNvSpPr/>
          <p:nvPr/>
        </p:nvSpPr>
        <p:spPr>
          <a:xfrm>
            <a:off x="6086347" y="3068595"/>
            <a:ext cx="3018425" cy="612732"/>
          </a:xfrm>
          <a:custGeom>
            <a:avLst/>
            <a:gdLst/>
            <a:ahLst/>
            <a:cxnLst/>
            <a:rect l="l" t="t" r="r" b="b"/>
            <a:pathLst>
              <a:path w="3018425" h="612732">
                <a:moveTo>
                  <a:pt x="3018425" y="400917"/>
                </a:moveTo>
                <a:lnTo>
                  <a:pt x="1747647" y="400917"/>
                </a:lnTo>
                <a:lnTo>
                  <a:pt x="1761377" y="418478"/>
                </a:lnTo>
                <a:lnTo>
                  <a:pt x="1795196" y="451886"/>
                </a:lnTo>
                <a:lnTo>
                  <a:pt x="1836943" y="482814"/>
                </a:lnTo>
                <a:lnTo>
                  <a:pt x="1885960" y="511029"/>
                </a:lnTo>
                <a:lnTo>
                  <a:pt x="1941587" y="536293"/>
                </a:lnTo>
                <a:lnTo>
                  <a:pt x="2003168" y="558372"/>
                </a:lnTo>
                <a:lnTo>
                  <a:pt x="2070042" y="577029"/>
                </a:lnTo>
                <a:lnTo>
                  <a:pt x="2141553" y="592031"/>
                </a:lnTo>
                <a:lnTo>
                  <a:pt x="2217041" y="603140"/>
                </a:lnTo>
                <a:lnTo>
                  <a:pt x="2256071" y="607161"/>
                </a:lnTo>
                <a:lnTo>
                  <a:pt x="2295849" y="610122"/>
                </a:lnTo>
                <a:lnTo>
                  <a:pt x="2336292" y="611991"/>
                </a:lnTo>
                <a:lnTo>
                  <a:pt x="2391101" y="612732"/>
                </a:lnTo>
                <a:lnTo>
                  <a:pt x="2444994" y="611460"/>
                </a:lnTo>
                <a:lnTo>
                  <a:pt x="2497787" y="608249"/>
                </a:lnTo>
                <a:lnTo>
                  <a:pt x="2549296" y="603170"/>
                </a:lnTo>
                <a:lnTo>
                  <a:pt x="2599338" y="596299"/>
                </a:lnTo>
                <a:lnTo>
                  <a:pt x="2647730" y="587707"/>
                </a:lnTo>
                <a:lnTo>
                  <a:pt x="2694289" y="577468"/>
                </a:lnTo>
                <a:lnTo>
                  <a:pt x="2738831" y="565656"/>
                </a:lnTo>
                <a:lnTo>
                  <a:pt x="2781172" y="552342"/>
                </a:lnTo>
                <a:lnTo>
                  <a:pt x="2821130" y="537601"/>
                </a:lnTo>
                <a:lnTo>
                  <a:pt x="2858521" y="521506"/>
                </a:lnTo>
                <a:lnTo>
                  <a:pt x="2893161" y="504129"/>
                </a:lnTo>
                <a:lnTo>
                  <a:pt x="2953458" y="465824"/>
                </a:lnTo>
                <a:lnTo>
                  <a:pt x="3000552" y="423271"/>
                </a:lnTo>
                <a:lnTo>
                  <a:pt x="3018425" y="400917"/>
                </a:lnTo>
                <a:close/>
              </a:path>
              <a:path w="3018425" h="612732">
                <a:moveTo>
                  <a:pt x="2374844" y="0"/>
                </a:moveTo>
                <a:lnTo>
                  <a:pt x="2320965" y="1271"/>
                </a:lnTo>
                <a:lnTo>
                  <a:pt x="2268183" y="4483"/>
                </a:lnTo>
                <a:lnTo>
                  <a:pt x="2216681" y="9561"/>
                </a:lnTo>
                <a:lnTo>
                  <a:pt x="2166643" y="16433"/>
                </a:lnTo>
                <a:lnTo>
                  <a:pt x="2118254" y="25025"/>
                </a:lnTo>
                <a:lnTo>
                  <a:pt x="2071695" y="35263"/>
                </a:lnTo>
                <a:lnTo>
                  <a:pt x="2027152" y="47076"/>
                </a:lnTo>
                <a:lnTo>
                  <a:pt x="1984808" y="60390"/>
                </a:lnTo>
                <a:lnTo>
                  <a:pt x="1944846" y="75131"/>
                </a:lnTo>
                <a:lnTo>
                  <a:pt x="1907450" y="91226"/>
                </a:lnTo>
                <a:lnTo>
                  <a:pt x="1872803" y="108603"/>
                </a:lnTo>
                <a:lnTo>
                  <a:pt x="1812494" y="146908"/>
                </a:lnTo>
                <a:lnTo>
                  <a:pt x="1765388" y="189460"/>
                </a:lnTo>
                <a:lnTo>
                  <a:pt x="1732953" y="235675"/>
                </a:lnTo>
                <a:lnTo>
                  <a:pt x="1716658" y="284966"/>
                </a:lnTo>
                <a:lnTo>
                  <a:pt x="0" y="440414"/>
                </a:lnTo>
                <a:lnTo>
                  <a:pt x="1747647" y="400917"/>
                </a:lnTo>
                <a:lnTo>
                  <a:pt x="3018425" y="400917"/>
                </a:lnTo>
                <a:lnTo>
                  <a:pt x="3018691" y="400585"/>
                </a:lnTo>
                <a:lnTo>
                  <a:pt x="3032979" y="377057"/>
                </a:lnTo>
                <a:lnTo>
                  <a:pt x="3043233" y="352759"/>
                </a:lnTo>
                <a:lnTo>
                  <a:pt x="3049270" y="327765"/>
                </a:lnTo>
                <a:lnTo>
                  <a:pt x="3050890" y="302630"/>
                </a:lnTo>
                <a:lnTo>
                  <a:pt x="3048122" y="277917"/>
                </a:lnTo>
                <a:lnTo>
                  <a:pt x="3030060" y="230088"/>
                </a:lnTo>
                <a:lnTo>
                  <a:pt x="2996359" y="184951"/>
                </a:lnTo>
                <a:lnTo>
                  <a:pt x="2948293" y="143176"/>
                </a:lnTo>
                <a:lnTo>
                  <a:pt x="2887138" y="105436"/>
                </a:lnTo>
                <a:lnTo>
                  <a:pt x="2852050" y="88288"/>
                </a:lnTo>
                <a:lnTo>
                  <a:pt x="2814168" y="72401"/>
                </a:lnTo>
                <a:lnTo>
                  <a:pt x="2773651" y="57858"/>
                </a:lnTo>
                <a:lnTo>
                  <a:pt x="2730658" y="44742"/>
                </a:lnTo>
                <a:lnTo>
                  <a:pt x="2685349" y="33139"/>
                </a:lnTo>
                <a:lnTo>
                  <a:pt x="2637883" y="23132"/>
                </a:lnTo>
                <a:lnTo>
                  <a:pt x="2588419" y="14805"/>
                </a:lnTo>
                <a:lnTo>
                  <a:pt x="2537117" y="8241"/>
                </a:lnTo>
                <a:lnTo>
                  <a:pt x="2484137" y="3525"/>
                </a:lnTo>
                <a:lnTo>
                  <a:pt x="2429636" y="740"/>
                </a:lnTo>
                <a:lnTo>
                  <a:pt x="2374844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086347" y="3068595"/>
            <a:ext cx="3050890" cy="612732"/>
          </a:xfrm>
          <a:custGeom>
            <a:avLst/>
            <a:gdLst/>
            <a:ahLst/>
            <a:cxnLst/>
            <a:rect l="l" t="t" r="r" b="b"/>
            <a:pathLst>
              <a:path w="3050890" h="612732">
                <a:moveTo>
                  <a:pt x="0" y="440414"/>
                </a:moveTo>
                <a:lnTo>
                  <a:pt x="1716658" y="284966"/>
                </a:lnTo>
                <a:lnTo>
                  <a:pt x="1722696" y="259973"/>
                </a:lnTo>
                <a:lnTo>
                  <a:pt x="1732953" y="235675"/>
                </a:lnTo>
                <a:lnTo>
                  <a:pt x="1765388" y="189460"/>
                </a:lnTo>
                <a:lnTo>
                  <a:pt x="1812494" y="146908"/>
                </a:lnTo>
                <a:lnTo>
                  <a:pt x="1872803" y="108603"/>
                </a:lnTo>
                <a:lnTo>
                  <a:pt x="1907450" y="91226"/>
                </a:lnTo>
                <a:lnTo>
                  <a:pt x="1944846" y="75131"/>
                </a:lnTo>
                <a:lnTo>
                  <a:pt x="1984808" y="60390"/>
                </a:lnTo>
                <a:lnTo>
                  <a:pt x="2027152" y="47076"/>
                </a:lnTo>
                <a:lnTo>
                  <a:pt x="2071695" y="35263"/>
                </a:lnTo>
                <a:lnTo>
                  <a:pt x="2118254" y="25025"/>
                </a:lnTo>
                <a:lnTo>
                  <a:pt x="2166643" y="16433"/>
                </a:lnTo>
                <a:lnTo>
                  <a:pt x="2216681" y="9561"/>
                </a:lnTo>
                <a:lnTo>
                  <a:pt x="2268183" y="4483"/>
                </a:lnTo>
                <a:lnTo>
                  <a:pt x="2320965" y="1271"/>
                </a:lnTo>
                <a:lnTo>
                  <a:pt x="2374844" y="0"/>
                </a:lnTo>
                <a:lnTo>
                  <a:pt x="2429636" y="740"/>
                </a:lnTo>
                <a:lnTo>
                  <a:pt x="2484137" y="3525"/>
                </a:lnTo>
                <a:lnTo>
                  <a:pt x="2537117" y="8241"/>
                </a:lnTo>
                <a:lnTo>
                  <a:pt x="2588419" y="14805"/>
                </a:lnTo>
                <a:lnTo>
                  <a:pt x="2637883" y="23132"/>
                </a:lnTo>
                <a:lnTo>
                  <a:pt x="2685349" y="33139"/>
                </a:lnTo>
                <a:lnTo>
                  <a:pt x="2730658" y="44742"/>
                </a:lnTo>
                <a:lnTo>
                  <a:pt x="2773651" y="57858"/>
                </a:lnTo>
                <a:lnTo>
                  <a:pt x="2814168" y="72401"/>
                </a:lnTo>
                <a:lnTo>
                  <a:pt x="2852050" y="88288"/>
                </a:lnTo>
                <a:lnTo>
                  <a:pt x="2887138" y="105436"/>
                </a:lnTo>
                <a:lnTo>
                  <a:pt x="2948293" y="143176"/>
                </a:lnTo>
                <a:lnTo>
                  <a:pt x="2996359" y="184951"/>
                </a:lnTo>
                <a:lnTo>
                  <a:pt x="3030060" y="230088"/>
                </a:lnTo>
                <a:lnTo>
                  <a:pt x="3048122" y="277917"/>
                </a:lnTo>
                <a:lnTo>
                  <a:pt x="3050890" y="302630"/>
                </a:lnTo>
                <a:lnTo>
                  <a:pt x="3049270" y="327765"/>
                </a:lnTo>
                <a:lnTo>
                  <a:pt x="3032979" y="377057"/>
                </a:lnTo>
                <a:lnTo>
                  <a:pt x="3000552" y="423271"/>
                </a:lnTo>
                <a:lnTo>
                  <a:pt x="2953458" y="465824"/>
                </a:lnTo>
                <a:lnTo>
                  <a:pt x="2893161" y="504129"/>
                </a:lnTo>
                <a:lnTo>
                  <a:pt x="2858521" y="521506"/>
                </a:lnTo>
                <a:lnTo>
                  <a:pt x="2821130" y="537601"/>
                </a:lnTo>
                <a:lnTo>
                  <a:pt x="2781172" y="552342"/>
                </a:lnTo>
                <a:lnTo>
                  <a:pt x="2738831" y="565656"/>
                </a:lnTo>
                <a:lnTo>
                  <a:pt x="2694289" y="577468"/>
                </a:lnTo>
                <a:lnTo>
                  <a:pt x="2647730" y="587707"/>
                </a:lnTo>
                <a:lnTo>
                  <a:pt x="2599338" y="596299"/>
                </a:lnTo>
                <a:lnTo>
                  <a:pt x="2549296" y="603170"/>
                </a:lnTo>
                <a:lnTo>
                  <a:pt x="2497787" y="608249"/>
                </a:lnTo>
                <a:lnTo>
                  <a:pt x="2444994" y="611460"/>
                </a:lnTo>
                <a:lnTo>
                  <a:pt x="2391101" y="612732"/>
                </a:lnTo>
                <a:lnTo>
                  <a:pt x="2336292" y="611991"/>
                </a:lnTo>
                <a:lnTo>
                  <a:pt x="2295849" y="610122"/>
                </a:lnTo>
                <a:lnTo>
                  <a:pt x="2256071" y="607161"/>
                </a:lnTo>
                <a:lnTo>
                  <a:pt x="2217041" y="603140"/>
                </a:lnTo>
                <a:lnTo>
                  <a:pt x="2178841" y="598086"/>
                </a:lnTo>
                <a:lnTo>
                  <a:pt x="2105259" y="585002"/>
                </a:lnTo>
                <a:lnTo>
                  <a:pt x="2035984" y="568143"/>
                </a:lnTo>
                <a:lnTo>
                  <a:pt x="1971675" y="547745"/>
                </a:lnTo>
                <a:lnTo>
                  <a:pt x="1912988" y="524044"/>
                </a:lnTo>
                <a:lnTo>
                  <a:pt x="1860584" y="497276"/>
                </a:lnTo>
                <a:lnTo>
                  <a:pt x="1815120" y="467675"/>
                </a:lnTo>
                <a:lnTo>
                  <a:pt x="1777255" y="435477"/>
                </a:lnTo>
                <a:lnTo>
                  <a:pt x="1747647" y="400917"/>
                </a:lnTo>
                <a:lnTo>
                  <a:pt x="0" y="440414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 txBox="1"/>
          <p:nvPr/>
        </p:nvSpPr>
        <p:spPr>
          <a:xfrm>
            <a:off x="8018144" y="3154298"/>
            <a:ext cx="98679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Quality (Guidelines)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1" name="object 161"/>
          <p:cNvSpPr/>
          <p:nvPr/>
        </p:nvSpPr>
        <p:spPr>
          <a:xfrm>
            <a:off x="7477252" y="3740961"/>
            <a:ext cx="1483236" cy="612802"/>
          </a:xfrm>
          <a:custGeom>
            <a:avLst/>
            <a:gdLst/>
            <a:ahLst/>
            <a:cxnLst/>
            <a:rect l="l" t="t" r="r" b="b"/>
            <a:pathLst>
              <a:path w="1483236" h="612802">
                <a:moveTo>
                  <a:pt x="0" y="170003"/>
                </a:moveTo>
                <a:lnTo>
                  <a:pt x="568705" y="305258"/>
                </a:lnTo>
                <a:lnTo>
                  <a:pt x="569434" y="323886"/>
                </a:lnTo>
                <a:lnTo>
                  <a:pt x="571822" y="342291"/>
                </a:lnTo>
                <a:lnTo>
                  <a:pt x="588543" y="395771"/>
                </a:lnTo>
                <a:lnTo>
                  <a:pt x="607256" y="429579"/>
                </a:lnTo>
                <a:lnTo>
                  <a:pt x="631648" y="461538"/>
                </a:lnTo>
                <a:lnTo>
                  <a:pt x="661400" y="491328"/>
                </a:lnTo>
                <a:lnTo>
                  <a:pt x="696193" y="518631"/>
                </a:lnTo>
                <a:lnTo>
                  <a:pt x="735709" y="543127"/>
                </a:lnTo>
                <a:lnTo>
                  <a:pt x="779626" y="564497"/>
                </a:lnTo>
                <a:lnTo>
                  <a:pt x="827627" y="582421"/>
                </a:lnTo>
                <a:lnTo>
                  <a:pt x="888334" y="598556"/>
                </a:lnTo>
                <a:lnTo>
                  <a:pt x="959770" y="609595"/>
                </a:lnTo>
                <a:lnTo>
                  <a:pt x="1031359" y="612802"/>
                </a:lnTo>
                <a:lnTo>
                  <a:pt x="1066827" y="611577"/>
                </a:lnTo>
                <a:lnTo>
                  <a:pt x="1136344" y="603688"/>
                </a:lnTo>
                <a:lnTo>
                  <a:pt x="1202944" y="588833"/>
                </a:lnTo>
                <a:lnTo>
                  <a:pt x="1265398" y="567360"/>
                </a:lnTo>
                <a:lnTo>
                  <a:pt x="1322479" y="539617"/>
                </a:lnTo>
                <a:lnTo>
                  <a:pt x="1372958" y="505948"/>
                </a:lnTo>
                <a:lnTo>
                  <a:pt x="1415607" y="466702"/>
                </a:lnTo>
                <a:lnTo>
                  <a:pt x="1449197" y="422225"/>
                </a:lnTo>
                <a:lnTo>
                  <a:pt x="1471704" y="374718"/>
                </a:lnTo>
                <a:lnTo>
                  <a:pt x="1482270" y="326700"/>
                </a:lnTo>
                <a:lnTo>
                  <a:pt x="1483236" y="302756"/>
                </a:lnTo>
                <a:lnTo>
                  <a:pt x="1481411" y="278992"/>
                </a:lnTo>
                <a:lnTo>
                  <a:pt x="1476858" y="255512"/>
                </a:lnTo>
                <a:lnTo>
                  <a:pt x="1469642" y="232418"/>
                </a:lnTo>
                <a:lnTo>
                  <a:pt x="1459829" y="209812"/>
                </a:lnTo>
                <a:lnTo>
                  <a:pt x="1449040" y="190577"/>
                </a:lnTo>
                <a:lnTo>
                  <a:pt x="602742" y="190577"/>
                </a:lnTo>
                <a:lnTo>
                  <a:pt x="0" y="170003"/>
                </a:lnTo>
                <a:close/>
              </a:path>
              <a:path w="1483236" h="612802">
                <a:moveTo>
                  <a:pt x="1020526" y="0"/>
                </a:moveTo>
                <a:lnTo>
                  <a:pt x="950009" y="4277"/>
                </a:lnTo>
                <a:lnTo>
                  <a:pt x="881801" y="15693"/>
                </a:lnTo>
                <a:lnTo>
                  <a:pt x="817130" y="33899"/>
                </a:lnTo>
                <a:lnTo>
                  <a:pt x="757221" y="58551"/>
                </a:lnTo>
                <a:lnTo>
                  <a:pt x="703300" y="89300"/>
                </a:lnTo>
                <a:lnTo>
                  <a:pt x="656593" y="125801"/>
                </a:lnTo>
                <a:lnTo>
                  <a:pt x="618326" y="167706"/>
                </a:lnTo>
                <a:lnTo>
                  <a:pt x="602742" y="190577"/>
                </a:lnTo>
                <a:lnTo>
                  <a:pt x="1449040" y="190577"/>
                </a:lnTo>
                <a:lnTo>
                  <a:pt x="1415446" y="145957"/>
                </a:lnTo>
                <a:lnTo>
                  <a:pt x="1374051" y="107715"/>
                </a:lnTo>
                <a:lnTo>
                  <a:pt x="1323814" y="73895"/>
                </a:lnTo>
                <a:lnTo>
                  <a:pt x="1265251" y="45319"/>
                </a:lnTo>
                <a:lnTo>
                  <a:pt x="1198879" y="22810"/>
                </a:lnTo>
                <a:lnTo>
                  <a:pt x="1127951" y="7725"/>
                </a:lnTo>
                <a:lnTo>
                  <a:pt x="1056268" y="646"/>
                </a:lnTo>
                <a:lnTo>
                  <a:pt x="1020526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477252" y="3740961"/>
            <a:ext cx="1483236" cy="612802"/>
          </a:xfrm>
          <a:custGeom>
            <a:avLst/>
            <a:gdLst/>
            <a:ahLst/>
            <a:cxnLst/>
            <a:rect l="l" t="t" r="r" b="b"/>
            <a:pathLst>
              <a:path w="1483236" h="612802">
                <a:moveTo>
                  <a:pt x="0" y="170003"/>
                </a:moveTo>
                <a:lnTo>
                  <a:pt x="602742" y="190577"/>
                </a:lnTo>
                <a:lnTo>
                  <a:pt x="618326" y="167706"/>
                </a:lnTo>
                <a:lnTo>
                  <a:pt x="636328" y="146100"/>
                </a:lnTo>
                <a:lnTo>
                  <a:pt x="678968" y="106853"/>
                </a:lnTo>
                <a:lnTo>
                  <a:pt x="729435" y="73185"/>
                </a:lnTo>
                <a:lnTo>
                  <a:pt x="786503" y="45441"/>
                </a:lnTo>
                <a:lnTo>
                  <a:pt x="848947" y="23969"/>
                </a:lnTo>
                <a:lnTo>
                  <a:pt x="915539" y="9114"/>
                </a:lnTo>
                <a:lnTo>
                  <a:pt x="985055" y="1224"/>
                </a:lnTo>
                <a:lnTo>
                  <a:pt x="1020526" y="0"/>
                </a:lnTo>
                <a:lnTo>
                  <a:pt x="1056268" y="646"/>
                </a:lnTo>
                <a:lnTo>
                  <a:pt x="1127951" y="7725"/>
                </a:lnTo>
                <a:lnTo>
                  <a:pt x="1198879" y="22810"/>
                </a:lnTo>
                <a:lnTo>
                  <a:pt x="1265251" y="45319"/>
                </a:lnTo>
                <a:lnTo>
                  <a:pt x="1323814" y="73895"/>
                </a:lnTo>
                <a:lnTo>
                  <a:pt x="1374051" y="107715"/>
                </a:lnTo>
                <a:lnTo>
                  <a:pt x="1415446" y="145957"/>
                </a:lnTo>
                <a:lnTo>
                  <a:pt x="1447482" y="187799"/>
                </a:lnTo>
                <a:lnTo>
                  <a:pt x="1469642" y="232418"/>
                </a:lnTo>
                <a:lnTo>
                  <a:pt x="1481411" y="278992"/>
                </a:lnTo>
                <a:lnTo>
                  <a:pt x="1483236" y="302756"/>
                </a:lnTo>
                <a:lnTo>
                  <a:pt x="1482270" y="326700"/>
                </a:lnTo>
                <a:lnTo>
                  <a:pt x="1471704" y="374718"/>
                </a:lnTo>
                <a:lnTo>
                  <a:pt x="1449197" y="422225"/>
                </a:lnTo>
                <a:lnTo>
                  <a:pt x="1415607" y="466702"/>
                </a:lnTo>
                <a:lnTo>
                  <a:pt x="1372958" y="505948"/>
                </a:lnTo>
                <a:lnTo>
                  <a:pt x="1322479" y="539617"/>
                </a:lnTo>
                <a:lnTo>
                  <a:pt x="1265398" y="567360"/>
                </a:lnTo>
                <a:lnTo>
                  <a:pt x="1202944" y="588833"/>
                </a:lnTo>
                <a:lnTo>
                  <a:pt x="1136344" y="603688"/>
                </a:lnTo>
                <a:lnTo>
                  <a:pt x="1066827" y="611577"/>
                </a:lnTo>
                <a:lnTo>
                  <a:pt x="1031359" y="612802"/>
                </a:lnTo>
                <a:lnTo>
                  <a:pt x="995622" y="612156"/>
                </a:lnTo>
                <a:lnTo>
                  <a:pt x="923956" y="605076"/>
                </a:lnTo>
                <a:lnTo>
                  <a:pt x="853058" y="589992"/>
                </a:lnTo>
                <a:lnTo>
                  <a:pt x="803136" y="573910"/>
                </a:lnTo>
                <a:lnTo>
                  <a:pt x="757137" y="554223"/>
                </a:lnTo>
                <a:lnTo>
                  <a:pt x="715381" y="531250"/>
                </a:lnTo>
                <a:lnTo>
                  <a:pt x="678187" y="505310"/>
                </a:lnTo>
                <a:lnTo>
                  <a:pt x="645874" y="476724"/>
                </a:lnTo>
                <a:lnTo>
                  <a:pt x="618762" y="445809"/>
                </a:lnTo>
                <a:lnTo>
                  <a:pt x="597170" y="412886"/>
                </a:lnTo>
                <a:lnTo>
                  <a:pt x="575830" y="360434"/>
                </a:lnTo>
                <a:lnTo>
                  <a:pt x="568705" y="305258"/>
                </a:lnTo>
                <a:lnTo>
                  <a:pt x="0" y="170003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 txBox="1"/>
          <p:nvPr/>
        </p:nvSpPr>
        <p:spPr>
          <a:xfrm>
            <a:off x="8144382" y="3827017"/>
            <a:ext cx="70548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1400" spc="-10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400" spc="0" dirty="0">
                <a:solidFill>
                  <a:srgbClr val="0000FF"/>
                </a:solidFill>
                <a:latin typeface="Arial"/>
                <a:cs typeface="Arial"/>
              </a:rPr>
              <a:t>ealth</a:t>
            </a:r>
            <a:r>
              <a:rPr sz="1400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0000FF"/>
                </a:solidFill>
                <a:latin typeface="Arial"/>
                <a:cs typeface="Arial"/>
              </a:rPr>
              <a:t>&amp; Safety</a:t>
            </a:r>
            <a:endParaRPr sz="14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64" name="object 164"/>
          <p:cNvSpPr/>
          <p:nvPr/>
        </p:nvSpPr>
        <p:spPr>
          <a:xfrm>
            <a:off x="7391400" y="4418058"/>
            <a:ext cx="1693846" cy="766098"/>
          </a:xfrm>
          <a:custGeom>
            <a:avLst/>
            <a:gdLst/>
            <a:ahLst/>
            <a:cxnLst/>
            <a:rect l="l" t="t" r="r" b="b"/>
            <a:pathLst>
              <a:path w="1693846" h="766098">
                <a:moveTo>
                  <a:pt x="0" y="198518"/>
                </a:moveTo>
                <a:lnTo>
                  <a:pt x="463930" y="353712"/>
                </a:lnTo>
                <a:lnTo>
                  <a:pt x="462182" y="376996"/>
                </a:lnTo>
                <a:lnTo>
                  <a:pt x="462697" y="400101"/>
                </a:lnTo>
                <a:lnTo>
                  <a:pt x="470323" y="445571"/>
                </a:lnTo>
                <a:lnTo>
                  <a:pt x="486426" y="489705"/>
                </a:lnTo>
                <a:lnTo>
                  <a:pt x="510622" y="532085"/>
                </a:lnTo>
                <a:lnTo>
                  <a:pt x="542528" y="572295"/>
                </a:lnTo>
                <a:lnTo>
                  <a:pt x="581760" y="609918"/>
                </a:lnTo>
                <a:lnTo>
                  <a:pt x="627936" y="644537"/>
                </a:lnTo>
                <a:lnTo>
                  <a:pt x="680672" y="675735"/>
                </a:lnTo>
                <a:lnTo>
                  <a:pt x="739584" y="703096"/>
                </a:lnTo>
                <a:lnTo>
                  <a:pt x="804291" y="726203"/>
                </a:lnTo>
                <a:lnTo>
                  <a:pt x="850443" y="739021"/>
                </a:lnTo>
                <a:lnTo>
                  <a:pt x="897356" y="749313"/>
                </a:lnTo>
                <a:lnTo>
                  <a:pt x="944818" y="757121"/>
                </a:lnTo>
                <a:lnTo>
                  <a:pt x="992615" y="762492"/>
                </a:lnTo>
                <a:lnTo>
                  <a:pt x="1040536" y="765470"/>
                </a:lnTo>
                <a:lnTo>
                  <a:pt x="1088368" y="766098"/>
                </a:lnTo>
                <a:lnTo>
                  <a:pt x="1135899" y="764422"/>
                </a:lnTo>
                <a:lnTo>
                  <a:pt x="1182915" y="760487"/>
                </a:lnTo>
                <a:lnTo>
                  <a:pt x="1229205" y="754336"/>
                </a:lnTo>
                <a:lnTo>
                  <a:pt x="1274556" y="746015"/>
                </a:lnTo>
                <a:lnTo>
                  <a:pt x="1318755" y="735568"/>
                </a:lnTo>
                <a:lnTo>
                  <a:pt x="1361590" y="723039"/>
                </a:lnTo>
                <a:lnTo>
                  <a:pt x="1402848" y="708474"/>
                </a:lnTo>
                <a:lnTo>
                  <a:pt x="1442318" y="691916"/>
                </a:lnTo>
                <a:lnTo>
                  <a:pt x="1479786" y="673410"/>
                </a:lnTo>
                <a:lnTo>
                  <a:pt x="1515039" y="653002"/>
                </a:lnTo>
                <a:lnTo>
                  <a:pt x="1547867" y="630735"/>
                </a:lnTo>
                <a:lnTo>
                  <a:pt x="1578055" y="606654"/>
                </a:lnTo>
                <a:lnTo>
                  <a:pt x="1629664" y="553229"/>
                </a:lnTo>
                <a:lnTo>
                  <a:pt x="1666830" y="495348"/>
                </a:lnTo>
                <a:lnTo>
                  <a:pt x="1688034" y="436102"/>
                </a:lnTo>
                <a:lnTo>
                  <a:pt x="1693846" y="376548"/>
                </a:lnTo>
                <a:lnTo>
                  <a:pt x="1691160" y="346987"/>
                </a:lnTo>
                <a:lnTo>
                  <a:pt x="1674959" y="288954"/>
                </a:lnTo>
                <a:lnTo>
                  <a:pt x="1644798" y="233258"/>
                </a:lnTo>
                <a:lnTo>
                  <a:pt x="1629388" y="212869"/>
                </a:lnTo>
                <a:lnTo>
                  <a:pt x="526288" y="212869"/>
                </a:lnTo>
                <a:lnTo>
                  <a:pt x="0" y="198518"/>
                </a:lnTo>
                <a:close/>
              </a:path>
              <a:path w="1693846" h="766098">
                <a:moveTo>
                  <a:pt x="1067583" y="0"/>
                </a:moveTo>
                <a:lnTo>
                  <a:pt x="1020052" y="1675"/>
                </a:lnTo>
                <a:lnTo>
                  <a:pt x="973036" y="5611"/>
                </a:lnTo>
                <a:lnTo>
                  <a:pt x="926746" y="11762"/>
                </a:lnTo>
                <a:lnTo>
                  <a:pt x="881395" y="20083"/>
                </a:lnTo>
                <a:lnTo>
                  <a:pt x="837196" y="30530"/>
                </a:lnTo>
                <a:lnTo>
                  <a:pt x="794361" y="43059"/>
                </a:lnTo>
                <a:lnTo>
                  <a:pt x="753103" y="57624"/>
                </a:lnTo>
                <a:lnTo>
                  <a:pt x="713633" y="74182"/>
                </a:lnTo>
                <a:lnTo>
                  <a:pt x="676165" y="92687"/>
                </a:lnTo>
                <a:lnTo>
                  <a:pt x="640912" y="113096"/>
                </a:lnTo>
                <a:lnTo>
                  <a:pt x="608084" y="135363"/>
                </a:lnTo>
                <a:lnTo>
                  <a:pt x="577896" y="159443"/>
                </a:lnTo>
                <a:lnTo>
                  <a:pt x="526288" y="212869"/>
                </a:lnTo>
                <a:lnTo>
                  <a:pt x="1629388" y="212869"/>
                </a:lnTo>
                <a:lnTo>
                  <a:pt x="1601250" y="180956"/>
                </a:lnTo>
                <a:lnTo>
                  <a:pt x="1544885" y="133105"/>
                </a:lnTo>
                <a:lnTo>
                  <a:pt x="1512076" y="111179"/>
                </a:lnTo>
                <a:lnTo>
                  <a:pt x="1476277" y="90763"/>
                </a:lnTo>
                <a:lnTo>
                  <a:pt x="1437561" y="71989"/>
                </a:lnTo>
                <a:lnTo>
                  <a:pt x="1395998" y="54989"/>
                </a:lnTo>
                <a:lnTo>
                  <a:pt x="1351660" y="39895"/>
                </a:lnTo>
                <a:lnTo>
                  <a:pt x="1305508" y="27076"/>
                </a:lnTo>
                <a:lnTo>
                  <a:pt x="1258595" y="16785"/>
                </a:lnTo>
                <a:lnTo>
                  <a:pt x="1211133" y="8976"/>
                </a:lnTo>
                <a:lnTo>
                  <a:pt x="1163336" y="3605"/>
                </a:lnTo>
                <a:lnTo>
                  <a:pt x="1115415" y="628"/>
                </a:lnTo>
                <a:lnTo>
                  <a:pt x="1067583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7391400" y="4418058"/>
            <a:ext cx="1693846" cy="766098"/>
          </a:xfrm>
          <a:custGeom>
            <a:avLst/>
            <a:gdLst/>
            <a:ahLst/>
            <a:cxnLst/>
            <a:rect l="l" t="t" r="r" b="b"/>
            <a:pathLst>
              <a:path w="1693846" h="766098">
                <a:moveTo>
                  <a:pt x="0" y="198518"/>
                </a:moveTo>
                <a:lnTo>
                  <a:pt x="526288" y="212869"/>
                </a:lnTo>
                <a:lnTo>
                  <a:pt x="550560" y="185294"/>
                </a:lnTo>
                <a:lnTo>
                  <a:pt x="577896" y="159443"/>
                </a:lnTo>
                <a:lnTo>
                  <a:pt x="608084" y="135363"/>
                </a:lnTo>
                <a:lnTo>
                  <a:pt x="640912" y="113096"/>
                </a:lnTo>
                <a:lnTo>
                  <a:pt x="676165" y="92687"/>
                </a:lnTo>
                <a:lnTo>
                  <a:pt x="713633" y="74182"/>
                </a:lnTo>
                <a:lnTo>
                  <a:pt x="753103" y="57624"/>
                </a:lnTo>
                <a:lnTo>
                  <a:pt x="794361" y="43059"/>
                </a:lnTo>
                <a:lnTo>
                  <a:pt x="837196" y="30530"/>
                </a:lnTo>
                <a:lnTo>
                  <a:pt x="881395" y="20083"/>
                </a:lnTo>
                <a:lnTo>
                  <a:pt x="926746" y="11762"/>
                </a:lnTo>
                <a:lnTo>
                  <a:pt x="973036" y="5611"/>
                </a:lnTo>
                <a:lnTo>
                  <a:pt x="1020052" y="1675"/>
                </a:lnTo>
                <a:lnTo>
                  <a:pt x="1067583" y="0"/>
                </a:lnTo>
                <a:lnTo>
                  <a:pt x="1115415" y="628"/>
                </a:lnTo>
                <a:lnTo>
                  <a:pt x="1163336" y="3605"/>
                </a:lnTo>
                <a:lnTo>
                  <a:pt x="1211133" y="8976"/>
                </a:lnTo>
                <a:lnTo>
                  <a:pt x="1258595" y="16785"/>
                </a:lnTo>
                <a:lnTo>
                  <a:pt x="1305508" y="27076"/>
                </a:lnTo>
                <a:lnTo>
                  <a:pt x="1351660" y="39895"/>
                </a:lnTo>
                <a:lnTo>
                  <a:pt x="1395998" y="54989"/>
                </a:lnTo>
                <a:lnTo>
                  <a:pt x="1437561" y="71989"/>
                </a:lnTo>
                <a:lnTo>
                  <a:pt x="1476277" y="90763"/>
                </a:lnTo>
                <a:lnTo>
                  <a:pt x="1512076" y="111179"/>
                </a:lnTo>
                <a:lnTo>
                  <a:pt x="1544885" y="133105"/>
                </a:lnTo>
                <a:lnTo>
                  <a:pt x="1601250" y="180956"/>
                </a:lnTo>
                <a:lnTo>
                  <a:pt x="1644798" y="233258"/>
                </a:lnTo>
                <a:lnTo>
                  <a:pt x="1674959" y="288954"/>
                </a:lnTo>
                <a:lnTo>
                  <a:pt x="1691160" y="346987"/>
                </a:lnTo>
                <a:lnTo>
                  <a:pt x="1693846" y="376548"/>
                </a:lnTo>
                <a:lnTo>
                  <a:pt x="1692828" y="406298"/>
                </a:lnTo>
                <a:lnTo>
                  <a:pt x="1679392" y="465830"/>
                </a:lnTo>
                <a:lnTo>
                  <a:pt x="1650278" y="524525"/>
                </a:lnTo>
                <a:lnTo>
                  <a:pt x="1605391" y="580804"/>
                </a:lnTo>
                <a:lnTo>
                  <a:pt x="1547867" y="630735"/>
                </a:lnTo>
                <a:lnTo>
                  <a:pt x="1515039" y="653002"/>
                </a:lnTo>
                <a:lnTo>
                  <a:pt x="1479786" y="673410"/>
                </a:lnTo>
                <a:lnTo>
                  <a:pt x="1442318" y="691916"/>
                </a:lnTo>
                <a:lnTo>
                  <a:pt x="1402848" y="708474"/>
                </a:lnTo>
                <a:lnTo>
                  <a:pt x="1361590" y="723039"/>
                </a:lnTo>
                <a:lnTo>
                  <a:pt x="1318755" y="735568"/>
                </a:lnTo>
                <a:lnTo>
                  <a:pt x="1274556" y="746015"/>
                </a:lnTo>
                <a:lnTo>
                  <a:pt x="1229205" y="754336"/>
                </a:lnTo>
                <a:lnTo>
                  <a:pt x="1182915" y="760487"/>
                </a:lnTo>
                <a:lnTo>
                  <a:pt x="1135899" y="764422"/>
                </a:lnTo>
                <a:lnTo>
                  <a:pt x="1088368" y="766098"/>
                </a:lnTo>
                <a:lnTo>
                  <a:pt x="1040536" y="765470"/>
                </a:lnTo>
                <a:lnTo>
                  <a:pt x="992615" y="762492"/>
                </a:lnTo>
                <a:lnTo>
                  <a:pt x="944818" y="757121"/>
                </a:lnTo>
                <a:lnTo>
                  <a:pt x="897356" y="749313"/>
                </a:lnTo>
                <a:lnTo>
                  <a:pt x="850443" y="739021"/>
                </a:lnTo>
                <a:lnTo>
                  <a:pt x="804291" y="726203"/>
                </a:lnTo>
                <a:lnTo>
                  <a:pt x="739584" y="703096"/>
                </a:lnTo>
                <a:lnTo>
                  <a:pt x="680672" y="675735"/>
                </a:lnTo>
                <a:lnTo>
                  <a:pt x="627936" y="644537"/>
                </a:lnTo>
                <a:lnTo>
                  <a:pt x="581760" y="609918"/>
                </a:lnTo>
                <a:lnTo>
                  <a:pt x="542528" y="572295"/>
                </a:lnTo>
                <a:lnTo>
                  <a:pt x="510622" y="532085"/>
                </a:lnTo>
                <a:lnTo>
                  <a:pt x="486426" y="489705"/>
                </a:lnTo>
                <a:lnTo>
                  <a:pt x="470323" y="445571"/>
                </a:lnTo>
                <a:lnTo>
                  <a:pt x="462697" y="400101"/>
                </a:lnTo>
                <a:lnTo>
                  <a:pt x="462182" y="376996"/>
                </a:lnTo>
                <a:lnTo>
                  <a:pt x="463930" y="353712"/>
                </a:lnTo>
                <a:lnTo>
                  <a:pt x="0" y="198518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 txBox="1"/>
          <p:nvPr/>
        </p:nvSpPr>
        <p:spPr>
          <a:xfrm>
            <a:off x="7922514" y="4547234"/>
            <a:ext cx="113411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Social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resp </a:t>
            </a:r>
            <a:r>
              <a:rPr sz="1400" spc="-10" dirty="0">
                <a:latin typeface="Arial"/>
                <a:cs typeface="Arial"/>
              </a:rPr>
              <a:t>R</a:t>
            </a:r>
            <a:r>
              <a:rPr sz="1400" spc="0" dirty="0">
                <a:latin typeface="Arial"/>
                <a:cs typeface="Arial"/>
              </a:rPr>
              <a:t>equire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spc="0" dirty="0">
                <a:latin typeface="Arial"/>
                <a:cs typeface="Arial"/>
              </a:rPr>
              <a:t>ents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7" name="object 167"/>
          <p:cNvSpPr/>
          <p:nvPr/>
        </p:nvSpPr>
        <p:spPr>
          <a:xfrm>
            <a:off x="7071741" y="5368287"/>
            <a:ext cx="1696658" cy="629633"/>
          </a:xfrm>
          <a:custGeom>
            <a:avLst/>
            <a:gdLst/>
            <a:ahLst/>
            <a:cxnLst/>
            <a:rect l="l" t="t" r="r" b="b"/>
            <a:pathLst>
              <a:path w="1696658" h="629633">
                <a:moveTo>
                  <a:pt x="0" y="163578"/>
                </a:moveTo>
                <a:lnTo>
                  <a:pt x="466598" y="291137"/>
                </a:lnTo>
                <a:lnTo>
                  <a:pt x="464923" y="310273"/>
                </a:lnTo>
                <a:lnTo>
                  <a:pt x="465505" y="329261"/>
                </a:lnTo>
                <a:lnTo>
                  <a:pt x="473252" y="366624"/>
                </a:lnTo>
                <a:lnTo>
                  <a:pt x="489457" y="402883"/>
                </a:lnTo>
                <a:lnTo>
                  <a:pt x="513740" y="437696"/>
                </a:lnTo>
                <a:lnTo>
                  <a:pt x="545718" y="470720"/>
                </a:lnTo>
                <a:lnTo>
                  <a:pt x="585012" y="501611"/>
                </a:lnTo>
                <a:lnTo>
                  <a:pt x="631240" y="530027"/>
                </a:lnTo>
                <a:lnTo>
                  <a:pt x="684022" y="555624"/>
                </a:lnTo>
                <a:lnTo>
                  <a:pt x="742975" y="578060"/>
                </a:lnTo>
                <a:lnTo>
                  <a:pt x="807719" y="596991"/>
                </a:lnTo>
                <a:lnTo>
                  <a:pt x="853906" y="607502"/>
                </a:lnTo>
                <a:lnTo>
                  <a:pt x="900846" y="615935"/>
                </a:lnTo>
                <a:lnTo>
                  <a:pt x="948328" y="622329"/>
                </a:lnTo>
                <a:lnTo>
                  <a:pt x="996140" y="626718"/>
                </a:lnTo>
                <a:lnTo>
                  <a:pt x="1044068" y="629141"/>
                </a:lnTo>
                <a:lnTo>
                  <a:pt x="1091902" y="629633"/>
                </a:lnTo>
                <a:lnTo>
                  <a:pt x="1139430" y="628232"/>
                </a:lnTo>
                <a:lnTo>
                  <a:pt x="1186438" y="624973"/>
                </a:lnTo>
                <a:lnTo>
                  <a:pt x="1232714" y="619895"/>
                </a:lnTo>
                <a:lnTo>
                  <a:pt x="1278048" y="613033"/>
                </a:lnTo>
                <a:lnTo>
                  <a:pt x="1322226" y="604424"/>
                </a:lnTo>
                <a:lnTo>
                  <a:pt x="1365037" y="594105"/>
                </a:lnTo>
                <a:lnTo>
                  <a:pt x="1406268" y="582113"/>
                </a:lnTo>
                <a:lnTo>
                  <a:pt x="1445708" y="568484"/>
                </a:lnTo>
                <a:lnTo>
                  <a:pt x="1483143" y="553255"/>
                </a:lnTo>
                <a:lnTo>
                  <a:pt x="1518363" y="536463"/>
                </a:lnTo>
                <a:lnTo>
                  <a:pt x="1581305" y="498336"/>
                </a:lnTo>
                <a:lnTo>
                  <a:pt x="1632838" y="454396"/>
                </a:lnTo>
                <a:lnTo>
                  <a:pt x="1669888" y="406798"/>
                </a:lnTo>
                <a:lnTo>
                  <a:pt x="1690969" y="358090"/>
                </a:lnTo>
                <a:lnTo>
                  <a:pt x="1696658" y="309140"/>
                </a:lnTo>
                <a:lnTo>
                  <a:pt x="1693910" y="284846"/>
                </a:lnTo>
                <a:lnTo>
                  <a:pt x="1677589" y="237160"/>
                </a:lnTo>
                <a:lnTo>
                  <a:pt x="1647314" y="191403"/>
                </a:lnTo>
                <a:lnTo>
                  <a:pt x="1632422" y="175262"/>
                </a:lnTo>
                <a:lnTo>
                  <a:pt x="528701" y="175262"/>
                </a:lnTo>
                <a:lnTo>
                  <a:pt x="0" y="163578"/>
                </a:lnTo>
                <a:close/>
              </a:path>
              <a:path w="1696658" h="629633">
                <a:moveTo>
                  <a:pt x="1069637" y="0"/>
                </a:moveTo>
                <a:lnTo>
                  <a:pt x="1022109" y="1403"/>
                </a:lnTo>
                <a:lnTo>
                  <a:pt x="975101" y="4663"/>
                </a:lnTo>
                <a:lnTo>
                  <a:pt x="928825" y="9743"/>
                </a:lnTo>
                <a:lnTo>
                  <a:pt x="883491" y="16608"/>
                </a:lnTo>
                <a:lnTo>
                  <a:pt x="839313" y="25219"/>
                </a:lnTo>
                <a:lnTo>
                  <a:pt x="796502" y="35540"/>
                </a:lnTo>
                <a:lnTo>
                  <a:pt x="755271" y="47535"/>
                </a:lnTo>
                <a:lnTo>
                  <a:pt x="715831" y="61166"/>
                </a:lnTo>
                <a:lnTo>
                  <a:pt x="678396" y="76397"/>
                </a:lnTo>
                <a:lnTo>
                  <a:pt x="643176" y="93191"/>
                </a:lnTo>
                <a:lnTo>
                  <a:pt x="580234" y="131321"/>
                </a:lnTo>
                <a:lnTo>
                  <a:pt x="528701" y="175262"/>
                </a:lnTo>
                <a:lnTo>
                  <a:pt x="1632422" y="175262"/>
                </a:lnTo>
                <a:lnTo>
                  <a:pt x="1603660" y="148442"/>
                </a:lnTo>
                <a:lnTo>
                  <a:pt x="1547203" y="109147"/>
                </a:lnTo>
                <a:lnTo>
                  <a:pt x="1478517" y="74385"/>
                </a:lnTo>
                <a:lnTo>
                  <a:pt x="1439769" y="58975"/>
                </a:lnTo>
                <a:lnTo>
                  <a:pt x="1398179" y="45025"/>
                </a:lnTo>
                <a:lnTo>
                  <a:pt x="1353819" y="32641"/>
                </a:lnTo>
                <a:lnTo>
                  <a:pt x="1307633" y="22129"/>
                </a:lnTo>
                <a:lnTo>
                  <a:pt x="1260693" y="13695"/>
                </a:lnTo>
                <a:lnTo>
                  <a:pt x="1213211" y="7301"/>
                </a:lnTo>
                <a:lnTo>
                  <a:pt x="1165399" y="2912"/>
                </a:lnTo>
                <a:lnTo>
                  <a:pt x="1117471" y="490"/>
                </a:lnTo>
                <a:lnTo>
                  <a:pt x="1069637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071741" y="5368287"/>
            <a:ext cx="1696658" cy="629633"/>
          </a:xfrm>
          <a:custGeom>
            <a:avLst/>
            <a:gdLst/>
            <a:ahLst/>
            <a:cxnLst/>
            <a:rect l="l" t="t" r="r" b="b"/>
            <a:pathLst>
              <a:path w="1696658" h="629633">
                <a:moveTo>
                  <a:pt x="0" y="163578"/>
                </a:moveTo>
                <a:lnTo>
                  <a:pt x="528701" y="175262"/>
                </a:lnTo>
                <a:lnTo>
                  <a:pt x="552935" y="152584"/>
                </a:lnTo>
                <a:lnTo>
                  <a:pt x="580234" y="131321"/>
                </a:lnTo>
                <a:lnTo>
                  <a:pt x="643176" y="93191"/>
                </a:lnTo>
                <a:lnTo>
                  <a:pt x="678396" y="76397"/>
                </a:lnTo>
                <a:lnTo>
                  <a:pt x="715831" y="61166"/>
                </a:lnTo>
                <a:lnTo>
                  <a:pt x="755271" y="47535"/>
                </a:lnTo>
                <a:lnTo>
                  <a:pt x="796502" y="35540"/>
                </a:lnTo>
                <a:lnTo>
                  <a:pt x="839313" y="25219"/>
                </a:lnTo>
                <a:lnTo>
                  <a:pt x="883491" y="16608"/>
                </a:lnTo>
                <a:lnTo>
                  <a:pt x="928825" y="9743"/>
                </a:lnTo>
                <a:lnTo>
                  <a:pt x="975101" y="4663"/>
                </a:lnTo>
                <a:lnTo>
                  <a:pt x="1022109" y="1403"/>
                </a:lnTo>
                <a:lnTo>
                  <a:pt x="1069637" y="0"/>
                </a:lnTo>
                <a:lnTo>
                  <a:pt x="1117471" y="490"/>
                </a:lnTo>
                <a:lnTo>
                  <a:pt x="1165399" y="2912"/>
                </a:lnTo>
                <a:lnTo>
                  <a:pt x="1213211" y="7301"/>
                </a:lnTo>
                <a:lnTo>
                  <a:pt x="1260693" y="13695"/>
                </a:lnTo>
                <a:lnTo>
                  <a:pt x="1307633" y="22129"/>
                </a:lnTo>
                <a:lnTo>
                  <a:pt x="1353819" y="32641"/>
                </a:lnTo>
                <a:lnTo>
                  <a:pt x="1398179" y="45025"/>
                </a:lnTo>
                <a:lnTo>
                  <a:pt x="1439769" y="58975"/>
                </a:lnTo>
                <a:lnTo>
                  <a:pt x="1478517" y="74385"/>
                </a:lnTo>
                <a:lnTo>
                  <a:pt x="1514353" y="91145"/>
                </a:lnTo>
                <a:lnTo>
                  <a:pt x="1576996" y="128282"/>
                </a:lnTo>
                <a:lnTo>
                  <a:pt x="1627123" y="169519"/>
                </a:lnTo>
                <a:lnTo>
                  <a:pt x="1664160" y="213986"/>
                </a:lnTo>
                <a:lnTo>
                  <a:pt x="1687530" y="260816"/>
                </a:lnTo>
                <a:lnTo>
                  <a:pt x="1696658" y="309140"/>
                </a:lnTo>
                <a:lnTo>
                  <a:pt x="1695702" y="333591"/>
                </a:lnTo>
                <a:lnTo>
                  <a:pt x="1682388" y="382529"/>
                </a:lnTo>
                <a:lnTo>
                  <a:pt x="1653395" y="430790"/>
                </a:lnTo>
                <a:lnTo>
                  <a:pt x="1608604" y="477074"/>
                </a:lnTo>
                <a:lnTo>
                  <a:pt x="1551154" y="518144"/>
                </a:lnTo>
                <a:lnTo>
                  <a:pt x="1483143" y="553255"/>
                </a:lnTo>
                <a:lnTo>
                  <a:pt x="1445708" y="568484"/>
                </a:lnTo>
                <a:lnTo>
                  <a:pt x="1406268" y="582113"/>
                </a:lnTo>
                <a:lnTo>
                  <a:pt x="1365037" y="594105"/>
                </a:lnTo>
                <a:lnTo>
                  <a:pt x="1322226" y="604424"/>
                </a:lnTo>
                <a:lnTo>
                  <a:pt x="1278048" y="613033"/>
                </a:lnTo>
                <a:lnTo>
                  <a:pt x="1232714" y="619895"/>
                </a:lnTo>
                <a:lnTo>
                  <a:pt x="1186438" y="624973"/>
                </a:lnTo>
                <a:lnTo>
                  <a:pt x="1139430" y="628232"/>
                </a:lnTo>
                <a:lnTo>
                  <a:pt x="1091902" y="629633"/>
                </a:lnTo>
                <a:lnTo>
                  <a:pt x="1044068" y="629141"/>
                </a:lnTo>
                <a:lnTo>
                  <a:pt x="996140" y="626718"/>
                </a:lnTo>
                <a:lnTo>
                  <a:pt x="948328" y="622329"/>
                </a:lnTo>
                <a:lnTo>
                  <a:pt x="900846" y="615935"/>
                </a:lnTo>
                <a:lnTo>
                  <a:pt x="853906" y="607502"/>
                </a:lnTo>
                <a:lnTo>
                  <a:pt x="807719" y="596991"/>
                </a:lnTo>
                <a:lnTo>
                  <a:pt x="742975" y="578060"/>
                </a:lnTo>
                <a:lnTo>
                  <a:pt x="684022" y="555624"/>
                </a:lnTo>
                <a:lnTo>
                  <a:pt x="631240" y="530027"/>
                </a:lnTo>
                <a:lnTo>
                  <a:pt x="585012" y="501611"/>
                </a:lnTo>
                <a:lnTo>
                  <a:pt x="545718" y="470720"/>
                </a:lnTo>
                <a:lnTo>
                  <a:pt x="513740" y="437696"/>
                </a:lnTo>
                <a:lnTo>
                  <a:pt x="489457" y="402883"/>
                </a:lnTo>
                <a:lnTo>
                  <a:pt x="473252" y="366624"/>
                </a:lnTo>
                <a:lnTo>
                  <a:pt x="465505" y="329261"/>
                </a:lnTo>
                <a:lnTo>
                  <a:pt x="464923" y="310273"/>
                </a:lnTo>
                <a:lnTo>
                  <a:pt x="466598" y="291137"/>
                </a:lnTo>
                <a:lnTo>
                  <a:pt x="0" y="163578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 txBox="1"/>
          <p:nvPr/>
        </p:nvSpPr>
        <p:spPr>
          <a:xfrm>
            <a:off x="7707630" y="5447588"/>
            <a:ext cx="95440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Social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resp. Guidance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0" name="object 170"/>
          <p:cNvSpPr/>
          <p:nvPr/>
        </p:nvSpPr>
        <p:spPr>
          <a:xfrm>
            <a:off x="6363715" y="6136487"/>
            <a:ext cx="1755368" cy="656158"/>
          </a:xfrm>
          <a:custGeom>
            <a:avLst/>
            <a:gdLst/>
            <a:ahLst/>
            <a:cxnLst/>
            <a:rect l="l" t="t" r="r" b="b"/>
            <a:pathLst>
              <a:path w="1755368" h="656158">
                <a:moveTo>
                  <a:pt x="0" y="0"/>
                </a:moveTo>
                <a:lnTo>
                  <a:pt x="563117" y="241681"/>
                </a:lnTo>
                <a:lnTo>
                  <a:pt x="550916" y="259306"/>
                </a:lnTo>
                <a:lnTo>
                  <a:pt x="540967" y="277112"/>
                </a:lnTo>
                <a:lnTo>
                  <a:pt x="533247" y="295051"/>
                </a:lnTo>
                <a:lnTo>
                  <a:pt x="527735" y="313077"/>
                </a:lnTo>
                <a:lnTo>
                  <a:pt x="524408" y="331142"/>
                </a:lnTo>
                <a:lnTo>
                  <a:pt x="523244" y="349200"/>
                </a:lnTo>
                <a:lnTo>
                  <a:pt x="524220" y="367205"/>
                </a:lnTo>
                <a:lnTo>
                  <a:pt x="539765" y="420428"/>
                </a:lnTo>
                <a:lnTo>
                  <a:pt x="560420" y="454785"/>
                </a:lnTo>
                <a:lnTo>
                  <a:pt x="589099" y="487805"/>
                </a:lnTo>
                <a:lnTo>
                  <a:pt x="625622" y="519115"/>
                </a:lnTo>
                <a:lnTo>
                  <a:pt x="669811" y="548340"/>
                </a:lnTo>
                <a:lnTo>
                  <a:pt x="721487" y="575106"/>
                </a:lnTo>
                <a:lnTo>
                  <a:pt x="760007" y="591402"/>
                </a:lnTo>
                <a:lnTo>
                  <a:pt x="800454" y="605881"/>
                </a:lnTo>
                <a:lnTo>
                  <a:pt x="842445" y="618500"/>
                </a:lnTo>
                <a:lnTo>
                  <a:pt x="885913" y="629310"/>
                </a:lnTo>
                <a:lnTo>
                  <a:pt x="930582" y="638301"/>
                </a:lnTo>
                <a:lnTo>
                  <a:pt x="976228" y="645477"/>
                </a:lnTo>
                <a:lnTo>
                  <a:pt x="1022627" y="650842"/>
                </a:lnTo>
                <a:lnTo>
                  <a:pt x="1069554" y="654401"/>
                </a:lnTo>
                <a:lnTo>
                  <a:pt x="1116785" y="656158"/>
                </a:lnTo>
                <a:lnTo>
                  <a:pt x="1164097" y="656117"/>
                </a:lnTo>
                <a:lnTo>
                  <a:pt x="1211265" y="654284"/>
                </a:lnTo>
                <a:lnTo>
                  <a:pt x="1258066" y="650662"/>
                </a:lnTo>
                <a:lnTo>
                  <a:pt x="1304274" y="645256"/>
                </a:lnTo>
                <a:lnTo>
                  <a:pt x="1349665" y="638071"/>
                </a:lnTo>
                <a:lnTo>
                  <a:pt x="1394017" y="629110"/>
                </a:lnTo>
                <a:lnTo>
                  <a:pt x="1437104" y="618379"/>
                </a:lnTo>
                <a:lnTo>
                  <a:pt x="1478747" y="605865"/>
                </a:lnTo>
                <a:lnTo>
                  <a:pt x="1518588" y="591621"/>
                </a:lnTo>
                <a:lnTo>
                  <a:pt x="1556537" y="575604"/>
                </a:lnTo>
                <a:lnTo>
                  <a:pt x="1592326" y="557834"/>
                </a:lnTo>
                <a:lnTo>
                  <a:pt x="1654208" y="518609"/>
                </a:lnTo>
                <a:lnTo>
                  <a:pt x="1701373" y="476105"/>
                </a:lnTo>
                <a:lnTo>
                  <a:pt x="1733892" y="431213"/>
                </a:lnTo>
                <a:lnTo>
                  <a:pt x="1751838" y="384824"/>
                </a:lnTo>
                <a:lnTo>
                  <a:pt x="1755368" y="361346"/>
                </a:lnTo>
                <a:lnTo>
                  <a:pt x="1755282" y="337829"/>
                </a:lnTo>
                <a:lnTo>
                  <a:pt x="1744299" y="291120"/>
                </a:lnTo>
                <a:lnTo>
                  <a:pt x="1718959" y="245589"/>
                </a:lnTo>
                <a:lnTo>
                  <a:pt x="1679336" y="202125"/>
                </a:lnTo>
                <a:lnTo>
                  <a:pt x="1625501" y="161621"/>
                </a:lnTo>
                <a:lnTo>
                  <a:pt x="1592237" y="142240"/>
                </a:lnTo>
                <a:lnTo>
                  <a:pt x="686688" y="142240"/>
                </a:lnTo>
                <a:lnTo>
                  <a:pt x="0" y="0"/>
                </a:lnTo>
                <a:close/>
              </a:path>
              <a:path w="1755368" h="656158">
                <a:moveTo>
                  <a:pt x="1162229" y="43918"/>
                </a:moveTo>
                <a:lnTo>
                  <a:pt x="1114917" y="43959"/>
                </a:lnTo>
                <a:lnTo>
                  <a:pt x="1067749" y="45792"/>
                </a:lnTo>
                <a:lnTo>
                  <a:pt x="1020948" y="49414"/>
                </a:lnTo>
                <a:lnTo>
                  <a:pt x="974740" y="54820"/>
                </a:lnTo>
                <a:lnTo>
                  <a:pt x="929349" y="62006"/>
                </a:lnTo>
                <a:lnTo>
                  <a:pt x="884997" y="70966"/>
                </a:lnTo>
                <a:lnTo>
                  <a:pt x="841910" y="81697"/>
                </a:lnTo>
                <a:lnTo>
                  <a:pt x="800271" y="94209"/>
                </a:lnTo>
                <a:lnTo>
                  <a:pt x="760426" y="108454"/>
                </a:lnTo>
                <a:lnTo>
                  <a:pt x="722477" y="124470"/>
                </a:lnTo>
                <a:lnTo>
                  <a:pt x="686688" y="142240"/>
                </a:lnTo>
                <a:lnTo>
                  <a:pt x="1592237" y="142240"/>
                </a:lnTo>
                <a:lnTo>
                  <a:pt x="1557528" y="124968"/>
                </a:lnTo>
                <a:lnTo>
                  <a:pt x="1519007" y="108672"/>
                </a:lnTo>
                <a:lnTo>
                  <a:pt x="1478564" y="94195"/>
                </a:lnTo>
                <a:lnTo>
                  <a:pt x="1436569" y="81575"/>
                </a:lnTo>
                <a:lnTo>
                  <a:pt x="1393101" y="70765"/>
                </a:lnTo>
                <a:lnTo>
                  <a:pt x="1348432" y="61774"/>
                </a:lnTo>
                <a:lnTo>
                  <a:pt x="1302786" y="54599"/>
                </a:lnTo>
                <a:lnTo>
                  <a:pt x="1256387" y="49234"/>
                </a:lnTo>
                <a:lnTo>
                  <a:pt x="1209460" y="45675"/>
                </a:lnTo>
                <a:lnTo>
                  <a:pt x="1162229" y="43918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363715" y="6136487"/>
            <a:ext cx="1755368" cy="656158"/>
          </a:xfrm>
          <a:custGeom>
            <a:avLst/>
            <a:gdLst/>
            <a:ahLst/>
            <a:cxnLst/>
            <a:rect l="l" t="t" r="r" b="b"/>
            <a:pathLst>
              <a:path w="1755368" h="656158">
                <a:moveTo>
                  <a:pt x="0" y="0"/>
                </a:moveTo>
                <a:lnTo>
                  <a:pt x="686688" y="142240"/>
                </a:lnTo>
                <a:lnTo>
                  <a:pt x="722477" y="124470"/>
                </a:lnTo>
                <a:lnTo>
                  <a:pt x="760426" y="108454"/>
                </a:lnTo>
                <a:lnTo>
                  <a:pt x="800311" y="94195"/>
                </a:lnTo>
                <a:lnTo>
                  <a:pt x="841910" y="81697"/>
                </a:lnTo>
                <a:lnTo>
                  <a:pt x="884997" y="70966"/>
                </a:lnTo>
                <a:lnTo>
                  <a:pt x="929349" y="62006"/>
                </a:lnTo>
                <a:lnTo>
                  <a:pt x="974740" y="54820"/>
                </a:lnTo>
                <a:lnTo>
                  <a:pt x="1020948" y="49414"/>
                </a:lnTo>
                <a:lnTo>
                  <a:pt x="1067749" y="45792"/>
                </a:lnTo>
                <a:lnTo>
                  <a:pt x="1114917" y="43959"/>
                </a:lnTo>
                <a:lnTo>
                  <a:pt x="1162229" y="43918"/>
                </a:lnTo>
                <a:lnTo>
                  <a:pt x="1209460" y="45675"/>
                </a:lnTo>
                <a:lnTo>
                  <a:pt x="1256387" y="49234"/>
                </a:lnTo>
                <a:lnTo>
                  <a:pt x="1302786" y="54599"/>
                </a:lnTo>
                <a:lnTo>
                  <a:pt x="1348432" y="61774"/>
                </a:lnTo>
                <a:lnTo>
                  <a:pt x="1393101" y="70765"/>
                </a:lnTo>
                <a:lnTo>
                  <a:pt x="1436569" y="81575"/>
                </a:lnTo>
                <a:lnTo>
                  <a:pt x="1478613" y="94209"/>
                </a:lnTo>
                <a:lnTo>
                  <a:pt x="1519007" y="108672"/>
                </a:lnTo>
                <a:lnTo>
                  <a:pt x="1557528" y="124968"/>
                </a:lnTo>
                <a:lnTo>
                  <a:pt x="1593277" y="142757"/>
                </a:lnTo>
                <a:lnTo>
                  <a:pt x="1654190" y="181447"/>
                </a:lnTo>
                <a:lnTo>
                  <a:pt x="1700928" y="223543"/>
                </a:lnTo>
                <a:lnTo>
                  <a:pt x="1733419" y="268152"/>
                </a:lnTo>
                <a:lnTo>
                  <a:pt x="1751590" y="314383"/>
                </a:lnTo>
                <a:lnTo>
                  <a:pt x="1755368" y="361346"/>
                </a:lnTo>
                <a:lnTo>
                  <a:pt x="1751838" y="384824"/>
                </a:lnTo>
                <a:lnTo>
                  <a:pt x="1733892" y="431213"/>
                </a:lnTo>
                <a:lnTo>
                  <a:pt x="1701373" y="476105"/>
                </a:lnTo>
                <a:lnTo>
                  <a:pt x="1654208" y="518609"/>
                </a:lnTo>
                <a:lnTo>
                  <a:pt x="1592326" y="557834"/>
                </a:lnTo>
                <a:lnTo>
                  <a:pt x="1556537" y="575604"/>
                </a:lnTo>
                <a:lnTo>
                  <a:pt x="1518588" y="591621"/>
                </a:lnTo>
                <a:lnTo>
                  <a:pt x="1478703" y="605881"/>
                </a:lnTo>
                <a:lnTo>
                  <a:pt x="1437104" y="618379"/>
                </a:lnTo>
                <a:lnTo>
                  <a:pt x="1394017" y="629110"/>
                </a:lnTo>
                <a:lnTo>
                  <a:pt x="1349665" y="638071"/>
                </a:lnTo>
                <a:lnTo>
                  <a:pt x="1304274" y="645256"/>
                </a:lnTo>
                <a:lnTo>
                  <a:pt x="1258066" y="650662"/>
                </a:lnTo>
                <a:lnTo>
                  <a:pt x="1211265" y="654284"/>
                </a:lnTo>
                <a:lnTo>
                  <a:pt x="1164097" y="656117"/>
                </a:lnTo>
                <a:lnTo>
                  <a:pt x="1116785" y="656158"/>
                </a:lnTo>
                <a:lnTo>
                  <a:pt x="1069554" y="654401"/>
                </a:lnTo>
                <a:lnTo>
                  <a:pt x="1022627" y="650842"/>
                </a:lnTo>
                <a:lnTo>
                  <a:pt x="976228" y="645477"/>
                </a:lnTo>
                <a:lnTo>
                  <a:pt x="930582" y="638301"/>
                </a:lnTo>
                <a:lnTo>
                  <a:pt x="885913" y="629310"/>
                </a:lnTo>
                <a:lnTo>
                  <a:pt x="842445" y="618500"/>
                </a:lnTo>
                <a:lnTo>
                  <a:pt x="800401" y="605865"/>
                </a:lnTo>
                <a:lnTo>
                  <a:pt x="760007" y="591402"/>
                </a:lnTo>
                <a:lnTo>
                  <a:pt x="721487" y="575106"/>
                </a:lnTo>
                <a:lnTo>
                  <a:pt x="669811" y="548340"/>
                </a:lnTo>
                <a:lnTo>
                  <a:pt x="625622" y="519115"/>
                </a:lnTo>
                <a:lnTo>
                  <a:pt x="589099" y="487805"/>
                </a:lnTo>
                <a:lnTo>
                  <a:pt x="560420" y="454785"/>
                </a:lnTo>
                <a:lnTo>
                  <a:pt x="539765" y="420428"/>
                </a:lnTo>
                <a:lnTo>
                  <a:pt x="524220" y="367205"/>
                </a:lnTo>
                <a:lnTo>
                  <a:pt x="523244" y="349200"/>
                </a:lnTo>
                <a:lnTo>
                  <a:pt x="524408" y="331142"/>
                </a:lnTo>
                <a:lnTo>
                  <a:pt x="540967" y="277112"/>
                </a:lnTo>
                <a:lnTo>
                  <a:pt x="563117" y="24168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 txBox="1"/>
          <p:nvPr/>
        </p:nvSpPr>
        <p:spPr>
          <a:xfrm>
            <a:off x="7126351" y="6242202"/>
            <a:ext cx="77914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Business continui</a:t>
            </a:r>
            <a:r>
              <a:rPr sz="1400" spc="-10" dirty="0">
                <a:latin typeface="Arial"/>
                <a:cs typeface="Arial"/>
              </a:rPr>
              <a:t>t</a:t>
            </a:r>
            <a:r>
              <a:rPr sz="1400" spc="0" dirty="0">
                <a:latin typeface="Arial"/>
                <a:cs typeface="Arial"/>
              </a:rPr>
              <a:t>y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3" name="object 173"/>
          <p:cNvSpPr/>
          <p:nvPr/>
        </p:nvSpPr>
        <p:spPr>
          <a:xfrm>
            <a:off x="2709182" y="5372608"/>
            <a:ext cx="1311103" cy="796183"/>
          </a:xfrm>
          <a:custGeom>
            <a:avLst/>
            <a:gdLst/>
            <a:ahLst/>
            <a:cxnLst/>
            <a:rect l="l" t="t" r="r" b="b"/>
            <a:pathLst>
              <a:path w="1311103" h="796183">
                <a:moveTo>
                  <a:pt x="646594" y="183742"/>
                </a:moveTo>
                <a:lnTo>
                  <a:pt x="607942" y="184522"/>
                </a:lnTo>
                <a:lnTo>
                  <a:pt x="569578" y="186359"/>
                </a:lnTo>
                <a:lnTo>
                  <a:pt x="494099" y="193146"/>
                </a:lnTo>
                <a:lnTo>
                  <a:pt x="420942" y="203987"/>
                </a:lnTo>
                <a:lnTo>
                  <a:pt x="350888" y="218766"/>
                </a:lnTo>
                <a:lnTo>
                  <a:pt x="284723" y="237364"/>
                </a:lnTo>
                <a:lnTo>
                  <a:pt x="223229" y="259667"/>
                </a:lnTo>
                <a:lnTo>
                  <a:pt x="167189" y="285555"/>
                </a:lnTo>
                <a:lnTo>
                  <a:pt x="109744" y="320127"/>
                </a:lnTo>
                <a:lnTo>
                  <a:pt x="58479" y="363025"/>
                </a:lnTo>
                <a:lnTo>
                  <a:pt x="23252" y="408200"/>
                </a:lnTo>
                <a:lnTo>
                  <a:pt x="3842" y="454766"/>
                </a:lnTo>
                <a:lnTo>
                  <a:pt x="0" y="478293"/>
                </a:lnTo>
                <a:lnTo>
                  <a:pt x="30" y="501844"/>
                </a:lnTo>
                <a:lnTo>
                  <a:pt x="11593" y="548523"/>
                </a:lnTo>
                <a:lnTo>
                  <a:pt x="38313" y="593944"/>
                </a:lnTo>
                <a:lnTo>
                  <a:pt x="79969" y="637209"/>
                </a:lnTo>
                <a:lnTo>
                  <a:pt x="136342" y="677435"/>
                </a:lnTo>
                <a:lnTo>
                  <a:pt x="169978" y="696131"/>
                </a:lnTo>
                <a:lnTo>
                  <a:pt x="207211" y="713735"/>
                </a:lnTo>
                <a:lnTo>
                  <a:pt x="248012" y="730135"/>
                </a:lnTo>
                <a:lnTo>
                  <a:pt x="291533" y="744944"/>
                </a:lnTo>
                <a:lnTo>
                  <a:pt x="336747" y="757855"/>
                </a:lnTo>
                <a:lnTo>
                  <a:pt x="383416" y="768881"/>
                </a:lnTo>
                <a:lnTo>
                  <a:pt x="431304" y="778034"/>
                </a:lnTo>
                <a:lnTo>
                  <a:pt x="480172" y="785328"/>
                </a:lnTo>
                <a:lnTo>
                  <a:pt x="529785" y="790776"/>
                </a:lnTo>
                <a:lnTo>
                  <a:pt x="579904" y="794390"/>
                </a:lnTo>
                <a:lnTo>
                  <a:pt x="630292" y="796183"/>
                </a:lnTo>
                <a:lnTo>
                  <a:pt x="680713" y="796168"/>
                </a:lnTo>
                <a:lnTo>
                  <a:pt x="730930" y="794358"/>
                </a:lnTo>
                <a:lnTo>
                  <a:pt x="780704" y="790765"/>
                </a:lnTo>
                <a:lnTo>
                  <a:pt x="829799" y="785402"/>
                </a:lnTo>
                <a:lnTo>
                  <a:pt x="877978" y="778283"/>
                </a:lnTo>
                <a:lnTo>
                  <a:pt x="925003" y="769420"/>
                </a:lnTo>
                <a:lnTo>
                  <a:pt x="970638" y="758826"/>
                </a:lnTo>
                <a:lnTo>
                  <a:pt x="1014645" y="746514"/>
                </a:lnTo>
                <a:lnTo>
                  <a:pt x="1056787" y="732496"/>
                </a:lnTo>
                <a:lnTo>
                  <a:pt x="1096827" y="716786"/>
                </a:lnTo>
                <a:lnTo>
                  <a:pt x="1134527" y="699396"/>
                </a:lnTo>
                <a:lnTo>
                  <a:pt x="1169651" y="680338"/>
                </a:lnTo>
                <a:lnTo>
                  <a:pt x="1229017" y="638907"/>
                </a:lnTo>
                <a:lnTo>
                  <a:pt x="1272235" y="594757"/>
                </a:lnTo>
                <a:lnTo>
                  <a:pt x="1299523" y="548774"/>
                </a:lnTo>
                <a:lnTo>
                  <a:pt x="1311103" y="501844"/>
                </a:lnTo>
                <a:lnTo>
                  <a:pt x="1311069" y="478293"/>
                </a:lnTo>
                <a:lnTo>
                  <a:pt x="1299497" y="431612"/>
                </a:lnTo>
                <a:lnTo>
                  <a:pt x="1272763" y="386191"/>
                </a:lnTo>
                <a:lnTo>
                  <a:pt x="1231087" y="342925"/>
                </a:lnTo>
                <a:lnTo>
                  <a:pt x="1174690" y="302699"/>
                </a:lnTo>
                <a:lnTo>
                  <a:pt x="1141040" y="284003"/>
                </a:lnTo>
                <a:lnTo>
                  <a:pt x="1103791" y="266399"/>
                </a:lnTo>
                <a:lnTo>
                  <a:pt x="1062971" y="249999"/>
                </a:lnTo>
                <a:lnTo>
                  <a:pt x="1092370" y="196214"/>
                </a:lnTo>
                <a:lnTo>
                  <a:pt x="840721" y="196214"/>
                </a:lnTo>
                <a:lnTo>
                  <a:pt x="802106" y="191489"/>
                </a:lnTo>
                <a:lnTo>
                  <a:pt x="763288" y="187893"/>
                </a:lnTo>
                <a:lnTo>
                  <a:pt x="724364" y="185413"/>
                </a:lnTo>
                <a:lnTo>
                  <a:pt x="685434" y="184034"/>
                </a:lnTo>
                <a:lnTo>
                  <a:pt x="646594" y="183742"/>
                </a:lnTo>
                <a:close/>
              </a:path>
              <a:path w="1311103" h="796183">
                <a:moveTo>
                  <a:pt x="1199623" y="0"/>
                </a:moveTo>
                <a:lnTo>
                  <a:pt x="840721" y="196214"/>
                </a:lnTo>
                <a:lnTo>
                  <a:pt x="1092370" y="196214"/>
                </a:lnTo>
                <a:lnTo>
                  <a:pt x="1199623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709182" y="5372608"/>
            <a:ext cx="1311103" cy="796183"/>
          </a:xfrm>
          <a:custGeom>
            <a:avLst/>
            <a:gdLst/>
            <a:ahLst/>
            <a:cxnLst/>
            <a:rect l="l" t="t" r="r" b="b"/>
            <a:pathLst>
              <a:path w="1311103" h="796183">
                <a:moveTo>
                  <a:pt x="1199623" y="0"/>
                </a:moveTo>
                <a:lnTo>
                  <a:pt x="1062971" y="249999"/>
                </a:lnTo>
                <a:lnTo>
                  <a:pt x="1103791" y="266399"/>
                </a:lnTo>
                <a:lnTo>
                  <a:pt x="1141040" y="284003"/>
                </a:lnTo>
                <a:lnTo>
                  <a:pt x="1174690" y="302699"/>
                </a:lnTo>
                <a:lnTo>
                  <a:pt x="1231087" y="342925"/>
                </a:lnTo>
                <a:lnTo>
                  <a:pt x="1272763" y="386191"/>
                </a:lnTo>
                <a:lnTo>
                  <a:pt x="1299497" y="431612"/>
                </a:lnTo>
                <a:lnTo>
                  <a:pt x="1311070" y="478301"/>
                </a:lnTo>
                <a:lnTo>
                  <a:pt x="1311103" y="501844"/>
                </a:lnTo>
                <a:lnTo>
                  <a:pt x="1307263" y="525372"/>
                </a:lnTo>
                <a:lnTo>
                  <a:pt x="1287856" y="571939"/>
                </a:lnTo>
                <a:lnTo>
                  <a:pt x="1252631" y="617117"/>
                </a:lnTo>
                <a:lnTo>
                  <a:pt x="1201366" y="660018"/>
                </a:lnTo>
                <a:lnTo>
                  <a:pt x="1134527" y="699396"/>
                </a:lnTo>
                <a:lnTo>
                  <a:pt x="1096827" y="716786"/>
                </a:lnTo>
                <a:lnTo>
                  <a:pt x="1056787" y="732496"/>
                </a:lnTo>
                <a:lnTo>
                  <a:pt x="1014645" y="746514"/>
                </a:lnTo>
                <a:lnTo>
                  <a:pt x="970638" y="758826"/>
                </a:lnTo>
                <a:lnTo>
                  <a:pt x="925003" y="769420"/>
                </a:lnTo>
                <a:lnTo>
                  <a:pt x="877978" y="778283"/>
                </a:lnTo>
                <a:lnTo>
                  <a:pt x="829799" y="785402"/>
                </a:lnTo>
                <a:lnTo>
                  <a:pt x="780704" y="790765"/>
                </a:lnTo>
                <a:lnTo>
                  <a:pt x="730930" y="794358"/>
                </a:lnTo>
                <a:lnTo>
                  <a:pt x="680713" y="796168"/>
                </a:lnTo>
                <a:lnTo>
                  <a:pt x="630292" y="796183"/>
                </a:lnTo>
                <a:lnTo>
                  <a:pt x="579904" y="794390"/>
                </a:lnTo>
                <a:lnTo>
                  <a:pt x="529785" y="790776"/>
                </a:lnTo>
                <a:lnTo>
                  <a:pt x="480172" y="785328"/>
                </a:lnTo>
                <a:lnTo>
                  <a:pt x="431304" y="778034"/>
                </a:lnTo>
                <a:lnTo>
                  <a:pt x="383416" y="768881"/>
                </a:lnTo>
                <a:lnTo>
                  <a:pt x="336747" y="757855"/>
                </a:lnTo>
                <a:lnTo>
                  <a:pt x="291533" y="744944"/>
                </a:lnTo>
                <a:lnTo>
                  <a:pt x="248012" y="730135"/>
                </a:lnTo>
                <a:lnTo>
                  <a:pt x="207211" y="713735"/>
                </a:lnTo>
                <a:lnTo>
                  <a:pt x="169978" y="696131"/>
                </a:lnTo>
                <a:lnTo>
                  <a:pt x="136342" y="677435"/>
                </a:lnTo>
                <a:lnTo>
                  <a:pt x="79969" y="637209"/>
                </a:lnTo>
                <a:lnTo>
                  <a:pt x="38313" y="593944"/>
                </a:lnTo>
                <a:lnTo>
                  <a:pt x="11593" y="548523"/>
                </a:lnTo>
                <a:lnTo>
                  <a:pt x="29" y="501836"/>
                </a:lnTo>
                <a:lnTo>
                  <a:pt x="0" y="478293"/>
                </a:lnTo>
                <a:lnTo>
                  <a:pt x="3842" y="454766"/>
                </a:lnTo>
                <a:lnTo>
                  <a:pt x="23252" y="408200"/>
                </a:lnTo>
                <a:lnTo>
                  <a:pt x="58479" y="363025"/>
                </a:lnTo>
                <a:lnTo>
                  <a:pt x="109744" y="320127"/>
                </a:lnTo>
                <a:lnTo>
                  <a:pt x="167189" y="285555"/>
                </a:lnTo>
                <a:lnTo>
                  <a:pt x="223229" y="259667"/>
                </a:lnTo>
                <a:lnTo>
                  <a:pt x="284723" y="237364"/>
                </a:lnTo>
                <a:lnTo>
                  <a:pt x="350888" y="218766"/>
                </a:lnTo>
                <a:lnTo>
                  <a:pt x="420942" y="203987"/>
                </a:lnTo>
                <a:lnTo>
                  <a:pt x="494099" y="193146"/>
                </a:lnTo>
                <a:lnTo>
                  <a:pt x="569578" y="186359"/>
                </a:lnTo>
                <a:lnTo>
                  <a:pt x="607942" y="184522"/>
                </a:lnTo>
                <a:lnTo>
                  <a:pt x="646594" y="183742"/>
                </a:lnTo>
                <a:lnTo>
                  <a:pt x="685434" y="184034"/>
                </a:lnTo>
                <a:lnTo>
                  <a:pt x="724364" y="185413"/>
                </a:lnTo>
                <a:lnTo>
                  <a:pt x="763288" y="187893"/>
                </a:lnTo>
                <a:lnTo>
                  <a:pt x="802106" y="191489"/>
                </a:lnTo>
                <a:lnTo>
                  <a:pt x="840721" y="196214"/>
                </a:lnTo>
                <a:lnTo>
                  <a:pt x="1199623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 txBox="1"/>
          <p:nvPr/>
        </p:nvSpPr>
        <p:spPr>
          <a:xfrm>
            <a:off x="2948432" y="5642661"/>
            <a:ext cx="95821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Sustainable e</a:t>
            </a:r>
            <a:r>
              <a:rPr sz="1400" spc="-20" dirty="0">
                <a:latin typeface="Arial"/>
                <a:cs typeface="Arial"/>
              </a:rPr>
              <a:t>v</a:t>
            </a:r>
            <a:r>
              <a:rPr sz="1400" spc="0" dirty="0">
                <a:latin typeface="Arial"/>
                <a:cs typeface="Arial"/>
              </a:rPr>
              <a:t>ents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6" name="object 176"/>
          <p:cNvSpPr/>
          <p:nvPr/>
        </p:nvSpPr>
        <p:spPr>
          <a:xfrm>
            <a:off x="1118281" y="6227927"/>
            <a:ext cx="986362" cy="630070"/>
          </a:xfrm>
          <a:custGeom>
            <a:avLst/>
            <a:gdLst/>
            <a:ahLst/>
            <a:cxnLst/>
            <a:rect l="l" t="t" r="r" b="b"/>
            <a:pathLst>
              <a:path w="986362" h="630070">
                <a:moveTo>
                  <a:pt x="467011" y="33340"/>
                </a:moveTo>
                <a:lnTo>
                  <a:pt x="413538" y="34664"/>
                </a:lnTo>
                <a:lnTo>
                  <a:pt x="360504" y="40186"/>
                </a:lnTo>
                <a:lnTo>
                  <a:pt x="308480" y="49913"/>
                </a:lnTo>
                <a:lnTo>
                  <a:pt x="258041" y="63853"/>
                </a:lnTo>
                <a:lnTo>
                  <a:pt x="209757" y="82016"/>
                </a:lnTo>
                <a:lnTo>
                  <a:pt x="150631" y="112277"/>
                </a:lnTo>
                <a:lnTo>
                  <a:pt x="100848" y="147547"/>
                </a:lnTo>
                <a:lnTo>
                  <a:pt x="60690" y="186953"/>
                </a:lnTo>
                <a:lnTo>
                  <a:pt x="30438" y="229624"/>
                </a:lnTo>
                <a:lnTo>
                  <a:pt x="10375" y="274688"/>
                </a:lnTo>
                <a:lnTo>
                  <a:pt x="782" y="321272"/>
                </a:lnTo>
                <a:lnTo>
                  <a:pt x="0" y="344862"/>
                </a:lnTo>
                <a:lnTo>
                  <a:pt x="1941" y="368506"/>
                </a:lnTo>
                <a:lnTo>
                  <a:pt x="14134" y="415517"/>
                </a:lnTo>
                <a:lnTo>
                  <a:pt x="37643" y="461433"/>
                </a:lnTo>
                <a:lnTo>
                  <a:pt x="72749" y="505382"/>
                </a:lnTo>
                <a:lnTo>
                  <a:pt x="117910" y="544993"/>
                </a:lnTo>
                <a:lnTo>
                  <a:pt x="170549" y="578345"/>
                </a:lnTo>
                <a:lnTo>
                  <a:pt x="229365" y="605249"/>
                </a:lnTo>
                <a:lnTo>
                  <a:pt x="293055" y="625517"/>
                </a:lnTo>
                <a:lnTo>
                  <a:pt x="313023" y="630070"/>
                </a:lnTo>
                <a:lnTo>
                  <a:pt x="602366" y="630070"/>
                </a:lnTo>
                <a:lnTo>
                  <a:pt x="672322" y="609914"/>
                </a:lnTo>
                <a:lnTo>
                  <a:pt x="735389" y="582719"/>
                </a:lnTo>
                <a:lnTo>
                  <a:pt x="789879" y="549842"/>
                </a:lnTo>
                <a:lnTo>
                  <a:pt x="834884" y="512394"/>
                </a:lnTo>
                <a:lnTo>
                  <a:pt x="870123" y="471246"/>
                </a:lnTo>
                <a:lnTo>
                  <a:pt x="895312" y="427270"/>
                </a:lnTo>
                <a:lnTo>
                  <a:pt x="910169" y="381336"/>
                </a:lnTo>
                <a:lnTo>
                  <a:pt x="914411" y="334318"/>
                </a:lnTo>
                <a:lnTo>
                  <a:pt x="912463" y="310675"/>
                </a:lnTo>
                <a:lnTo>
                  <a:pt x="900252" y="263665"/>
                </a:lnTo>
                <a:lnTo>
                  <a:pt x="876719" y="217749"/>
                </a:lnTo>
                <a:lnTo>
                  <a:pt x="841582" y="173799"/>
                </a:lnTo>
                <a:lnTo>
                  <a:pt x="911903" y="89382"/>
                </a:lnTo>
                <a:lnTo>
                  <a:pt x="720932" y="89382"/>
                </a:lnTo>
                <a:lnTo>
                  <a:pt x="697728" y="79095"/>
                </a:lnTo>
                <a:lnTo>
                  <a:pt x="673848" y="69847"/>
                </a:lnTo>
                <a:lnTo>
                  <a:pt x="624342" y="54466"/>
                </a:lnTo>
                <a:lnTo>
                  <a:pt x="572985" y="43249"/>
                </a:lnTo>
                <a:lnTo>
                  <a:pt x="520351" y="36205"/>
                </a:lnTo>
                <a:lnTo>
                  <a:pt x="493734" y="34249"/>
                </a:lnTo>
                <a:lnTo>
                  <a:pt x="467011" y="33340"/>
                </a:lnTo>
                <a:close/>
              </a:path>
              <a:path w="986362" h="630070">
                <a:moveTo>
                  <a:pt x="986362" y="0"/>
                </a:moveTo>
                <a:lnTo>
                  <a:pt x="720932" y="89382"/>
                </a:lnTo>
                <a:lnTo>
                  <a:pt x="911903" y="89382"/>
                </a:lnTo>
                <a:lnTo>
                  <a:pt x="986362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20647" y="6227927"/>
            <a:ext cx="383996" cy="630070"/>
          </a:xfrm>
          <a:custGeom>
            <a:avLst/>
            <a:gdLst/>
            <a:ahLst/>
            <a:cxnLst/>
            <a:rect l="l" t="t" r="r" b="b"/>
            <a:pathLst>
              <a:path w="383996" h="630070">
                <a:moveTo>
                  <a:pt x="383996" y="0"/>
                </a:moveTo>
                <a:lnTo>
                  <a:pt x="239216" y="173799"/>
                </a:lnTo>
                <a:lnTo>
                  <a:pt x="258252" y="195474"/>
                </a:lnTo>
                <a:lnTo>
                  <a:pt x="274353" y="217749"/>
                </a:lnTo>
                <a:lnTo>
                  <a:pt x="297886" y="263665"/>
                </a:lnTo>
                <a:lnTo>
                  <a:pt x="310096" y="310675"/>
                </a:lnTo>
                <a:lnTo>
                  <a:pt x="312045" y="334318"/>
                </a:lnTo>
                <a:lnTo>
                  <a:pt x="311268" y="357909"/>
                </a:lnTo>
                <a:lnTo>
                  <a:pt x="301684" y="404493"/>
                </a:lnTo>
                <a:lnTo>
                  <a:pt x="281625" y="449557"/>
                </a:lnTo>
                <a:lnTo>
                  <a:pt x="251376" y="492228"/>
                </a:lnTo>
                <a:lnTo>
                  <a:pt x="211219" y="531635"/>
                </a:lnTo>
                <a:lnTo>
                  <a:pt x="161436" y="566907"/>
                </a:lnTo>
                <a:lnTo>
                  <a:pt x="102310" y="597170"/>
                </a:lnTo>
                <a:lnTo>
                  <a:pt x="36705" y="620691"/>
                </a:lnTo>
                <a:lnTo>
                  <a:pt x="2721" y="629526"/>
                </a:lnTo>
                <a:lnTo>
                  <a:pt x="0" y="63007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118281" y="6227927"/>
            <a:ext cx="986362" cy="630070"/>
          </a:xfrm>
          <a:custGeom>
            <a:avLst/>
            <a:gdLst/>
            <a:ahLst/>
            <a:cxnLst/>
            <a:rect l="l" t="t" r="r" b="b"/>
            <a:pathLst>
              <a:path w="986362" h="630070">
                <a:moveTo>
                  <a:pt x="313023" y="630070"/>
                </a:moveTo>
                <a:lnTo>
                  <a:pt x="260682" y="616224"/>
                </a:lnTo>
                <a:lnTo>
                  <a:pt x="199266" y="592615"/>
                </a:lnTo>
                <a:lnTo>
                  <a:pt x="143376" y="562463"/>
                </a:lnTo>
                <a:lnTo>
                  <a:pt x="94314" y="525958"/>
                </a:lnTo>
                <a:lnTo>
                  <a:pt x="53729" y="483708"/>
                </a:lnTo>
                <a:lnTo>
                  <a:pt x="24456" y="438666"/>
                </a:lnTo>
                <a:lnTo>
                  <a:pt x="6640" y="392094"/>
                </a:lnTo>
                <a:lnTo>
                  <a:pt x="0" y="344862"/>
                </a:lnTo>
                <a:lnTo>
                  <a:pt x="782" y="321272"/>
                </a:lnTo>
                <a:lnTo>
                  <a:pt x="10375" y="274688"/>
                </a:lnTo>
                <a:lnTo>
                  <a:pt x="30438" y="229624"/>
                </a:lnTo>
                <a:lnTo>
                  <a:pt x="60690" y="186953"/>
                </a:lnTo>
                <a:lnTo>
                  <a:pt x="100848" y="147547"/>
                </a:lnTo>
                <a:lnTo>
                  <a:pt x="150631" y="112277"/>
                </a:lnTo>
                <a:lnTo>
                  <a:pt x="209757" y="82016"/>
                </a:lnTo>
                <a:lnTo>
                  <a:pt x="258041" y="63853"/>
                </a:lnTo>
                <a:lnTo>
                  <a:pt x="308480" y="49913"/>
                </a:lnTo>
                <a:lnTo>
                  <a:pt x="360504" y="40186"/>
                </a:lnTo>
                <a:lnTo>
                  <a:pt x="413538" y="34664"/>
                </a:lnTo>
                <a:lnTo>
                  <a:pt x="467011" y="33340"/>
                </a:lnTo>
                <a:lnTo>
                  <a:pt x="493734" y="34249"/>
                </a:lnTo>
                <a:lnTo>
                  <a:pt x="546792" y="39205"/>
                </a:lnTo>
                <a:lnTo>
                  <a:pt x="598859" y="48337"/>
                </a:lnTo>
                <a:lnTo>
                  <a:pt x="649362" y="61636"/>
                </a:lnTo>
                <a:lnTo>
                  <a:pt x="697728" y="79095"/>
                </a:lnTo>
                <a:lnTo>
                  <a:pt x="720932" y="89382"/>
                </a:lnTo>
                <a:lnTo>
                  <a:pt x="986362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 txBox="1"/>
          <p:nvPr/>
        </p:nvSpPr>
        <p:spPr>
          <a:xfrm>
            <a:off x="1197355" y="6402527"/>
            <a:ext cx="764540" cy="2247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Life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0" dirty="0">
                <a:latin typeface="Arial"/>
                <a:cs typeface="Arial"/>
              </a:rPr>
              <a:t>c</a:t>
            </a:r>
            <a:r>
              <a:rPr sz="1400" spc="-20" dirty="0">
                <a:latin typeface="Arial"/>
                <a:cs typeface="Arial"/>
              </a:rPr>
              <a:t>y</a:t>
            </a:r>
            <a:r>
              <a:rPr sz="1400" spc="0" dirty="0">
                <a:latin typeface="Arial"/>
                <a:cs typeface="Arial"/>
              </a:rPr>
              <a:t>cle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80" name="object 180"/>
          <p:cNvSpPr/>
          <p:nvPr/>
        </p:nvSpPr>
        <p:spPr>
          <a:xfrm>
            <a:off x="460" y="5252339"/>
            <a:ext cx="1209239" cy="733847"/>
          </a:xfrm>
          <a:custGeom>
            <a:avLst/>
            <a:gdLst/>
            <a:ahLst/>
            <a:cxnLst/>
            <a:rect l="l" t="t" r="r" b="b"/>
            <a:pathLst>
              <a:path w="1209239" h="733847">
                <a:moveTo>
                  <a:pt x="611201" y="121463"/>
                </a:moveTo>
                <a:lnTo>
                  <a:pt x="541036" y="122819"/>
                </a:lnTo>
                <a:lnTo>
                  <a:pt x="471764" y="128341"/>
                </a:lnTo>
                <a:lnTo>
                  <a:pt x="404128" y="137972"/>
                </a:lnTo>
                <a:lnTo>
                  <a:pt x="338870" y="151653"/>
                </a:lnTo>
                <a:lnTo>
                  <a:pt x="276733" y="169328"/>
                </a:lnTo>
                <a:lnTo>
                  <a:pt x="218460" y="190937"/>
                </a:lnTo>
                <a:lnTo>
                  <a:pt x="156345" y="221049"/>
                </a:lnTo>
                <a:lnTo>
                  <a:pt x="97339" y="259841"/>
                </a:lnTo>
                <a:lnTo>
                  <a:pt x="52137" y="302014"/>
                </a:lnTo>
                <a:lnTo>
                  <a:pt x="20804" y="346677"/>
                </a:lnTo>
                <a:lnTo>
                  <a:pt x="3403" y="392940"/>
                </a:lnTo>
                <a:lnTo>
                  <a:pt x="0" y="439912"/>
                </a:lnTo>
                <a:lnTo>
                  <a:pt x="3567" y="463385"/>
                </a:lnTo>
                <a:lnTo>
                  <a:pt x="21281" y="509749"/>
                </a:lnTo>
                <a:lnTo>
                  <a:pt x="53154" y="554595"/>
                </a:lnTo>
                <a:lnTo>
                  <a:pt x="99250" y="597031"/>
                </a:lnTo>
                <a:lnTo>
                  <a:pt x="159635" y="636168"/>
                </a:lnTo>
                <a:lnTo>
                  <a:pt x="194529" y="653888"/>
                </a:lnTo>
                <a:lnTo>
                  <a:pt x="231514" y="669852"/>
                </a:lnTo>
                <a:lnTo>
                  <a:pt x="270373" y="684055"/>
                </a:lnTo>
                <a:lnTo>
                  <a:pt x="310887" y="696494"/>
                </a:lnTo>
                <a:lnTo>
                  <a:pt x="352838" y="707165"/>
                </a:lnTo>
                <a:lnTo>
                  <a:pt x="396010" y="716063"/>
                </a:lnTo>
                <a:lnTo>
                  <a:pt x="440182" y="723184"/>
                </a:lnTo>
                <a:lnTo>
                  <a:pt x="485139" y="728525"/>
                </a:lnTo>
                <a:lnTo>
                  <a:pt x="530661" y="732080"/>
                </a:lnTo>
                <a:lnTo>
                  <a:pt x="576531" y="733847"/>
                </a:lnTo>
                <a:lnTo>
                  <a:pt x="622532" y="733820"/>
                </a:lnTo>
                <a:lnTo>
                  <a:pt x="668444" y="731996"/>
                </a:lnTo>
                <a:lnTo>
                  <a:pt x="714050" y="728371"/>
                </a:lnTo>
                <a:lnTo>
                  <a:pt x="759132" y="722940"/>
                </a:lnTo>
                <a:lnTo>
                  <a:pt x="803472" y="715699"/>
                </a:lnTo>
                <a:lnTo>
                  <a:pt x="846853" y="706645"/>
                </a:lnTo>
                <a:lnTo>
                  <a:pt x="889056" y="695773"/>
                </a:lnTo>
                <a:lnTo>
                  <a:pt x="929864" y="683079"/>
                </a:lnTo>
                <a:lnTo>
                  <a:pt x="969058" y="668558"/>
                </a:lnTo>
                <a:lnTo>
                  <a:pt x="1006420" y="652208"/>
                </a:lnTo>
                <a:lnTo>
                  <a:pt x="1041079" y="634369"/>
                </a:lnTo>
                <a:lnTo>
                  <a:pt x="1100086" y="595596"/>
                </a:lnTo>
                <a:lnTo>
                  <a:pt x="1145288" y="553436"/>
                </a:lnTo>
                <a:lnTo>
                  <a:pt x="1176622" y="508783"/>
                </a:lnTo>
                <a:lnTo>
                  <a:pt x="1194023" y="462528"/>
                </a:lnTo>
                <a:lnTo>
                  <a:pt x="1197427" y="415562"/>
                </a:lnTo>
                <a:lnTo>
                  <a:pt x="1193859" y="392091"/>
                </a:lnTo>
                <a:lnTo>
                  <a:pt x="1176145" y="345731"/>
                </a:lnTo>
                <a:lnTo>
                  <a:pt x="1144272" y="300890"/>
                </a:lnTo>
                <a:lnTo>
                  <a:pt x="1098175" y="258458"/>
                </a:lnTo>
                <a:lnTo>
                  <a:pt x="1037789" y="219329"/>
                </a:lnTo>
                <a:lnTo>
                  <a:pt x="1091696" y="150368"/>
                </a:lnTo>
                <a:lnTo>
                  <a:pt x="853093" y="150368"/>
                </a:lnTo>
                <a:lnTo>
                  <a:pt x="819631" y="142976"/>
                </a:lnTo>
                <a:lnTo>
                  <a:pt x="785649" y="136684"/>
                </a:lnTo>
                <a:lnTo>
                  <a:pt x="751241" y="131484"/>
                </a:lnTo>
                <a:lnTo>
                  <a:pt x="716499" y="127369"/>
                </a:lnTo>
                <a:lnTo>
                  <a:pt x="681517" y="124333"/>
                </a:lnTo>
                <a:lnTo>
                  <a:pt x="646387" y="122366"/>
                </a:lnTo>
                <a:lnTo>
                  <a:pt x="611201" y="121463"/>
                </a:lnTo>
                <a:close/>
              </a:path>
              <a:path w="1209239" h="733847">
                <a:moveTo>
                  <a:pt x="1209239" y="0"/>
                </a:moveTo>
                <a:lnTo>
                  <a:pt x="853093" y="150368"/>
                </a:lnTo>
                <a:lnTo>
                  <a:pt x="1091696" y="150368"/>
                </a:lnTo>
                <a:lnTo>
                  <a:pt x="1209239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08" y="5252339"/>
            <a:ext cx="1209291" cy="733847"/>
          </a:xfrm>
          <a:custGeom>
            <a:avLst/>
            <a:gdLst/>
            <a:ahLst/>
            <a:cxnLst/>
            <a:rect l="l" t="t" r="r" b="b"/>
            <a:pathLst>
              <a:path w="1209291" h="733847">
                <a:moveTo>
                  <a:pt x="1209291" y="0"/>
                </a:moveTo>
                <a:lnTo>
                  <a:pt x="1037841" y="219329"/>
                </a:lnTo>
                <a:lnTo>
                  <a:pt x="1069824" y="238425"/>
                </a:lnTo>
                <a:lnTo>
                  <a:pt x="1098227" y="258458"/>
                </a:lnTo>
                <a:lnTo>
                  <a:pt x="1144324" y="300890"/>
                </a:lnTo>
                <a:lnTo>
                  <a:pt x="1176197" y="345731"/>
                </a:lnTo>
                <a:lnTo>
                  <a:pt x="1193911" y="392091"/>
                </a:lnTo>
                <a:lnTo>
                  <a:pt x="1197531" y="439078"/>
                </a:lnTo>
                <a:lnTo>
                  <a:pt x="1194075" y="462528"/>
                </a:lnTo>
                <a:lnTo>
                  <a:pt x="1176674" y="508783"/>
                </a:lnTo>
                <a:lnTo>
                  <a:pt x="1145340" y="553436"/>
                </a:lnTo>
                <a:lnTo>
                  <a:pt x="1100138" y="595596"/>
                </a:lnTo>
                <a:lnTo>
                  <a:pt x="1041131" y="634369"/>
                </a:lnTo>
                <a:lnTo>
                  <a:pt x="1006472" y="652208"/>
                </a:lnTo>
                <a:lnTo>
                  <a:pt x="969110" y="668558"/>
                </a:lnTo>
                <a:lnTo>
                  <a:pt x="929916" y="683079"/>
                </a:lnTo>
                <a:lnTo>
                  <a:pt x="889108" y="695773"/>
                </a:lnTo>
                <a:lnTo>
                  <a:pt x="846905" y="706645"/>
                </a:lnTo>
                <a:lnTo>
                  <a:pt x="803525" y="715699"/>
                </a:lnTo>
                <a:lnTo>
                  <a:pt x="759184" y="722940"/>
                </a:lnTo>
                <a:lnTo>
                  <a:pt x="714102" y="728371"/>
                </a:lnTo>
                <a:lnTo>
                  <a:pt x="668496" y="731996"/>
                </a:lnTo>
                <a:lnTo>
                  <a:pt x="622584" y="733820"/>
                </a:lnTo>
                <a:lnTo>
                  <a:pt x="576583" y="733847"/>
                </a:lnTo>
                <a:lnTo>
                  <a:pt x="530713" y="732080"/>
                </a:lnTo>
                <a:lnTo>
                  <a:pt x="485191" y="728525"/>
                </a:lnTo>
                <a:lnTo>
                  <a:pt x="440234" y="723184"/>
                </a:lnTo>
                <a:lnTo>
                  <a:pt x="396062" y="716063"/>
                </a:lnTo>
                <a:lnTo>
                  <a:pt x="352890" y="707165"/>
                </a:lnTo>
                <a:lnTo>
                  <a:pt x="310939" y="696494"/>
                </a:lnTo>
                <a:lnTo>
                  <a:pt x="270425" y="684055"/>
                </a:lnTo>
                <a:lnTo>
                  <a:pt x="231566" y="669852"/>
                </a:lnTo>
                <a:lnTo>
                  <a:pt x="194581" y="653888"/>
                </a:lnTo>
                <a:lnTo>
                  <a:pt x="159687" y="636168"/>
                </a:lnTo>
                <a:lnTo>
                  <a:pt x="99302" y="597031"/>
                </a:lnTo>
                <a:lnTo>
                  <a:pt x="53206" y="554595"/>
                </a:lnTo>
                <a:lnTo>
                  <a:pt x="21333" y="509749"/>
                </a:lnTo>
                <a:lnTo>
                  <a:pt x="3619" y="463385"/>
                </a:lnTo>
                <a:lnTo>
                  <a:pt x="0" y="416393"/>
                </a:lnTo>
                <a:lnTo>
                  <a:pt x="3455" y="392940"/>
                </a:lnTo>
                <a:lnTo>
                  <a:pt x="20856" y="346677"/>
                </a:lnTo>
                <a:lnTo>
                  <a:pt x="52189" y="302014"/>
                </a:lnTo>
                <a:lnTo>
                  <a:pt x="97391" y="259841"/>
                </a:lnTo>
                <a:lnTo>
                  <a:pt x="156397" y="221049"/>
                </a:lnTo>
                <a:lnTo>
                  <a:pt x="191056" y="203200"/>
                </a:lnTo>
                <a:lnTo>
                  <a:pt x="247119" y="179644"/>
                </a:lnTo>
                <a:lnTo>
                  <a:pt x="307417" y="159995"/>
                </a:lnTo>
                <a:lnTo>
                  <a:pt x="371207" y="144310"/>
                </a:lnTo>
                <a:lnTo>
                  <a:pt x="437747" y="132646"/>
                </a:lnTo>
                <a:lnTo>
                  <a:pt x="506294" y="125063"/>
                </a:lnTo>
                <a:lnTo>
                  <a:pt x="576105" y="121617"/>
                </a:lnTo>
                <a:lnTo>
                  <a:pt x="611253" y="121463"/>
                </a:lnTo>
                <a:lnTo>
                  <a:pt x="646439" y="122366"/>
                </a:lnTo>
                <a:lnTo>
                  <a:pt x="716551" y="127369"/>
                </a:lnTo>
                <a:lnTo>
                  <a:pt x="785701" y="136684"/>
                </a:lnTo>
                <a:lnTo>
                  <a:pt x="853145" y="150368"/>
                </a:lnTo>
                <a:lnTo>
                  <a:pt x="1209291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 txBox="1"/>
          <p:nvPr/>
        </p:nvSpPr>
        <p:spPr>
          <a:xfrm>
            <a:off x="171704" y="5480811"/>
            <a:ext cx="100584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Greenhou</a:t>
            </a:r>
            <a:r>
              <a:rPr sz="1400" spc="-10" dirty="0">
                <a:latin typeface="Arial"/>
                <a:cs typeface="Arial"/>
              </a:rPr>
              <a:t>s</a:t>
            </a:r>
            <a:r>
              <a:rPr sz="1400" spc="0" dirty="0">
                <a:latin typeface="Arial"/>
                <a:cs typeface="Arial"/>
              </a:rPr>
              <a:t>e </a:t>
            </a:r>
            <a:r>
              <a:rPr sz="1400" spc="-5" dirty="0">
                <a:latin typeface="Arial"/>
                <a:cs typeface="Arial"/>
              </a:rPr>
              <a:t>Gas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258572" y="2847975"/>
            <a:ext cx="116268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En</a:t>
            </a:r>
            <a:r>
              <a:rPr sz="1400" spc="-20" dirty="0">
                <a:latin typeface="Arial"/>
                <a:cs typeface="Arial"/>
              </a:rPr>
              <a:t>v</a:t>
            </a:r>
            <a:r>
              <a:rPr sz="1400" spc="0" dirty="0">
                <a:latin typeface="Arial"/>
                <a:cs typeface="Arial"/>
              </a:rPr>
              <a:t>iron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spc="0" dirty="0">
                <a:latin typeface="Arial"/>
                <a:cs typeface="Arial"/>
              </a:rPr>
              <a:t>ental (</a:t>
            </a:r>
            <a:r>
              <a:rPr sz="1400" spc="-10" dirty="0">
                <a:latin typeface="Arial"/>
                <a:cs typeface="Arial"/>
              </a:rPr>
              <a:t>R</a:t>
            </a:r>
            <a:r>
              <a:rPr sz="1400" spc="0" dirty="0">
                <a:latin typeface="Arial"/>
                <a:cs typeface="Arial"/>
              </a:rPr>
              <a:t>eqt</a:t>
            </a:r>
            <a:r>
              <a:rPr sz="1400" spc="5" dirty="0">
                <a:latin typeface="Arial"/>
                <a:cs typeface="Arial"/>
              </a:rPr>
              <a:t>s</a:t>
            </a:r>
            <a:r>
              <a:rPr sz="1400" spc="0" dirty="0"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1067816" y="2352040"/>
            <a:ext cx="915669" cy="2247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Auto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spc="0" dirty="0">
                <a:latin typeface="Arial"/>
                <a:cs typeface="Arial"/>
              </a:rPr>
              <a:t>oti</a:t>
            </a:r>
            <a:r>
              <a:rPr sz="1400" spc="-20" dirty="0">
                <a:latin typeface="Arial"/>
                <a:cs typeface="Arial"/>
              </a:rPr>
              <a:t>v</a:t>
            </a:r>
            <a:r>
              <a:rPr sz="1400" spc="0" dirty="0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1329055" y="1646173"/>
            <a:ext cx="836930" cy="2247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65" dirty="0">
                <a:latin typeface="Arial"/>
                <a:cs typeface="Arial"/>
              </a:rPr>
              <a:t>T</a:t>
            </a:r>
            <a:r>
              <a:rPr sz="1400" spc="0" dirty="0">
                <a:latin typeface="Arial"/>
                <a:cs typeface="Arial"/>
              </a:rPr>
              <a:t>eleco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spc="0" dirty="0">
                <a:latin typeface="Arial"/>
                <a:cs typeface="Arial"/>
              </a:rPr>
              <a:t>m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7" name="object 187"/>
          <p:cNvSpPr txBox="1"/>
          <p:nvPr/>
        </p:nvSpPr>
        <p:spPr>
          <a:xfrm>
            <a:off x="3957131" y="3012759"/>
            <a:ext cx="589915" cy="2247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latin typeface="Arial"/>
                <a:cs typeface="Arial"/>
              </a:rPr>
              <a:t>Energy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4020058" y="1783334"/>
            <a:ext cx="91694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Infor</a:t>
            </a:r>
            <a:r>
              <a:rPr sz="1400" spc="-10" dirty="0">
                <a:latin typeface="Arial"/>
                <a:cs typeface="Arial"/>
              </a:rPr>
              <a:t>m</a:t>
            </a:r>
            <a:r>
              <a:rPr sz="1400" spc="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t</a:t>
            </a:r>
            <a:r>
              <a:rPr sz="1400" spc="0" dirty="0">
                <a:latin typeface="Arial"/>
                <a:cs typeface="Arial"/>
              </a:rPr>
              <a:t>ion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Security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3068573" y="1625980"/>
            <a:ext cx="662305" cy="172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spc="0" dirty="0">
                <a:latin typeface="Arial"/>
                <a:cs typeface="Arial"/>
              </a:rPr>
              <a:t>SO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20000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2284602" y="1143508"/>
            <a:ext cx="61849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I.</a:t>
            </a:r>
            <a:r>
              <a:rPr sz="1400" spc="-165" dirty="0">
                <a:latin typeface="Arial"/>
                <a:cs typeface="Arial"/>
              </a:rPr>
              <a:t>T</a:t>
            </a:r>
            <a:r>
              <a:rPr sz="1400" spc="0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Ser</a:t>
            </a:r>
            <a:r>
              <a:rPr sz="1400" spc="-20" dirty="0">
                <a:latin typeface="Arial"/>
                <a:cs typeface="Arial"/>
              </a:rPr>
              <a:t>v</a:t>
            </a:r>
            <a:r>
              <a:rPr sz="1400" spc="0" dirty="0">
                <a:latin typeface="Arial"/>
                <a:cs typeface="Arial"/>
              </a:rPr>
              <a:t>ice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2669539" y="3316351"/>
            <a:ext cx="662305" cy="172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spc="0" dirty="0">
                <a:latin typeface="Arial"/>
                <a:cs typeface="Arial"/>
              </a:rPr>
              <a:t>SO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0" dirty="0">
                <a:latin typeface="Arial"/>
                <a:cs typeface="Arial"/>
              </a:rPr>
              <a:t>55000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2" name="object 192"/>
          <p:cNvSpPr txBox="1"/>
          <p:nvPr/>
        </p:nvSpPr>
        <p:spPr>
          <a:xfrm>
            <a:off x="3594353" y="2882138"/>
            <a:ext cx="321945" cy="2247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M</a:t>
            </a:r>
            <a:r>
              <a:rPr sz="1400" spc="0" dirty="0">
                <a:latin typeface="Arial"/>
                <a:cs typeface="Arial"/>
              </a:rPr>
              <a:t>gt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5437123" y="4066540"/>
            <a:ext cx="95821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Sustainable Purchasing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4" name="object 194"/>
          <p:cNvSpPr/>
          <p:nvPr/>
        </p:nvSpPr>
        <p:spPr>
          <a:xfrm>
            <a:off x="4319265" y="5175053"/>
            <a:ext cx="1936244" cy="7289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 txBox="1"/>
          <p:nvPr/>
        </p:nvSpPr>
        <p:spPr>
          <a:xfrm>
            <a:off x="4553458" y="5362828"/>
            <a:ext cx="662940" cy="172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spc="0" dirty="0">
                <a:latin typeface="Arial"/>
                <a:cs typeface="Arial"/>
              </a:rPr>
              <a:t>SO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lang="en-US" sz="1050" b="1" spc="-35" dirty="0">
                <a:latin typeface="Arial"/>
                <a:cs typeface="Arial"/>
              </a:rPr>
              <a:t>37001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5682488" y="5375909"/>
            <a:ext cx="57086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Anti-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bri</a:t>
            </a:r>
            <a:r>
              <a:rPr sz="1400" spc="-5" dirty="0">
                <a:latin typeface="Arial"/>
                <a:cs typeface="Arial"/>
              </a:rPr>
              <a:t>b</a:t>
            </a:r>
            <a:r>
              <a:rPr sz="1400" spc="0" dirty="0">
                <a:latin typeface="Arial"/>
                <a:cs typeface="Arial"/>
              </a:rPr>
              <a:t>ery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309096" y="402887"/>
            <a:ext cx="7704856" cy="4362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algn="ctr">
              <a:lnSpc>
                <a:spcPct val="100000"/>
              </a:lnSpc>
            </a:pPr>
            <a:r>
              <a:rPr lang="ko-KR" altLang="en-US" sz="2800" spc="-20" dirty="0">
                <a:latin typeface="+mj-ea"/>
                <a:ea typeface="+mj-ea"/>
                <a:cs typeface="Arial"/>
              </a:rPr>
              <a:t>경영시스템의 국제표준화</a:t>
            </a:r>
            <a:endParaRPr sz="2800" dirty="0">
              <a:latin typeface="+mj-ea"/>
              <a:ea typeface="+mj-ea"/>
              <a:cs typeface="Arial"/>
            </a:endParaRPr>
          </a:p>
        </p:txBody>
      </p:sp>
      <p:cxnSp>
        <p:nvCxnSpPr>
          <p:cNvPr id="201" name="직선 연결선 200"/>
          <p:cNvCxnSpPr/>
          <p:nvPr/>
        </p:nvCxnSpPr>
        <p:spPr>
          <a:xfrm>
            <a:off x="159369" y="908720"/>
            <a:ext cx="8633999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2" name="object 22"/>
          <p:cNvSpPr/>
          <p:nvPr/>
        </p:nvSpPr>
        <p:spPr>
          <a:xfrm>
            <a:off x="4652672" y="2882016"/>
            <a:ext cx="949650" cy="557459"/>
          </a:xfrm>
          <a:custGeom>
            <a:avLst/>
            <a:gdLst/>
            <a:ahLst/>
            <a:cxnLst/>
            <a:rect l="l" t="t" r="r" b="b"/>
            <a:pathLst>
              <a:path w="949650" h="557459">
                <a:moveTo>
                  <a:pt x="687877" y="504640"/>
                </a:moveTo>
                <a:lnTo>
                  <a:pt x="409451" y="504640"/>
                </a:lnTo>
                <a:lnTo>
                  <a:pt x="417152" y="512136"/>
                </a:lnTo>
                <a:lnTo>
                  <a:pt x="456353" y="537139"/>
                </a:lnTo>
                <a:lnTo>
                  <a:pt x="496634" y="551005"/>
                </a:lnTo>
                <a:lnTo>
                  <a:pt x="540661" y="557388"/>
                </a:lnTo>
                <a:lnTo>
                  <a:pt x="554654" y="557459"/>
                </a:lnTo>
                <a:lnTo>
                  <a:pt x="568484" y="556704"/>
                </a:lnTo>
                <a:lnTo>
                  <a:pt x="608351" y="549724"/>
                </a:lnTo>
                <a:lnTo>
                  <a:pt x="644437" y="536184"/>
                </a:lnTo>
                <a:lnTo>
                  <a:pt x="683686" y="509065"/>
                </a:lnTo>
                <a:lnTo>
                  <a:pt x="687877" y="504640"/>
                </a:lnTo>
                <a:close/>
              </a:path>
              <a:path w="949650" h="557459">
                <a:moveTo>
                  <a:pt x="890225" y="455745"/>
                </a:moveTo>
                <a:lnTo>
                  <a:pt x="144656" y="455745"/>
                </a:lnTo>
                <a:lnTo>
                  <a:pt x="146688" y="458158"/>
                </a:lnTo>
                <a:lnTo>
                  <a:pt x="175169" y="484139"/>
                </a:lnTo>
                <a:lnTo>
                  <a:pt x="210357" y="503915"/>
                </a:lnTo>
                <a:lnTo>
                  <a:pt x="250422" y="517162"/>
                </a:lnTo>
                <a:lnTo>
                  <a:pt x="293531" y="523556"/>
                </a:lnTo>
                <a:lnTo>
                  <a:pt x="308261" y="524108"/>
                </a:lnTo>
                <a:lnTo>
                  <a:pt x="323058" y="523852"/>
                </a:lnTo>
                <a:lnTo>
                  <a:pt x="367173" y="518104"/>
                </a:lnTo>
                <a:lnTo>
                  <a:pt x="409451" y="504640"/>
                </a:lnTo>
                <a:lnTo>
                  <a:pt x="687877" y="504640"/>
                </a:lnTo>
                <a:lnTo>
                  <a:pt x="691487" y="500829"/>
                </a:lnTo>
                <a:lnTo>
                  <a:pt x="698357" y="492059"/>
                </a:lnTo>
                <a:lnTo>
                  <a:pt x="704230" y="482781"/>
                </a:lnTo>
                <a:lnTo>
                  <a:pt x="709044" y="473017"/>
                </a:lnTo>
                <a:lnTo>
                  <a:pt x="861031" y="473017"/>
                </a:lnTo>
                <a:lnTo>
                  <a:pt x="873230" y="467012"/>
                </a:lnTo>
                <a:lnTo>
                  <a:pt x="885161" y="459642"/>
                </a:lnTo>
                <a:lnTo>
                  <a:pt x="890225" y="455745"/>
                </a:lnTo>
                <a:close/>
              </a:path>
              <a:path w="949650" h="557459">
                <a:moveTo>
                  <a:pt x="861031" y="473017"/>
                </a:moveTo>
                <a:lnTo>
                  <a:pt x="709044" y="473017"/>
                </a:lnTo>
                <a:lnTo>
                  <a:pt x="710985" y="473858"/>
                </a:lnTo>
                <a:lnTo>
                  <a:pt x="754394" y="485490"/>
                </a:lnTo>
                <a:lnTo>
                  <a:pt x="799247" y="488008"/>
                </a:lnTo>
                <a:lnTo>
                  <a:pt x="815586" y="486179"/>
                </a:lnTo>
                <a:lnTo>
                  <a:pt x="831264" y="483088"/>
                </a:lnTo>
                <a:lnTo>
                  <a:pt x="846171" y="478812"/>
                </a:lnTo>
                <a:lnTo>
                  <a:pt x="860197" y="473427"/>
                </a:lnTo>
                <a:lnTo>
                  <a:pt x="861031" y="473017"/>
                </a:lnTo>
                <a:close/>
              </a:path>
              <a:path w="949650" h="557459">
                <a:moveTo>
                  <a:pt x="270137" y="49946"/>
                </a:moveTo>
                <a:lnTo>
                  <a:pt x="226224" y="51982"/>
                </a:lnTo>
                <a:lnTo>
                  <a:pt x="182244" y="63867"/>
                </a:lnTo>
                <a:lnTo>
                  <a:pt x="145578" y="83352"/>
                </a:lnTo>
                <a:lnTo>
                  <a:pt x="110923" y="118515"/>
                </a:lnTo>
                <a:lnTo>
                  <a:pt x="96133" y="160854"/>
                </a:lnTo>
                <a:lnTo>
                  <a:pt x="95998" y="172136"/>
                </a:lnTo>
                <a:lnTo>
                  <a:pt x="97412" y="183584"/>
                </a:lnTo>
                <a:lnTo>
                  <a:pt x="91175" y="185837"/>
                </a:lnTo>
                <a:lnTo>
                  <a:pt x="52518" y="195864"/>
                </a:lnTo>
                <a:lnTo>
                  <a:pt x="20655" y="216814"/>
                </a:lnTo>
                <a:lnTo>
                  <a:pt x="0" y="256936"/>
                </a:lnTo>
                <a:lnTo>
                  <a:pt x="118" y="267377"/>
                </a:lnTo>
                <a:lnTo>
                  <a:pt x="19762" y="306078"/>
                </a:lnTo>
                <a:lnTo>
                  <a:pt x="53089" y="327729"/>
                </a:lnTo>
                <a:lnTo>
                  <a:pt x="45076" y="334532"/>
                </a:lnTo>
                <a:lnTo>
                  <a:pt x="36431" y="344331"/>
                </a:lnTo>
                <a:lnTo>
                  <a:pt x="30010" y="355015"/>
                </a:lnTo>
                <a:lnTo>
                  <a:pt x="25914" y="366474"/>
                </a:lnTo>
                <a:lnTo>
                  <a:pt x="24245" y="378597"/>
                </a:lnTo>
                <a:lnTo>
                  <a:pt x="25107" y="391275"/>
                </a:lnTo>
                <a:lnTo>
                  <a:pt x="50171" y="429819"/>
                </a:lnTo>
                <a:lnTo>
                  <a:pt x="85222" y="448769"/>
                </a:lnTo>
                <a:lnTo>
                  <a:pt x="128961" y="456253"/>
                </a:lnTo>
                <a:lnTo>
                  <a:pt x="144656" y="455745"/>
                </a:lnTo>
                <a:lnTo>
                  <a:pt x="890225" y="455745"/>
                </a:lnTo>
                <a:lnTo>
                  <a:pt x="919641" y="422160"/>
                </a:lnTo>
                <a:lnTo>
                  <a:pt x="928500" y="387800"/>
                </a:lnTo>
                <a:lnTo>
                  <a:pt x="938917" y="386497"/>
                </a:lnTo>
                <a:lnTo>
                  <a:pt x="987475" y="373345"/>
                </a:lnTo>
                <a:lnTo>
                  <a:pt x="1023112" y="354544"/>
                </a:lnTo>
                <a:lnTo>
                  <a:pt x="1057765" y="319263"/>
                </a:lnTo>
                <a:lnTo>
                  <a:pt x="1072316" y="278548"/>
                </a:lnTo>
                <a:lnTo>
                  <a:pt x="1072721" y="268014"/>
                </a:lnTo>
                <a:lnTo>
                  <a:pt x="1071808" y="257470"/>
                </a:lnTo>
                <a:lnTo>
                  <a:pt x="1054735" y="216510"/>
                </a:lnTo>
                <a:lnTo>
                  <a:pt x="1037974" y="197681"/>
                </a:lnTo>
                <a:lnTo>
                  <a:pt x="1040387" y="193617"/>
                </a:lnTo>
                <a:lnTo>
                  <a:pt x="1042419" y="189553"/>
                </a:lnTo>
                <a:lnTo>
                  <a:pt x="1046682" y="177122"/>
                </a:lnTo>
                <a:lnTo>
                  <a:pt x="1048510" y="166223"/>
                </a:lnTo>
                <a:lnTo>
                  <a:pt x="1048541" y="155436"/>
                </a:lnTo>
                <a:lnTo>
                  <a:pt x="1046847" y="144850"/>
                </a:lnTo>
                <a:lnTo>
                  <a:pt x="1024286" y="106356"/>
                </a:lnTo>
                <a:lnTo>
                  <a:pt x="992831" y="84075"/>
                </a:lnTo>
                <a:lnTo>
                  <a:pt x="951106" y="70173"/>
                </a:lnTo>
                <a:lnTo>
                  <a:pt x="949650" y="65347"/>
                </a:lnTo>
                <a:lnTo>
                  <a:pt x="348110" y="65347"/>
                </a:lnTo>
                <a:lnTo>
                  <a:pt x="340207" y="62265"/>
                </a:lnTo>
                <a:lnTo>
                  <a:pt x="329800" y="58807"/>
                </a:lnTo>
                <a:lnTo>
                  <a:pt x="318959" y="55888"/>
                </a:lnTo>
                <a:lnTo>
                  <a:pt x="307629" y="53526"/>
                </a:lnTo>
                <a:lnTo>
                  <a:pt x="295752" y="51737"/>
                </a:lnTo>
                <a:lnTo>
                  <a:pt x="283273" y="50538"/>
                </a:lnTo>
                <a:lnTo>
                  <a:pt x="270137" y="49946"/>
                </a:lnTo>
                <a:close/>
              </a:path>
              <a:path w="949650" h="557459">
                <a:moveTo>
                  <a:pt x="466727" y="15544"/>
                </a:moveTo>
                <a:lnTo>
                  <a:pt x="428225" y="19243"/>
                </a:lnTo>
                <a:lnTo>
                  <a:pt x="382285" y="36094"/>
                </a:lnTo>
                <a:lnTo>
                  <a:pt x="348110" y="65347"/>
                </a:lnTo>
                <a:lnTo>
                  <a:pt x="949650" y="65347"/>
                </a:lnTo>
                <a:lnTo>
                  <a:pt x="557660" y="42487"/>
                </a:lnTo>
                <a:lnTo>
                  <a:pt x="554264" y="40191"/>
                </a:lnTo>
                <a:lnTo>
                  <a:pt x="518558" y="23597"/>
                </a:lnTo>
                <a:lnTo>
                  <a:pt x="479822" y="16124"/>
                </a:lnTo>
                <a:lnTo>
                  <a:pt x="466727" y="15544"/>
                </a:lnTo>
                <a:close/>
              </a:path>
              <a:path w="949650" h="557459">
                <a:moveTo>
                  <a:pt x="653789" y="0"/>
                </a:moveTo>
                <a:lnTo>
                  <a:pt x="615545" y="5207"/>
                </a:lnTo>
                <a:lnTo>
                  <a:pt x="572862" y="26404"/>
                </a:lnTo>
                <a:lnTo>
                  <a:pt x="557660" y="42487"/>
                </a:lnTo>
                <a:lnTo>
                  <a:pt x="936139" y="42487"/>
                </a:lnTo>
                <a:lnTo>
                  <a:pt x="929528" y="35302"/>
                </a:lnTo>
                <a:lnTo>
                  <a:pt x="923361" y="30168"/>
                </a:lnTo>
                <a:lnTo>
                  <a:pt x="740667" y="30168"/>
                </a:lnTo>
                <a:lnTo>
                  <a:pt x="738940" y="28615"/>
                </a:lnTo>
                <a:lnTo>
                  <a:pt x="693077" y="4997"/>
                </a:lnTo>
                <a:lnTo>
                  <a:pt x="666960" y="485"/>
                </a:lnTo>
                <a:lnTo>
                  <a:pt x="653789" y="0"/>
                </a:lnTo>
                <a:close/>
              </a:path>
              <a:path w="949650" h="557459">
                <a:moveTo>
                  <a:pt x="832383" y="133"/>
                </a:moveTo>
                <a:lnTo>
                  <a:pt x="782598" y="7771"/>
                </a:lnTo>
                <a:lnTo>
                  <a:pt x="740667" y="30168"/>
                </a:lnTo>
                <a:lnTo>
                  <a:pt x="923361" y="30168"/>
                </a:lnTo>
                <a:lnTo>
                  <a:pt x="882366" y="7748"/>
                </a:lnTo>
                <a:lnTo>
                  <a:pt x="832383" y="133"/>
                </a:lnTo>
                <a:close/>
              </a:path>
            </a:pathLst>
          </a:custGeom>
          <a:solidFill>
            <a:srgbClr val="CCEB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146"/>
          <p:cNvSpPr txBox="1"/>
          <p:nvPr/>
        </p:nvSpPr>
        <p:spPr>
          <a:xfrm>
            <a:off x="4833364" y="3119964"/>
            <a:ext cx="662940" cy="172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10" dirty="0">
                <a:latin typeface="Arial"/>
                <a:cs typeface="Arial"/>
              </a:rPr>
              <a:t>I</a:t>
            </a:r>
            <a:r>
              <a:rPr sz="1050" b="1" spc="0" dirty="0">
                <a:latin typeface="Arial"/>
                <a:cs typeface="Arial"/>
              </a:rPr>
              <a:t>SO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lang="en-US" sz="1050" b="1" spc="-35" dirty="0">
                <a:latin typeface="Arial"/>
                <a:cs typeface="Arial"/>
              </a:rPr>
              <a:t>18091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204" name="object 23"/>
          <p:cNvSpPr/>
          <p:nvPr/>
        </p:nvSpPr>
        <p:spPr>
          <a:xfrm>
            <a:off x="4631829" y="2882903"/>
            <a:ext cx="1072721" cy="557459"/>
          </a:xfrm>
          <a:custGeom>
            <a:avLst/>
            <a:gdLst/>
            <a:ahLst/>
            <a:cxnLst/>
            <a:rect l="l" t="t" r="r" b="b"/>
            <a:pathLst>
              <a:path w="1072721" h="557459">
                <a:moveTo>
                  <a:pt x="97412" y="183584"/>
                </a:moveTo>
                <a:lnTo>
                  <a:pt x="95998" y="172136"/>
                </a:lnTo>
                <a:lnTo>
                  <a:pt x="96133" y="160854"/>
                </a:lnTo>
                <a:lnTo>
                  <a:pt x="97754" y="149794"/>
                </a:lnTo>
                <a:lnTo>
                  <a:pt x="117878" y="108910"/>
                </a:lnTo>
                <a:lnTo>
                  <a:pt x="156885" y="76107"/>
                </a:lnTo>
                <a:lnTo>
                  <a:pt x="196173" y="58986"/>
                </a:lnTo>
                <a:lnTo>
                  <a:pt x="241668" y="50651"/>
                </a:lnTo>
                <a:lnTo>
                  <a:pt x="270137" y="49946"/>
                </a:lnTo>
                <a:lnTo>
                  <a:pt x="283273" y="50538"/>
                </a:lnTo>
                <a:lnTo>
                  <a:pt x="329800" y="58807"/>
                </a:lnTo>
                <a:lnTo>
                  <a:pt x="348110" y="65347"/>
                </a:lnTo>
                <a:lnTo>
                  <a:pt x="355216" y="56944"/>
                </a:lnTo>
                <a:lnTo>
                  <a:pt x="392906" y="30667"/>
                </a:lnTo>
                <a:lnTo>
                  <a:pt x="440833" y="17124"/>
                </a:lnTo>
                <a:lnTo>
                  <a:pt x="466727" y="15544"/>
                </a:lnTo>
                <a:lnTo>
                  <a:pt x="479822" y="16124"/>
                </a:lnTo>
                <a:lnTo>
                  <a:pt x="518558" y="23597"/>
                </a:lnTo>
                <a:lnTo>
                  <a:pt x="554264" y="40191"/>
                </a:lnTo>
                <a:lnTo>
                  <a:pt x="557660" y="42487"/>
                </a:lnTo>
                <a:lnTo>
                  <a:pt x="564630" y="34017"/>
                </a:lnTo>
                <a:lnTo>
                  <a:pt x="603698" y="9048"/>
                </a:lnTo>
                <a:lnTo>
                  <a:pt x="653789" y="0"/>
                </a:lnTo>
                <a:lnTo>
                  <a:pt x="666960" y="485"/>
                </a:lnTo>
                <a:lnTo>
                  <a:pt x="708658" y="10777"/>
                </a:lnTo>
                <a:lnTo>
                  <a:pt x="740667" y="30168"/>
                </a:lnTo>
                <a:lnTo>
                  <a:pt x="750037" y="23200"/>
                </a:lnTo>
                <a:lnTo>
                  <a:pt x="794656" y="4439"/>
                </a:lnTo>
                <a:lnTo>
                  <a:pt x="832383" y="133"/>
                </a:lnTo>
                <a:lnTo>
                  <a:pt x="845156" y="595"/>
                </a:lnTo>
                <a:lnTo>
                  <a:pt x="894154" y="12117"/>
                </a:lnTo>
                <a:lnTo>
                  <a:pt x="929528" y="35302"/>
                </a:lnTo>
                <a:lnTo>
                  <a:pt x="951106" y="70173"/>
                </a:lnTo>
                <a:lnTo>
                  <a:pt x="966034" y="73724"/>
                </a:lnTo>
                <a:lnTo>
                  <a:pt x="1004554" y="90692"/>
                </a:lnTo>
                <a:lnTo>
                  <a:pt x="1038578" y="124652"/>
                </a:lnTo>
                <a:lnTo>
                  <a:pt x="1048541" y="155436"/>
                </a:lnTo>
                <a:lnTo>
                  <a:pt x="1048510" y="166223"/>
                </a:lnTo>
                <a:lnTo>
                  <a:pt x="1046682" y="177122"/>
                </a:lnTo>
                <a:lnTo>
                  <a:pt x="1042419" y="189553"/>
                </a:lnTo>
                <a:lnTo>
                  <a:pt x="1040387" y="193617"/>
                </a:lnTo>
                <a:lnTo>
                  <a:pt x="1037974" y="197681"/>
                </a:lnTo>
                <a:lnTo>
                  <a:pt x="1065981" y="236615"/>
                </a:lnTo>
                <a:lnTo>
                  <a:pt x="1072721" y="268014"/>
                </a:lnTo>
                <a:lnTo>
                  <a:pt x="1072316" y="278548"/>
                </a:lnTo>
                <a:lnTo>
                  <a:pt x="1057765" y="319263"/>
                </a:lnTo>
                <a:lnTo>
                  <a:pt x="1023112" y="354544"/>
                </a:lnTo>
                <a:lnTo>
                  <a:pt x="987475" y="373345"/>
                </a:lnTo>
                <a:lnTo>
                  <a:pt x="938917" y="386497"/>
                </a:lnTo>
                <a:lnTo>
                  <a:pt x="928500" y="387800"/>
                </a:lnTo>
                <a:lnTo>
                  <a:pt x="927387" y="399694"/>
                </a:lnTo>
                <a:lnTo>
                  <a:pt x="905270" y="442348"/>
                </a:lnTo>
                <a:lnTo>
                  <a:pt x="873230" y="467012"/>
                </a:lnTo>
                <a:lnTo>
                  <a:pt x="831264" y="483088"/>
                </a:lnTo>
                <a:lnTo>
                  <a:pt x="799247" y="488008"/>
                </a:lnTo>
                <a:lnTo>
                  <a:pt x="782725" y="487792"/>
                </a:lnTo>
                <a:lnTo>
                  <a:pt x="742186" y="483436"/>
                </a:lnTo>
                <a:lnTo>
                  <a:pt x="709044" y="473017"/>
                </a:lnTo>
                <a:lnTo>
                  <a:pt x="704230" y="482781"/>
                </a:lnTo>
                <a:lnTo>
                  <a:pt x="675016" y="516743"/>
                </a:lnTo>
                <a:lnTo>
                  <a:pt x="632935" y="541385"/>
                </a:lnTo>
                <a:lnTo>
                  <a:pt x="595397" y="552812"/>
                </a:lnTo>
                <a:lnTo>
                  <a:pt x="554654" y="557459"/>
                </a:lnTo>
                <a:lnTo>
                  <a:pt x="540661" y="557388"/>
                </a:lnTo>
                <a:lnTo>
                  <a:pt x="496634" y="551005"/>
                </a:lnTo>
                <a:lnTo>
                  <a:pt x="456353" y="537139"/>
                </a:lnTo>
                <a:lnTo>
                  <a:pt x="417152" y="512136"/>
                </a:lnTo>
                <a:lnTo>
                  <a:pt x="409451" y="504640"/>
                </a:lnTo>
                <a:lnTo>
                  <a:pt x="395675" y="510006"/>
                </a:lnTo>
                <a:lnTo>
                  <a:pt x="352582" y="520861"/>
                </a:lnTo>
                <a:lnTo>
                  <a:pt x="308261" y="524108"/>
                </a:lnTo>
                <a:lnTo>
                  <a:pt x="293531" y="523556"/>
                </a:lnTo>
                <a:lnTo>
                  <a:pt x="250422" y="517162"/>
                </a:lnTo>
                <a:lnTo>
                  <a:pt x="210357" y="503915"/>
                </a:lnTo>
                <a:lnTo>
                  <a:pt x="175169" y="484139"/>
                </a:lnTo>
                <a:lnTo>
                  <a:pt x="146688" y="458158"/>
                </a:lnTo>
                <a:lnTo>
                  <a:pt x="146053" y="457396"/>
                </a:lnTo>
                <a:lnTo>
                  <a:pt x="145291" y="456507"/>
                </a:lnTo>
                <a:lnTo>
                  <a:pt x="144656" y="455745"/>
                </a:lnTo>
                <a:lnTo>
                  <a:pt x="128961" y="456253"/>
                </a:lnTo>
                <a:lnTo>
                  <a:pt x="113707" y="455195"/>
                </a:lnTo>
                <a:lnTo>
                  <a:pt x="72340" y="443596"/>
                </a:lnTo>
                <a:lnTo>
                  <a:pt x="41234" y="421411"/>
                </a:lnTo>
                <a:lnTo>
                  <a:pt x="24245" y="378597"/>
                </a:lnTo>
                <a:lnTo>
                  <a:pt x="25914" y="366474"/>
                </a:lnTo>
                <a:lnTo>
                  <a:pt x="30010" y="355015"/>
                </a:lnTo>
                <a:lnTo>
                  <a:pt x="36431" y="344331"/>
                </a:lnTo>
                <a:lnTo>
                  <a:pt x="45076" y="334532"/>
                </a:lnTo>
                <a:lnTo>
                  <a:pt x="53089" y="327729"/>
                </a:lnTo>
                <a:lnTo>
                  <a:pt x="40318" y="321511"/>
                </a:lnTo>
                <a:lnTo>
                  <a:pt x="6215" y="287637"/>
                </a:lnTo>
                <a:lnTo>
                  <a:pt x="0" y="256936"/>
                </a:lnTo>
                <a:lnTo>
                  <a:pt x="1908" y="246484"/>
                </a:lnTo>
                <a:lnTo>
                  <a:pt x="30349" y="208644"/>
                </a:lnTo>
                <a:lnTo>
                  <a:pt x="64786" y="191285"/>
                </a:lnTo>
                <a:lnTo>
                  <a:pt x="91175" y="185837"/>
                </a:lnTo>
                <a:lnTo>
                  <a:pt x="97412" y="183584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156"/>
          <p:cNvSpPr/>
          <p:nvPr/>
        </p:nvSpPr>
        <p:spPr>
          <a:xfrm>
            <a:off x="5401616" y="2316635"/>
            <a:ext cx="2002355" cy="621352"/>
          </a:xfrm>
          <a:custGeom>
            <a:avLst/>
            <a:gdLst/>
            <a:ahLst/>
            <a:cxnLst/>
            <a:rect l="l" t="t" r="r" b="b"/>
            <a:pathLst>
              <a:path w="2002355" h="621352">
                <a:moveTo>
                  <a:pt x="0" y="621352"/>
                </a:moveTo>
                <a:lnTo>
                  <a:pt x="1090422" y="337888"/>
                </a:lnTo>
                <a:lnTo>
                  <a:pt x="1088062" y="312794"/>
                </a:lnTo>
                <a:lnTo>
                  <a:pt x="1088724" y="288051"/>
                </a:lnTo>
                <a:lnTo>
                  <a:pt x="1098693" y="239966"/>
                </a:lnTo>
                <a:lnTo>
                  <a:pt x="1119491" y="194328"/>
                </a:lnTo>
                <a:lnTo>
                  <a:pt x="1150282" y="151828"/>
                </a:lnTo>
                <a:lnTo>
                  <a:pt x="1190228" y="113162"/>
                </a:lnTo>
                <a:lnTo>
                  <a:pt x="1238490" y="79022"/>
                </a:lnTo>
                <a:lnTo>
                  <a:pt x="1294233" y="50101"/>
                </a:lnTo>
                <a:lnTo>
                  <a:pt x="1356618" y="27094"/>
                </a:lnTo>
                <a:lnTo>
                  <a:pt x="1424807" y="10693"/>
                </a:lnTo>
                <a:lnTo>
                  <a:pt x="1497965" y="1592"/>
                </a:lnTo>
                <a:lnTo>
                  <a:pt x="1535408" y="0"/>
                </a:lnTo>
                <a:lnTo>
                  <a:pt x="1572327" y="432"/>
                </a:lnTo>
                <a:lnTo>
                  <a:pt x="1644079" y="7092"/>
                </a:lnTo>
                <a:lnTo>
                  <a:pt x="1712184" y="21011"/>
                </a:lnTo>
                <a:lnTo>
                  <a:pt x="1775611" y="41627"/>
                </a:lnTo>
                <a:lnTo>
                  <a:pt x="1833324" y="68378"/>
                </a:lnTo>
                <a:lnTo>
                  <a:pt x="1884289" y="100704"/>
                </a:lnTo>
                <a:lnTo>
                  <a:pt x="1927473" y="138042"/>
                </a:lnTo>
                <a:lnTo>
                  <a:pt x="1961842" y="179831"/>
                </a:lnTo>
                <a:lnTo>
                  <a:pt x="1986360" y="225509"/>
                </a:lnTo>
                <a:lnTo>
                  <a:pt x="1999996" y="274515"/>
                </a:lnTo>
                <a:lnTo>
                  <a:pt x="2002355" y="299610"/>
                </a:lnTo>
                <a:lnTo>
                  <a:pt x="2001693" y="324353"/>
                </a:lnTo>
                <a:lnTo>
                  <a:pt x="1991724" y="372438"/>
                </a:lnTo>
                <a:lnTo>
                  <a:pt x="1970926" y="418080"/>
                </a:lnTo>
                <a:lnTo>
                  <a:pt x="1940135" y="460584"/>
                </a:lnTo>
                <a:lnTo>
                  <a:pt x="1900189" y="499258"/>
                </a:lnTo>
                <a:lnTo>
                  <a:pt x="1851927" y="533409"/>
                </a:lnTo>
                <a:lnTo>
                  <a:pt x="1796184" y="562346"/>
                </a:lnTo>
                <a:lnTo>
                  <a:pt x="1733799" y="585375"/>
                </a:lnTo>
                <a:lnTo>
                  <a:pt x="1665610" y="601803"/>
                </a:lnTo>
                <a:lnTo>
                  <a:pt x="1592453" y="610938"/>
                </a:lnTo>
                <a:lnTo>
                  <a:pt x="1537120" y="612519"/>
                </a:lnTo>
                <a:lnTo>
                  <a:pt x="1509769" y="611643"/>
                </a:lnTo>
                <a:lnTo>
                  <a:pt x="1456011" y="606670"/>
                </a:lnTo>
                <a:lnTo>
                  <a:pt x="1403933" y="597554"/>
                </a:lnTo>
                <a:lnTo>
                  <a:pt x="1354040" y="584475"/>
                </a:lnTo>
                <a:lnTo>
                  <a:pt x="1306836" y="567613"/>
                </a:lnTo>
                <a:lnTo>
                  <a:pt x="1262826" y="547151"/>
                </a:lnTo>
                <a:lnTo>
                  <a:pt x="1222513" y="523267"/>
                </a:lnTo>
                <a:lnTo>
                  <a:pt x="1186403" y="496142"/>
                </a:lnTo>
                <a:lnTo>
                  <a:pt x="1155000" y="465958"/>
                </a:lnTo>
                <a:lnTo>
                  <a:pt x="1141222" y="449775"/>
                </a:lnTo>
                <a:lnTo>
                  <a:pt x="0" y="621352"/>
                </a:lnTo>
                <a:close/>
              </a:path>
            </a:pathLst>
          </a:custGeom>
          <a:solidFill>
            <a:srgbClr val="CCCC00"/>
          </a:solidFill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157"/>
          <p:cNvSpPr txBox="1"/>
          <p:nvPr/>
        </p:nvSpPr>
        <p:spPr>
          <a:xfrm>
            <a:off x="6558565" y="2424938"/>
            <a:ext cx="908731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lang="en-US" sz="1400" spc="-10" dirty="0">
                <a:latin typeface="Arial"/>
                <a:cs typeface="Arial"/>
              </a:rPr>
              <a:t>Local </a:t>
            </a:r>
            <a:r>
              <a:rPr lang="en-US" sz="1400" spc="-10" dirty="0" err="1">
                <a:latin typeface="Arial"/>
                <a:cs typeface="Arial"/>
              </a:rPr>
              <a:t>goverment</a:t>
            </a:r>
            <a:endParaRPr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1520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AD370B06-7ADA-47D3-A344-945DE0B669A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9</a:t>
            </a:fld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="" xmlns:a16="http://schemas.microsoft.com/office/drawing/2014/main" id="{9332EBA4-F01A-48B8-AF15-70EE3B5CE3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385"/>
          <a:stretch/>
        </p:blipFill>
        <p:spPr>
          <a:xfrm>
            <a:off x="457472" y="2362200"/>
            <a:ext cx="8229057" cy="34997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1310C3C0-CFF5-4147-8D68-D84DC8012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1725" y="612099"/>
            <a:ext cx="3128790" cy="1112704"/>
          </a:xfrm>
          <a:prstGeom prst="rect">
            <a:avLst/>
          </a:prstGeom>
        </p:spPr>
      </p:pic>
      <p:sp>
        <p:nvSpPr>
          <p:cNvPr id="6" name="제목 5">
            <a:extLst>
              <a:ext uri="{FF2B5EF4-FFF2-40B4-BE49-F238E27FC236}">
                <a16:creationId xmlns="" xmlns:a16="http://schemas.microsoft.com/office/drawing/2014/main" id="{FBA75727-0D94-4C57-9B0F-B5406ABFC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40618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2E965F7-B537-4B37-9297-F7C42EB9E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 </a:t>
            </a:r>
            <a:r>
              <a:rPr lang="ko-KR" altLang="en-US" dirty="0"/>
              <a:t>주요 이슈 및 </a:t>
            </a:r>
            <a:r>
              <a:rPr lang="en-US" altLang="ko-KR" dirty="0"/>
              <a:t>SDG s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2BEB5FC9-DD8D-494C-9936-F1C7ACB2C59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10</a:t>
            </a:fld>
            <a:endParaRPr lang="ko-KR" altLang="en-US"/>
          </a:p>
        </p:txBody>
      </p:sp>
      <p:sp>
        <p:nvSpPr>
          <p:cNvPr id="4" name="object 2">
            <a:extLst>
              <a:ext uri="{FF2B5EF4-FFF2-40B4-BE49-F238E27FC236}">
                <a16:creationId xmlns="" xmlns:a16="http://schemas.microsoft.com/office/drawing/2014/main" id="{ED64FF3F-23B4-4DE7-981F-32AC8108881B}"/>
              </a:ext>
            </a:extLst>
          </p:cNvPr>
          <p:cNvSpPr/>
          <p:nvPr/>
        </p:nvSpPr>
        <p:spPr>
          <a:xfrm>
            <a:off x="681240" y="1644905"/>
            <a:ext cx="4794301" cy="44930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781903" latinLnBrk="1"/>
            <a:endParaRPr sz="1539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7">
            <a:extLst>
              <a:ext uri="{FF2B5EF4-FFF2-40B4-BE49-F238E27FC236}">
                <a16:creationId xmlns="" xmlns:a16="http://schemas.microsoft.com/office/drawing/2014/main" id="{BD4AE522-37C7-40F9-AE4E-48698568F400}"/>
              </a:ext>
            </a:extLst>
          </p:cNvPr>
          <p:cNvSpPr/>
          <p:nvPr/>
        </p:nvSpPr>
        <p:spPr>
          <a:xfrm>
            <a:off x="6047131" y="2100643"/>
            <a:ext cx="2563469" cy="3581581"/>
          </a:xfrm>
          <a:custGeom>
            <a:avLst/>
            <a:gdLst/>
            <a:ahLst/>
            <a:cxnLst/>
            <a:rect l="l" t="t" r="r" b="b"/>
            <a:pathLst>
              <a:path w="2997834" h="4188460">
                <a:moveTo>
                  <a:pt x="12192" y="4175765"/>
                </a:moveTo>
                <a:lnTo>
                  <a:pt x="6096" y="4175765"/>
                </a:lnTo>
                <a:lnTo>
                  <a:pt x="6096" y="4187957"/>
                </a:lnTo>
                <a:lnTo>
                  <a:pt x="16764" y="4187957"/>
                </a:lnTo>
                <a:lnTo>
                  <a:pt x="16764" y="4181861"/>
                </a:lnTo>
                <a:lnTo>
                  <a:pt x="12192" y="4181861"/>
                </a:lnTo>
                <a:lnTo>
                  <a:pt x="12192" y="4175765"/>
                </a:lnTo>
                <a:close/>
              </a:path>
              <a:path w="2997834" h="4188460">
                <a:moveTo>
                  <a:pt x="12192" y="4131564"/>
                </a:moveTo>
                <a:lnTo>
                  <a:pt x="0" y="4131564"/>
                </a:lnTo>
                <a:lnTo>
                  <a:pt x="0" y="4181861"/>
                </a:lnTo>
                <a:lnTo>
                  <a:pt x="6096" y="4181861"/>
                </a:lnTo>
                <a:lnTo>
                  <a:pt x="6096" y="4175765"/>
                </a:lnTo>
                <a:lnTo>
                  <a:pt x="12192" y="4175765"/>
                </a:lnTo>
                <a:lnTo>
                  <a:pt x="12192" y="4131564"/>
                </a:lnTo>
                <a:close/>
              </a:path>
              <a:path w="2997834" h="4188460">
                <a:moveTo>
                  <a:pt x="16764" y="4175765"/>
                </a:moveTo>
                <a:lnTo>
                  <a:pt x="12192" y="4175765"/>
                </a:lnTo>
                <a:lnTo>
                  <a:pt x="12192" y="4181861"/>
                </a:lnTo>
                <a:lnTo>
                  <a:pt x="16764" y="4181861"/>
                </a:lnTo>
                <a:lnTo>
                  <a:pt x="16764" y="4175765"/>
                </a:lnTo>
                <a:close/>
              </a:path>
              <a:path w="2997834" h="4188460">
                <a:moveTo>
                  <a:pt x="12192" y="4043172"/>
                </a:moveTo>
                <a:lnTo>
                  <a:pt x="0" y="4043172"/>
                </a:lnTo>
                <a:lnTo>
                  <a:pt x="0" y="4093464"/>
                </a:lnTo>
                <a:lnTo>
                  <a:pt x="12192" y="4093464"/>
                </a:lnTo>
                <a:lnTo>
                  <a:pt x="12192" y="4043172"/>
                </a:lnTo>
                <a:close/>
              </a:path>
              <a:path w="2997834" h="4188460">
                <a:moveTo>
                  <a:pt x="12192" y="3953255"/>
                </a:moveTo>
                <a:lnTo>
                  <a:pt x="0" y="3953255"/>
                </a:lnTo>
                <a:lnTo>
                  <a:pt x="0" y="4005072"/>
                </a:lnTo>
                <a:lnTo>
                  <a:pt x="12192" y="4005072"/>
                </a:lnTo>
                <a:lnTo>
                  <a:pt x="12192" y="3953255"/>
                </a:lnTo>
                <a:close/>
              </a:path>
              <a:path w="2997834" h="4188460">
                <a:moveTo>
                  <a:pt x="12192" y="3864864"/>
                </a:moveTo>
                <a:lnTo>
                  <a:pt x="0" y="3864864"/>
                </a:lnTo>
                <a:lnTo>
                  <a:pt x="0" y="3915155"/>
                </a:lnTo>
                <a:lnTo>
                  <a:pt x="12192" y="3915155"/>
                </a:lnTo>
                <a:lnTo>
                  <a:pt x="12192" y="3864864"/>
                </a:lnTo>
                <a:close/>
              </a:path>
              <a:path w="2997834" h="4188460">
                <a:moveTo>
                  <a:pt x="12192" y="3776472"/>
                </a:moveTo>
                <a:lnTo>
                  <a:pt x="0" y="3776472"/>
                </a:lnTo>
                <a:lnTo>
                  <a:pt x="0" y="3826764"/>
                </a:lnTo>
                <a:lnTo>
                  <a:pt x="12192" y="3826764"/>
                </a:lnTo>
                <a:lnTo>
                  <a:pt x="12192" y="3776472"/>
                </a:lnTo>
                <a:close/>
              </a:path>
              <a:path w="2997834" h="4188460">
                <a:moveTo>
                  <a:pt x="12192" y="3686555"/>
                </a:moveTo>
                <a:lnTo>
                  <a:pt x="0" y="3686555"/>
                </a:lnTo>
                <a:lnTo>
                  <a:pt x="0" y="3738372"/>
                </a:lnTo>
                <a:lnTo>
                  <a:pt x="12192" y="3738372"/>
                </a:lnTo>
                <a:lnTo>
                  <a:pt x="12192" y="3686555"/>
                </a:lnTo>
                <a:close/>
              </a:path>
              <a:path w="2997834" h="4188460">
                <a:moveTo>
                  <a:pt x="12192" y="3598164"/>
                </a:moveTo>
                <a:lnTo>
                  <a:pt x="0" y="3598164"/>
                </a:lnTo>
                <a:lnTo>
                  <a:pt x="0" y="3648455"/>
                </a:lnTo>
                <a:lnTo>
                  <a:pt x="12192" y="3648455"/>
                </a:lnTo>
                <a:lnTo>
                  <a:pt x="12192" y="3598164"/>
                </a:lnTo>
                <a:close/>
              </a:path>
              <a:path w="2997834" h="4188460">
                <a:moveTo>
                  <a:pt x="12192" y="3509772"/>
                </a:moveTo>
                <a:lnTo>
                  <a:pt x="0" y="3509772"/>
                </a:lnTo>
                <a:lnTo>
                  <a:pt x="0" y="3560064"/>
                </a:lnTo>
                <a:lnTo>
                  <a:pt x="12192" y="3560064"/>
                </a:lnTo>
                <a:lnTo>
                  <a:pt x="12192" y="3509772"/>
                </a:lnTo>
                <a:close/>
              </a:path>
              <a:path w="2997834" h="4188460">
                <a:moveTo>
                  <a:pt x="12192" y="3419855"/>
                </a:moveTo>
                <a:lnTo>
                  <a:pt x="0" y="3419855"/>
                </a:lnTo>
                <a:lnTo>
                  <a:pt x="0" y="3471672"/>
                </a:lnTo>
                <a:lnTo>
                  <a:pt x="12192" y="3471672"/>
                </a:lnTo>
                <a:lnTo>
                  <a:pt x="12192" y="3419855"/>
                </a:lnTo>
                <a:close/>
              </a:path>
              <a:path w="2997834" h="4188460">
                <a:moveTo>
                  <a:pt x="12192" y="3331464"/>
                </a:moveTo>
                <a:lnTo>
                  <a:pt x="0" y="3331464"/>
                </a:lnTo>
                <a:lnTo>
                  <a:pt x="0" y="3381755"/>
                </a:lnTo>
                <a:lnTo>
                  <a:pt x="12192" y="3381755"/>
                </a:lnTo>
                <a:lnTo>
                  <a:pt x="12192" y="3331464"/>
                </a:lnTo>
                <a:close/>
              </a:path>
              <a:path w="2997834" h="4188460">
                <a:moveTo>
                  <a:pt x="12192" y="3243072"/>
                </a:moveTo>
                <a:lnTo>
                  <a:pt x="0" y="3243072"/>
                </a:lnTo>
                <a:lnTo>
                  <a:pt x="0" y="3293364"/>
                </a:lnTo>
                <a:lnTo>
                  <a:pt x="12192" y="3293364"/>
                </a:lnTo>
                <a:lnTo>
                  <a:pt x="12192" y="3243072"/>
                </a:lnTo>
                <a:close/>
              </a:path>
              <a:path w="2997834" h="4188460">
                <a:moveTo>
                  <a:pt x="12192" y="3153156"/>
                </a:moveTo>
                <a:lnTo>
                  <a:pt x="0" y="3153156"/>
                </a:lnTo>
                <a:lnTo>
                  <a:pt x="0" y="3204972"/>
                </a:lnTo>
                <a:lnTo>
                  <a:pt x="12192" y="3204972"/>
                </a:lnTo>
                <a:lnTo>
                  <a:pt x="12192" y="3153156"/>
                </a:lnTo>
                <a:close/>
              </a:path>
              <a:path w="2997834" h="4188460">
                <a:moveTo>
                  <a:pt x="12192" y="3064764"/>
                </a:moveTo>
                <a:lnTo>
                  <a:pt x="0" y="3064764"/>
                </a:lnTo>
                <a:lnTo>
                  <a:pt x="0" y="3115056"/>
                </a:lnTo>
                <a:lnTo>
                  <a:pt x="12192" y="3115056"/>
                </a:lnTo>
                <a:lnTo>
                  <a:pt x="12192" y="3064764"/>
                </a:lnTo>
                <a:close/>
              </a:path>
              <a:path w="2997834" h="4188460">
                <a:moveTo>
                  <a:pt x="12192" y="2976372"/>
                </a:moveTo>
                <a:lnTo>
                  <a:pt x="0" y="2976372"/>
                </a:lnTo>
                <a:lnTo>
                  <a:pt x="0" y="3026664"/>
                </a:lnTo>
                <a:lnTo>
                  <a:pt x="12192" y="3026664"/>
                </a:lnTo>
                <a:lnTo>
                  <a:pt x="12192" y="2976372"/>
                </a:lnTo>
                <a:close/>
              </a:path>
              <a:path w="2997834" h="4188460">
                <a:moveTo>
                  <a:pt x="12192" y="2886456"/>
                </a:moveTo>
                <a:lnTo>
                  <a:pt x="0" y="2886456"/>
                </a:lnTo>
                <a:lnTo>
                  <a:pt x="0" y="2938272"/>
                </a:lnTo>
                <a:lnTo>
                  <a:pt x="12192" y="2938272"/>
                </a:lnTo>
                <a:lnTo>
                  <a:pt x="12192" y="2886456"/>
                </a:lnTo>
                <a:close/>
              </a:path>
              <a:path w="2997834" h="4188460">
                <a:moveTo>
                  <a:pt x="12192" y="2798064"/>
                </a:moveTo>
                <a:lnTo>
                  <a:pt x="0" y="2798064"/>
                </a:lnTo>
                <a:lnTo>
                  <a:pt x="0" y="2848356"/>
                </a:lnTo>
                <a:lnTo>
                  <a:pt x="12192" y="2848356"/>
                </a:lnTo>
                <a:lnTo>
                  <a:pt x="12192" y="2798064"/>
                </a:lnTo>
                <a:close/>
              </a:path>
              <a:path w="2997834" h="4188460">
                <a:moveTo>
                  <a:pt x="12192" y="2709672"/>
                </a:moveTo>
                <a:lnTo>
                  <a:pt x="0" y="2709672"/>
                </a:lnTo>
                <a:lnTo>
                  <a:pt x="0" y="2759964"/>
                </a:lnTo>
                <a:lnTo>
                  <a:pt x="12192" y="2759964"/>
                </a:lnTo>
                <a:lnTo>
                  <a:pt x="12192" y="2709672"/>
                </a:lnTo>
                <a:close/>
              </a:path>
              <a:path w="2997834" h="4188460">
                <a:moveTo>
                  <a:pt x="12192" y="2619756"/>
                </a:moveTo>
                <a:lnTo>
                  <a:pt x="0" y="2619756"/>
                </a:lnTo>
                <a:lnTo>
                  <a:pt x="0" y="2671572"/>
                </a:lnTo>
                <a:lnTo>
                  <a:pt x="12192" y="2671572"/>
                </a:lnTo>
                <a:lnTo>
                  <a:pt x="12192" y="2619756"/>
                </a:lnTo>
                <a:close/>
              </a:path>
              <a:path w="2997834" h="4188460">
                <a:moveTo>
                  <a:pt x="12192" y="2531364"/>
                </a:moveTo>
                <a:lnTo>
                  <a:pt x="0" y="2531364"/>
                </a:lnTo>
                <a:lnTo>
                  <a:pt x="0" y="2581656"/>
                </a:lnTo>
                <a:lnTo>
                  <a:pt x="12192" y="2581656"/>
                </a:lnTo>
                <a:lnTo>
                  <a:pt x="12192" y="2531364"/>
                </a:lnTo>
                <a:close/>
              </a:path>
              <a:path w="2997834" h="4188460">
                <a:moveTo>
                  <a:pt x="12192" y="2442972"/>
                </a:moveTo>
                <a:lnTo>
                  <a:pt x="0" y="2442972"/>
                </a:lnTo>
                <a:lnTo>
                  <a:pt x="0" y="2493264"/>
                </a:lnTo>
                <a:lnTo>
                  <a:pt x="12192" y="2493264"/>
                </a:lnTo>
                <a:lnTo>
                  <a:pt x="12192" y="2442972"/>
                </a:lnTo>
                <a:close/>
              </a:path>
              <a:path w="2997834" h="4188460">
                <a:moveTo>
                  <a:pt x="12192" y="2353056"/>
                </a:moveTo>
                <a:lnTo>
                  <a:pt x="0" y="2353056"/>
                </a:lnTo>
                <a:lnTo>
                  <a:pt x="0" y="2404872"/>
                </a:lnTo>
                <a:lnTo>
                  <a:pt x="12192" y="2404872"/>
                </a:lnTo>
                <a:lnTo>
                  <a:pt x="12192" y="2353056"/>
                </a:lnTo>
                <a:close/>
              </a:path>
              <a:path w="2997834" h="4188460">
                <a:moveTo>
                  <a:pt x="12192" y="2264664"/>
                </a:moveTo>
                <a:lnTo>
                  <a:pt x="0" y="2264664"/>
                </a:lnTo>
                <a:lnTo>
                  <a:pt x="0" y="2314956"/>
                </a:lnTo>
                <a:lnTo>
                  <a:pt x="12192" y="2314956"/>
                </a:lnTo>
                <a:lnTo>
                  <a:pt x="12192" y="2264664"/>
                </a:lnTo>
                <a:close/>
              </a:path>
              <a:path w="2997834" h="4188460">
                <a:moveTo>
                  <a:pt x="12192" y="2176272"/>
                </a:moveTo>
                <a:lnTo>
                  <a:pt x="0" y="2176272"/>
                </a:lnTo>
                <a:lnTo>
                  <a:pt x="0" y="2226564"/>
                </a:lnTo>
                <a:lnTo>
                  <a:pt x="12192" y="2226564"/>
                </a:lnTo>
                <a:lnTo>
                  <a:pt x="12192" y="2176272"/>
                </a:lnTo>
                <a:close/>
              </a:path>
              <a:path w="2997834" h="4188460">
                <a:moveTo>
                  <a:pt x="12192" y="2086356"/>
                </a:moveTo>
                <a:lnTo>
                  <a:pt x="0" y="2086356"/>
                </a:lnTo>
                <a:lnTo>
                  <a:pt x="0" y="2138172"/>
                </a:lnTo>
                <a:lnTo>
                  <a:pt x="12192" y="2138172"/>
                </a:lnTo>
                <a:lnTo>
                  <a:pt x="12192" y="2086356"/>
                </a:lnTo>
                <a:close/>
              </a:path>
              <a:path w="2997834" h="4188460">
                <a:moveTo>
                  <a:pt x="12192" y="1997964"/>
                </a:moveTo>
                <a:lnTo>
                  <a:pt x="0" y="1997964"/>
                </a:lnTo>
                <a:lnTo>
                  <a:pt x="0" y="2048256"/>
                </a:lnTo>
                <a:lnTo>
                  <a:pt x="12192" y="2048256"/>
                </a:lnTo>
                <a:lnTo>
                  <a:pt x="12192" y="1997964"/>
                </a:lnTo>
                <a:close/>
              </a:path>
              <a:path w="2997834" h="4188460">
                <a:moveTo>
                  <a:pt x="12192" y="1909572"/>
                </a:moveTo>
                <a:lnTo>
                  <a:pt x="0" y="1909572"/>
                </a:lnTo>
                <a:lnTo>
                  <a:pt x="0" y="1959864"/>
                </a:lnTo>
                <a:lnTo>
                  <a:pt x="12192" y="1959864"/>
                </a:lnTo>
                <a:lnTo>
                  <a:pt x="12192" y="1909572"/>
                </a:lnTo>
                <a:close/>
              </a:path>
              <a:path w="2997834" h="4188460">
                <a:moveTo>
                  <a:pt x="12192" y="1819656"/>
                </a:moveTo>
                <a:lnTo>
                  <a:pt x="0" y="1819656"/>
                </a:lnTo>
                <a:lnTo>
                  <a:pt x="0" y="1871472"/>
                </a:lnTo>
                <a:lnTo>
                  <a:pt x="12192" y="1871472"/>
                </a:lnTo>
                <a:lnTo>
                  <a:pt x="12192" y="1819656"/>
                </a:lnTo>
                <a:close/>
              </a:path>
              <a:path w="2997834" h="4188460">
                <a:moveTo>
                  <a:pt x="12192" y="1731264"/>
                </a:moveTo>
                <a:lnTo>
                  <a:pt x="0" y="1731264"/>
                </a:lnTo>
                <a:lnTo>
                  <a:pt x="0" y="1781556"/>
                </a:lnTo>
                <a:lnTo>
                  <a:pt x="12192" y="1781556"/>
                </a:lnTo>
                <a:lnTo>
                  <a:pt x="12192" y="1731264"/>
                </a:lnTo>
                <a:close/>
              </a:path>
              <a:path w="2997834" h="4188460">
                <a:moveTo>
                  <a:pt x="12192" y="1642872"/>
                </a:moveTo>
                <a:lnTo>
                  <a:pt x="0" y="1642872"/>
                </a:lnTo>
                <a:lnTo>
                  <a:pt x="0" y="1693164"/>
                </a:lnTo>
                <a:lnTo>
                  <a:pt x="12192" y="1693164"/>
                </a:lnTo>
                <a:lnTo>
                  <a:pt x="12192" y="1642872"/>
                </a:lnTo>
                <a:close/>
              </a:path>
              <a:path w="2997834" h="4188460">
                <a:moveTo>
                  <a:pt x="12192" y="1552956"/>
                </a:moveTo>
                <a:lnTo>
                  <a:pt x="0" y="1552956"/>
                </a:lnTo>
                <a:lnTo>
                  <a:pt x="0" y="1604772"/>
                </a:lnTo>
                <a:lnTo>
                  <a:pt x="12192" y="1604772"/>
                </a:lnTo>
                <a:lnTo>
                  <a:pt x="12192" y="1552956"/>
                </a:lnTo>
                <a:close/>
              </a:path>
              <a:path w="2997834" h="4188460">
                <a:moveTo>
                  <a:pt x="12192" y="1464564"/>
                </a:moveTo>
                <a:lnTo>
                  <a:pt x="0" y="1464564"/>
                </a:lnTo>
                <a:lnTo>
                  <a:pt x="0" y="1514856"/>
                </a:lnTo>
                <a:lnTo>
                  <a:pt x="12192" y="1514856"/>
                </a:lnTo>
                <a:lnTo>
                  <a:pt x="12192" y="1464564"/>
                </a:lnTo>
                <a:close/>
              </a:path>
              <a:path w="2997834" h="4188460">
                <a:moveTo>
                  <a:pt x="12192" y="1376172"/>
                </a:moveTo>
                <a:lnTo>
                  <a:pt x="0" y="1376172"/>
                </a:lnTo>
                <a:lnTo>
                  <a:pt x="0" y="1426464"/>
                </a:lnTo>
                <a:lnTo>
                  <a:pt x="12192" y="1426464"/>
                </a:lnTo>
                <a:lnTo>
                  <a:pt x="12192" y="1376172"/>
                </a:lnTo>
                <a:close/>
              </a:path>
              <a:path w="2997834" h="4188460">
                <a:moveTo>
                  <a:pt x="12192" y="1286256"/>
                </a:moveTo>
                <a:lnTo>
                  <a:pt x="0" y="1286256"/>
                </a:lnTo>
                <a:lnTo>
                  <a:pt x="0" y="1338072"/>
                </a:lnTo>
                <a:lnTo>
                  <a:pt x="12192" y="1338072"/>
                </a:lnTo>
                <a:lnTo>
                  <a:pt x="12192" y="1286256"/>
                </a:lnTo>
                <a:close/>
              </a:path>
              <a:path w="2997834" h="4188460">
                <a:moveTo>
                  <a:pt x="12192" y="1197864"/>
                </a:moveTo>
                <a:lnTo>
                  <a:pt x="0" y="1197864"/>
                </a:lnTo>
                <a:lnTo>
                  <a:pt x="0" y="1248156"/>
                </a:lnTo>
                <a:lnTo>
                  <a:pt x="12192" y="1248156"/>
                </a:lnTo>
                <a:lnTo>
                  <a:pt x="12192" y="1197864"/>
                </a:lnTo>
                <a:close/>
              </a:path>
              <a:path w="2997834" h="4188460">
                <a:moveTo>
                  <a:pt x="12192" y="1109472"/>
                </a:moveTo>
                <a:lnTo>
                  <a:pt x="0" y="1109472"/>
                </a:lnTo>
                <a:lnTo>
                  <a:pt x="0" y="1159764"/>
                </a:lnTo>
                <a:lnTo>
                  <a:pt x="12192" y="1159764"/>
                </a:lnTo>
                <a:lnTo>
                  <a:pt x="12192" y="1109472"/>
                </a:lnTo>
                <a:close/>
              </a:path>
              <a:path w="2997834" h="4188460">
                <a:moveTo>
                  <a:pt x="12192" y="1019556"/>
                </a:moveTo>
                <a:lnTo>
                  <a:pt x="0" y="1019556"/>
                </a:lnTo>
                <a:lnTo>
                  <a:pt x="0" y="1071372"/>
                </a:lnTo>
                <a:lnTo>
                  <a:pt x="12192" y="1071372"/>
                </a:lnTo>
                <a:lnTo>
                  <a:pt x="12192" y="1019556"/>
                </a:lnTo>
                <a:close/>
              </a:path>
              <a:path w="2997834" h="4188460">
                <a:moveTo>
                  <a:pt x="12192" y="931163"/>
                </a:moveTo>
                <a:lnTo>
                  <a:pt x="0" y="931163"/>
                </a:lnTo>
                <a:lnTo>
                  <a:pt x="0" y="981456"/>
                </a:lnTo>
                <a:lnTo>
                  <a:pt x="12192" y="981456"/>
                </a:lnTo>
                <a:lnTo>
                  <a:pt x="12192" y="931163"/>
                </a:lnTo>
                <a:close/>
              </a:path>
              <a:path w="2997834" h="4188460">
                <a:moveTo>
                  <a:pt x="12192" y="842772"/>
                </a:moveTo>
                <a:lnTo>
                  <a:pt x="0" y="842772"/>
                </a:lnTo>
                <a:lnTo>
                  <a:pt x="0" y="893063"/>
                </a:lnTo>
                <a:lnTo>
                  <a:pt x="12192" y="893063"/>
                </a:lnTo>
                <a:lnTo>
                  <a:pt x="12192" y="842772"/>
                </a:lnTo>
                <a:close/>
              </a:path>
              <a:path w="2997834" h="4188460">
                <a:moveTo>
                  <a:pt x="12192" y="752856"/>
                </a:moveTo>
                <a:lnTo>
                  <a:pt x="0" y="752856"/>
                </a:lnTo>
                <a:lnTo>
                  <a:pt x="0" y="804672"/>
                </a:lnTo>
                <a:lnTo>
                  <a:pt x="12192" y="804672"/>
                </a:lnTo>
                <a:lnTo>
                  <a:pt x="12192" y="752856"/>
                </a:lnTo>
                <a:close/>
              </a:path>
              <a:path w="2997834" h="4188460">
                <a:moveTo>
                  <a:pt x="12192" y="664463"/>
                </a:moveTo>
                <a:lnTo>
                  <a:pt x="0" y="664463"/>
                </a:lnTo>
                <a:lnTo>
                  <a:pt x="0" y="714756"/>
                </a:lnTo>
                <a:lnTo>
                  <a:pt x="12192" y="714756"/>
                </a:lnTo>
                <a:lnTo>
                  <a:pt x="12192" y="664463"/>
                </a:lnTo>
                <a:close/>
              </a:path>
              <a:path w="2997834" h="4188460">
                <a:moveTo>
                  <a:pt x="12192" y="576072"/>
                </a:moveTo>
                <a:lnTo>
                  <a:pt x="0" y="576072"/>
                </a:lnTo>
                <a:lnTo>
                  <a:pt x="0" y="626363"/>
                </a:lnTo>
                <a:lnTo>
                  <a:pt x="12192" y="626363"/>
                </a:lnTo>
                <a:lnTo>
                  <a:pt x="12192" y="576072"/>
                </a:lnTo>
                <a:close/>
              </a:path>
              <a:path w="2997834" h="4188460">
                <a:moveTo>
                  <a:pt x="12192" y="486156"/>
                </a:moveTo>
                <a:lnTo>
                  <a:pt x="0" y="486156"/>
                </a:lnTo>
                <a:lnTo>
                  <a:pt x="0" y="537972"/>
                </a:lnTo>
                <a:lnTo>
                  <a:pt x="12192" y="537972"/>
                </a:lnTo>
                <a:lnTo>
                  <a:pt x="12192" y="486156"/>
                </a:lnTo>
                <a:close/>
              </a:path>
              <a:path w="2997834" h="4188460">
                <a:moveTo>
                  <a:pt x="12192" y="397763"/>
                </a:moveTo>
                <a:lnTo>
                  <a:pt x="0" y="397763"/>
                </a:lnTo>
                <a:lnTo>
                  <a:pt x="0" y="448056"/>
                </a:lnTo>
                <a:lnTo>
                  <a:pt x="12192" y="448056"/>
                </a:lnTo>
                <a:lnTo>
                  <a:pt x="12192" y="397763"/>
                </a:lnTo>
                <a:close/>
              </a:path>
              <a:path w="2997834" h="4188460">
                <a:moveTo>
                  <a:pt x="12192" y="309372"/>
                </a:moveTo>
                <a:lnTo>
                  <a:pt x="0" y="309372"/>
                </a:lnTo>
                <a:lnTo>
                  <a:pt x="0" y="359663"/>
                </a:lnTo>
                <a:lnTo>
                  <a:pt x="12192" y="359663"/>
                </a:lnTo>
                <a:lnTo>
                  <a:pt x="12192" y="309372"/>
                </a:lnTo>
                <a:close/>
              </a:path>
              <a:path w="2997834" h="4188460">
                <a:moveTo>
                  <a:pt x="12192" y="219456"/>
                </a:moveTo>
                <a:lnTo>
                  <a:pt x="0" y="219456"/>
                </a:lnTo>
                <a:lnTo>
                  <a:pt x="0" y="271272"/>
                </a:lnTo>
                <a:lnTo>
                  <a:pt x="12192" y="271272"/>
                </a:lnTo>
                <a:lnTo>
                  <a:pt x="12192" y="219456"/>
                </a:lnTo>
                <a:close/>
              </a:path>
              <a:path w="2997834" h="4188460">
                <a:moveTo>
                  <a:pt x="12192" y="131063"/>
                </a:moveTo>
                <a:lnTo>
                  <a:pt x="0" y="131063"/>
                </a:lnTo>
                <a:lnTo>
                  <a:pt x="0" y="181356"/>
                </a:lnTo>
                <a:lnTo>
                  <a:pt x="12192" y="181356"/>
                </a:lnTo>
                <a:lnTo>
                  <a:pt x="12192" y="131063"/>
                </a:lnTo>
                <a:close/>
              </a:path>
              <a:path w="2997834" h="4188460">
                <a:moveTo>
                  <a:pt x="12192" y="42672"/>
                </a:moveTo>
                <a:lnTo>
                  <a:pt x="0" y="42672"/>
                </a:lnTo>
                <a:lnTo>
                  <a:pt x="0" y="92963"/>
                </a:lnTo>
                <a:lnTo>
                  <a:pt x="12192" y="92963"/>
                </a:lnTo>
                <a:lnTo>
                  <a:pt x="12192" y="42672"/>
                </a:lnTo>
                <a:close/>
              </a:path>
              <a:path w="2997834" h="4188460">
                <a:moveTo>
                  <a:pt x="57912" y="0"/>
                </a:moveTo>
                <a:lnTo>
                  <a:pt x="7620" y="0"/>
                </a:lnTo>
                <a:lnTo>
                  <a:pt x="7620" y="12191"/>
                </a:lnTo>
                <a:lnTo>
                  <a:pt x="57912" y="12191"/>
                </a:lnTo>
                <a:lnTo>
                  <a:pt x="57912" y="0"/>
                </a:lnTo>
                <a:close/>
              </a:path>
              <a:path w="2997834" h="4188460">
                <a:moveTo>
                  <a:pt x="147828" y="0"/>
                </a:moveTo>
                <a:lnTo>
                  <a:pt x="96012" y="0"/>
                </a:lnTo>
                <a:lnTo>
                  <a:pt x="96012" y="12191"/>
                </a:lnTo>
                <a:lnTo>
                  <a:pt x="147828" y="12191"/>
                </a:lnTo>
                <a:lnTo>
                  <a:pt x="147828" y="0"/>
                </a:lnTo>
                <a:close/>
              </a:path>
              <a:path w="2997834" h="4188460">
                <a:moveTo>
                  <a:pt x="236220" y="0"/>
                </a:moveTo>
                <a:lnTo>
                  <a:pt x="185928" y="0"/>
                </a:lnTo>
                <a:lnTo>
                  <a:pt x="185928" y="12191"/>
                </a:lnTo>
                <a:lnTo>
                  <a:pt x="236220" y="12191"/>
                </a:lnTo>
                <a:lnTo>
                  <a:pt x="236220" y="0"/>
                </a:lnTo>
                <a:close/>
              </a:path>
              <a:path w="2997834" h="4188460">
                <a:moveTo>
                  <a:pt x="324612" y="0"/>
                </a:moveTo>
                <a:lnTo>
                  <a:pt x="274320" y="0"/>
                </a:lnTo>
                <a:lnTo>
                  <a:pt x="274320" y="12191"/>
                </a:lnTo>
                <a:lnTo>
                  <a:pt x="324612" y="12191"/>
                </a:lnTo>
                <a:lnTo>
                  <a:pt x="324612" y="0"/>
                </a:lnTo>
                <a:close/>
              </a:path>
              <a:path w="2997834" h="4188460">
                <a:moveTo>
                  <a:pt x="414528" y="0"/>
                </a:moveTo>
                <a:lnTo>
                  <a:pt x="362712" y="0"/>
                </a:lnTo>
                <a:lnTo>
                  <a:pt x="362712" y="12191"/>
                </a:lnTo>
                <a:lnTo>
                  <a:pt x="414528" y="12191"/>
                </a:lnTo>
                <a:lnTo>
                  <a:pt x="414528" y="0"/>
                </a:lnTo>
                <a:close/>
              </a:path>
              <a:path w="2997834" h="4188460">
                <a:moveTo>
                  <a:pt x="502920" y="0"/>
                </a:moveTo>
                <a:lnTo>
                  <a:pt x="452628" y="0"/>
                </a:lnTo>
                <a:lnTo>
                  <a:pt x="452628" y="12191"/>
                </a:lnTo>
                <a:lnTo>
                  <a:pt x="502920" y="12191"/>
                </a:lnTo>
                <a:lnTo>
                  <a:pt x="502920" y="0"/>
                </a:lnTo>
                <a:close/>
              </a:path>
              <a:path w="2997834" h="4188460">
                <a:moveTo>
                  <a:pt x="591312" y="0"/>
                </a:moveTo>
                <a:lnTo>
                  <a:pt x="541020" y="0"/>
                </a:lnTo>
                <a:lnTo>
                  <a:pt x="541020" y="12191"/>
                </a:lnTo>
                <a:lnTo>
                  <a:pt x="591312" y="12191"/>
                </a:lnTo>
                <a:lnTo>
                  <a:pt x="591312" y="0"/>
                </a:lnTo>
                <a:close/>
              </a:path>
              <a:path w="2997834" h="4188460">
                <a:moveTo>
                  <a:pt x="681228" y="0"/>
                </a:moveTo>
                <a:lnTo>
                  <a:pt x="629412" y="0"/>
                </a:lnTo>
                <a:lnTo>
                  <a:pt x="629412" y="12191"/>
                </a:lnTo>
                <a:lnTo>
                  <a:pt x="681228" y="12191"/>
                </a:lnTo>
                <a:lnTo>
                  <a:pt x="681228" y="0"/>
                </a:lnTo>
                <a:close/>
              </a:path>
              <a:path w="2997834" h="4188460">
                <a:moveTo>
                  <a:pt x="769620" y="0"/>
                </a:moveTo>
                <a:lnTo>
                  <a:pt x="719328" y="0"/>
                </a:lnTo>
                <a:lnTo>
                  <a:pt x="719328" y="12191"/>
                </a:lnTo>
                <a:lnTo>
                  <a:pt x="769620" y="12191"/>
                </a:lnTo>
                <a:lnTo>
                  <a:pt x="769620" y="0"/>
                </a:lnTo>
                <a:close/>
              </a:path>
              <a:path w="2997834" h="4188460">
                <a:moveTo>
                  <a:pt x="858012" y="0"/>
                </a:moveTo>
                <a:lnTo>
                  <a:pt x="807720" y="0"/>
                </a:lnTo>
                <a:lnTo>
                  <a:pt x="807720" y="12191"/>
                </a:lnTo>
                <a:lnTo>
                  <a:pt x="858012" y="12191"/>
                </a:lnTo>
                <a:lnTo>
                  <a:pt x="858012" y="0"/>
                </a:lnTo>
                <a:close/>
              </a:path>
              <a:path w="2997834" h="4188460">
                <a:moveTo>
                  <a:pt x="947928" y="0"/>
                </a:moveTo>
                <a:lnTo>
                  <a:pt x="896112" y="0"/>
                </a:lnTo>
                <a:lnTo>
                  <a:pt x="896112" y="12191"/>
                </a:lnTo>
                <a:lnTo>
                  <a:pt x="947928" y="12191"/>
                </a:lnTo>
                <a:lnTo>
                  <a:pt x="947928" y="0"/>
                </a:lnTo>
                <a:close/>
              </a:path>
              <a:path w="2997834" h="4188460">
                <a:moveTo>
                  <a:pt x="1036320" y="0"/>
                </a:moveTo>
                <a:lnTo>
                  <a:pt x="986028" y="0"/>
                </a:lnTo>
                <a:lnTo>
                  <a:pt x="986028" y="12191"/>
                </a:lnTo>
                <a:lnTo>
                  <a:pt x="1036320" y="12191"/>
                </a:lnTo>
                <a:lnTo>
                  <a:pt x="1036320" y="0"/>
                </a:lnTo>
                <a:close/>
              </a:path>
              <a:path w="2997834" h="4188460">
                <a:moveTo>
                  <a:pt x="1124712" y="0"/>
                </a:moveTo>
                <a:lnTo>
                  <a:pt x="1074420" y="0"/>
                </a:lnTo>
                <a:lnTo>
                  <a:pt x="1074420" y="12191"/>
                </a:lnTo>
                <a:lnTo>
                  <a:pt x="1124712" y="12191"/>
                </a:lnTo>
                <a:lnTo>
                  <a:pt x="1124712" y="0"/>
                </a:lnTo>
                <a:close/>
              </a:path>
              <a:path w="2997834" h="4188460">
                <a:moveTo>
                  <a:pt x="1214628" y="0"/>
                </a:moveTo>
                <a:lnTo>
                  <a:pt x="1162812" y="0"/>
                </a:lnTo>
                <a:lnTo>
                  <a:pt x="1162812" y="12191"/>
                </a:lnTo>
                <a:lnTo>
                  <a:pt x="1214628" y="12191"/>
                </a:lnTo>
                <a:lnTo>
                  <a:pt x="1214628" y="0"/>
                </a:lnTo>
                <a:close/>
              </a:path>
              <a:path w="2997834" h="4188460">
                <a:moveTo>
                  <a:pt x="1303020" y="0"/>
                </a:moveTo>
                <a:lnTo>
                  <a:pt x="1252728" y="0"/>
                </a:lnTo>
                <a:lnTo>
                  <a:pt x="1252728" y="12191"/>
                </a:lnTo>
                <a:lnTo>
                  <a:pt x="1303020" y="12191"/>
                </a:lnTo>
                <a:lnTo>
                  <a:pt x="1303020" y="0"/>
                </a:lnTo>
                <a:close/>
              </a:path>
              <a:path w="2997834" h="4188460">
                <a:moveTo>
                  <a:pt x="1391412" y="0"/>
                </a:moveTo>
                <a:lnTo>
                  <a:pt x="1341120" y="0"/>
                </a:lnTo>
                <a:lnTo>
                  <a:pt x="1341120" y="12191"/>
                </a:lnTo>
                <a:lnTo>
                  <a:pt x="1391412" y="12191"/>
                </a:lnTo>
                <a:lnTo>
                  <a:pt x="1391412" y="0"/>
                </a:lnTo>
                <a:close/>
              </a:path>
              <a:path w="2997834" h="4188460">
                <a:moveTo>
                  <a:pt x="1481328" y="0"/>
                </a:moveTo>
                <a:lnTo>
                  <a:pt x="1429512" y="0"/>
                </a:lnTo>
                <a:lnTo>
                  <a:pt x="1429512" y="12191"/>
                </a:lnTo>
                <a:lnTo>
                  <a:pt x="1481328" y="12191"/>
                </a:lnTo>
                <a:lnTo>
                  <a:pt x="1481328" y="0"/>
                </a:lnTo>
                <a:close/>
              </a:path>
              <a:path w="2997834" h="4188460">
                <a:moveTo>
                  <a:pt x="1569720" y="0"/>
                </a:moveTo>
                <a:lnTo>
                  <a:pt x="1519428" y="0"/>
                </a:lnTo>
                <a:lnTo>
                  <a:pt x="1519428" y="12191"/>
                </a:lnTo>
                <a:lnTo>
                  <a:pt x="1569720" y="12191"/>
                </a:lnTo>
                <a:lnTo>
                  <a:pt x="1569720" y="0"/>
                </a:lnTo>
                <a:close/>
              </a:path>
              <a:path w="2997834" h="4188460">
                <a:moveTo>
                  <a:pt x="1658112" y="0"/>
                </a:moveTo>
                <a:lnTo>
                  <a:pt x="1607820" y="0"/>
                </a:lnTo>
                <a:lnTo>
                  <a:pt x="1607820" y="12191"/>
                </a:lnTo>
                <a:lnTo>
                  <a:pt x="1658112" y="12191"/>
                </a:lnTo>
                <a:lnTo>
                  <a:pt x="1658112" y="0"/>
                </a:lnTo>
                <a:close/>
              </a:path>
              <a:path w="2997834" h="4188460">
                <a:moveTo>
                  <a:pt x="1748028" y="0"/>
                </a:moveTo>
                <a:lnTo>
                  <a:pt x="1696212" y="0"/>
                </a:lnTo>
                <a:lnTo>
                  <a:pt x="1696212" y="12191"/>
                </a:lnTo>
                <a:lnTo>
                  <a:pt x="1748028" y="12191"/>
                </a:lnTo>
                <a:lnTo>
                  <a:pt x="1748028" y="0"/>
                </a:lnTo>
                <a:close/>
              </a:path>
              <a:path w="2997834" h="4188460">
                <a:moveTo>
                  <a:pt x="1836420" y="0"/>
                </a:moveTo>
                <a:lnTo>
                  <a:pt x="1786128" y="0"/>
                </a:lnTo>
                <a:lnTo>
                  <a:pt x="1786128" y="12191"/>
                </a:lnTo>
                <a:lnTo>
                  <a:pt x="1836420" y="12191"/>
                </a:lnTo>
                <a:lnTo>
                  <a:pt x="1836420" y="0"/>
                </a:lnTo>
                <a:close/>
              </a:path>
              <a:path w="2997834" h="4188460">
                <a:moveTo>
                  <a:pt x="1924812" y="0"/>
                </a:moveTo>
                <a:lnTo>
                  <a:pt x="1874520" y="0"/>
                </a:lnTo>
                <a:lnTo>
                  <a:pt x="1874520" y="12191"/>
                </a:lnTo>
                <a:lnTo>
                  <a:pt x="1924812" y="12191"/>
                </a:lnTo>
                <a:lnTo>
                  <a:pt x="1924812" y="0"/>
                </a:lnTo>
                <a:close/>
              </a:path>
              <a:path w="2997834" h="4188460">
                <a:moveTo>
                  <a:pt x="2014728" y="0"/>
                </a:moveTo>
                <a:lnTo>
                  <a:pt x="1962912" y="0"/>
                </a:lnTo>
                <a:lnTo>
                  <a:pt x="1962912" y="12191"/>
                </a:lnTo>
                <a:lnTo>
                  <a:pt x="2014728" y="12191"/>
                </a:lnTo>
                <a:lnTo>
                  <a:pt x="2014728" y="0"/>
                </a:lnTo>
                <a:close/>
              </a:path>
              <a:path w="2997834" h="4188460">
                <a:moveTo>
                  <a:pt x="2103120" y="0"/>
                </a:moveTo>
                <a:lnTo>
                  <a:pt x="2052828" y="0"/>
                </a:lnTo>
                <a:lnTo>
                  <a:pt x="2052828" y="12191"/>
                </a:lnTo>
                <a:lnTo>
                  <a:pt x="2103120" y="12191"/>
                </a:lnTo>
                <a:lnTo>
                  <a:pt x="2103120" y="0"/>
                </a:lnTo>
                <a:close/>
              </a:path>
              <a:path w="2997834" h="4188460">
                <a:moveTo>
                  <a:pt x="2191512" y="0"/>
                </a:moveTo>
                <a:lnTo>
                  <a:pt x="2141220" y="0"/>
                </a:lnTo>
                <a:lnTo>
                  <a:pt x="2141220" y="12191"/>
                </a:lnTo>
                <a:lnTo>
                  <a:pt x="2191512" y="12191"/>
                </a:lnTo>
                <a:lnTo>
                  <a:pt x="2191512" y="0"/>
                </a:lnTo>
                <a:close/>
              </a:path>
              <a:path w="2997834" h="4188460">
                <a:moveTo>
                  <a:pt x="2281428" y="0"/>
                </a:moveTo>
                <a:lnTo>
                  <a:pt x="2229612" y="0"/>
                </a:lnTo>
                <a:lnTo>
                  <a:pt x="2229612" y="12191"/>
                </a:lnTo>
                <a:lnTo>
                  <a:pt x="2281428" y="12191"/>
                </a:lnTo>
                <a:lnTo>
                  <a:pt x="2281428" y="0"/>
                </a:lnTo>
                <a:close/>
              </a:path>
              <a:path w="2997834" h="4188460">
                <a:moveTo>
                  <a:pt x="2369820" y="0"/>
                </a:moveTo>
                <a:lnTo>
                  <a:pt x="2319528" y="0"/>
                </a:lnTo>
                <a:lnTo>
                  <a:pt x="2319528" y="12191"/>
                </a:lnTo>
                <a:lnTo>
                  <a:pt x="2369820" y="12191"/>
                </a:lnTo>
                <a:lnTo>
                  <a:pt x="2369820" y="0"/>
                </a:lnTo>
                <a:close/>
              </a:path>
              <a:path w="2997834" h="4188460">
                <a:moveTo>
                  <a:pt x="2458212" y="0"/>
                </a:moveTo>
                <a:lnTo>
                  <a:pt x="2407920" y="0"/>
                </a:lnTo>
                <a:lnTo>
                  <a:pt x="2407920" y="12191"/>
                </a:lnTo>
                <a:lnTo>
                  <a:pt x="2458212" y="12191"/>
                </a:lnTo>
                <a:lnTo>
                  <a:pt x="2458212" y="0"/>
                </a:lnTo>
                <a:close/>
              </a:path>
              <a:path w="2997834" h="4188460">
                <a:moveTo>
                  <a:pt x="2548128" y="0"/>
                </a:moveTo>
                <a:lnTo>
                  <a:pt x="2496312" y="0"/>
                </a:lnTo>
                <a:lnTo>
                  <a:pt x="2496312" y="12191"/>
                </a:lnTo>
                <a:lnTo>
                  <a:pt x="2548128" y="12191"/>
                </a:lnTo>
                <a:lnTo>
                  <a:pt x="2548128" y="0"/>
                </a:lnTo>
                <a:close/>
              </a:path>
              <a:path w="2997834" h="4188460">
                <a:moveTo>
                  <a:pt x="2636520" y="0"/>
                </a:moveTo>
                <a:lnTo>
                  <a:pt x="2586228" y="0"/>
                </a:lnTo>
                <a:lnTo>
                  <a:pt x="2586228" y="12191"/>
                </a:lnTo>
                <a:lnTo>
                  <a:pt x="2636520" y="12191"/>
                </a:lnTo>
                <a:lnTo>
                  <a:pt x="2636520" y="0"/>
                </a:lnTo>
                <a:close/>
              </a:path>
              <a:path w="2997834" h="4188460">
                <a:moveTo>
                  <a:pt x="2724912" y="0"/>
                </a:moveTo>
                <a:lnTo>
                  <a:pt x="2674620" y="0"/>
                </a:lnTo>
                <a:lnTo>
                  <a:pt x="2674620" y="12191"/>
                </a:lnTo>
                <a:lnTo>
                  <a:pt x="2724912" y="12191"/>
                </a:lnTo>
                <a:lnTo>
                  <a:pt x="2724912" y="0"/>
                </a:lnTo>
                <a:close/>
              </a:path>
              <a:path w="2997834" h="4188460">
                <a:moveTo>
                  <a:pt x="2814828" y="0"/>
                </a:moveTo>
                <a:lnTo>
                  <a:pt x="2763012" y="0"/>
                </a:lnTo>
                <a:lnTo>
                  <a:pt x="2763012" y="12191"/>
                </a:lnTo>
                <a:lnTo>
                  <a:pt x="2814828" y="12191"/>
                </a:lnTo>
                <a:lnTo>
                  <a:pt x="2814828" y="0"/>
                </a:lnTo>
                <a:close/>
              </a:path>
              <a:path w="2997834" h="4188460">
                <a:moveTo>
                  <a:pt x="2903220" y="0"/>
                </a:moveTo>
                <a:lnTo>
                  <a:pt x="2852928" y="0"/>
                </a:lnTo>
                <a:lnTo>
                  <a:pt x="2852928" y="12191"/>
                </a:lnTo>
                <a:lnTo>
                  <a:pt x="2903220" y="12191"/>
                </a:lnTo>
                <a:lnTo>
                  <a:pt x="2903220" y="0"/>
                </a:lnTo>
                <a:close/>
              </a:path>
              <a:path w="2997834" h="4188460">
                <a:moveTo>
                  <a:pt x="2997708" y="0"/>
                </a:moveTo>
                <a:lnTo>
                  <a:pt x="2941320" y="0"/>
                </a:lnTo>
                <a:lnTo>
                  <a:pt x="2941320" y="12191"/>
                </a:lnTo>
                <a:lnTo>
                  <a:pt x="2991612" y="12191"/>
                </a:lnTo>
                <a:lnTo>
                  <a:pt x="2985516" y="6096"/>
                </a:lnTo>
                <a:lnTo>
                  <a:pt x="2997708" y="6096"/>
                </a:lnTo>
                <a:lnTo>
                  <a:pt x="2997708" y="0"/>
                </a:lnTo>
                <a:close/>
              </a:path>
              <a:path w="2997834" h="4188460">
                <a:moveTo>
                  <a:pt x="2997708" y="44196"/>
                </a:moveTo>
                <a:lnTo>
                  <a:pt x="2985516" y="44196"/>
                </a:lnTo>
                <a:lnTo>
                  <a:pt x="2985516" y="96012"/>
                </a:lnTo>
                <a:lnTo>
                  <a:pt x="2997708" y="96012"/>
                </a:lnTo>
                <a:lnTo>
                  <a:pt x="2997708" y="44196"/>
                </a:lnTo>
                <a:close/>
              </a:path>
              <a:path w="2997834" h="4188460">
                <a:moveTo>
                  <a:pt x="2997708" y="134112"/>
                </a:moveTo>
                <a:lnTo>
                  <a:pt x="2985516" y="134112"/>
                </a:lnTo>
                <a:lnTo>
                  <a:pt x="2985516" y="184403"/>
                </a:lnTo>
                <a:lnTo>
                  <a:pt x="2997708" y="184403"/>
                </a:lnTo>
                <a:lnTo>
                  <a:pt x="2997708" y="134112"/>
                </a:lnTo>
                <a:close/>
              </a:path>
              <a:path w="2997834" h="4188460">
                <a:moveTo>
                  <a:pt x="2997708" y="222503"/>
                </a:moveTo>
                <a:lnTo>
                  <a:pt x="2985516" y="222503"/>
                </a:lnTo>
                <a:lnTo>
                  <a:pt x="2985516" y="272796"/>
                </a:lnTo>
                <a:lnTo>
                  <a:pt x="2997708" y="272796"/>
                </a:lnTo>
                <a:lnTo>
                  <a:pt x="2997708" y="222503"/>
                </a:lnTo>
                <a:close/>
              </a:path>
              <a:path w="2997834" h="4188460">
                <a:moveTo>
                  <a:pt x="2997708" y="310896"/>
                </a:moveTo>
                <a:lnTo>
                  <a:pt x="2985516" y="310896"/>
                </a:lnTo>
                <a:lnTo>
                  <a:pt x="2985516" y="362712"/>
                </a:lnTo>
                <a:lnTo>
                  <a:pt x="2997708" y="362712"/>
                </a:lnTo>
                <a:lnTo>
                  <a:pt x="2997708" y="310896"/>
                </a:lnTo>
                <a:close/>
              </a:path>
              <a:path w="2997834" h="4188460">
                <a:moveTo>
                  <a:pt x="2997708" y="400812"/>
                </a:moveTo>
                <a:lnTo>
                  <a:pt x="2985516" y="400812"/>
                </a:lnTo>
                <a:lnTo>
                  <a:pt x="2985516" y="451103"/>
                </a:lnTo>
                <a:lnTo>
                  <a:pt x="2997708" y="451103"/>
                </a:lnTo>
                <a:lnTo>
                  <a:pt x="2997708" y="400812"/>
                </a:lnTo>
                <a:close/>
              </a:path>
              <a:path w="2997834" h="4188460">
                <a:moveTo>
                  <a:pt x="2997708" y="489203"/>
                </a:moveTo>
                <a:lnTo>
                  <a:pt x="2985516" y="489203"/>
                </a:lnTo>
                <a:lnTo>
                  <a:pt x="2985516" y="539496"/>
                </a:lnTo>
                <a:lnTo>
                  <a:pt x="2997708" y="539496"/>
                </a:lnTo>
                <a:lnTo>
                  <a:pt x="2997708" y="489203"/>
                </a:lnTo>
                <a:close/>
              </a:path>
              <a:path w="2997834" h="4188460">
                <a:moveTo>
                  <a:pt x="2997708" y="577596"/>
                </a:moveTo>
                <a:lnTo>
                  <a:pt x="2985516" y="577596"/>
                </a:lnTo>
                <a:lnTo>
                  <a:pt x="2985516" y="629412"/>
                </a:lnTo>
                <a:lnTo>
                  <a:pt x="2997708" y="629412"/>
                </a:lnTo>
                <a:lnTo>
                  <a:pt x="2997708" y="577596"/>
                </a:lnTo>
                <a:close/>
              </a:path>
              <a:path w="2997834" h="4188460">
                <a:moveTo>
                  <a:pt x="2997708" y="667512"/>
                </a:moveTo>
                <a:lnTo>
                  <a:pt x="2985516" y="667512"/>
                </a:lnTo>
                <a:lnTo>
                  <a:pt x="2985516" y="717803"/>
                </a:lnTo>
                <a:lnTo>
                  <a:pt x="2997708" y="717803"/>
                </a:lnTo>
                <a:lnTo>
                  <a:pt x="2997708" y="667512"/>
                </a:lnTo>
                <a:close/>
              </a:path>
              <a:path w="2997834" h="4188460">
                <a:moveTo>
                  <a:pt x="2997708" y="755903"/>
                </a:moveTo>
                <a:lnTo>
                  <a:pt x="2985516" y="755903"/>
                </a:lnTo>
                <a:lnTo>
                  <a:pt x="2985516" y="806196"/>
                </a:lnTo>
                <a:lnTo>
                  <a:pt x="2997708" y="806196"/>
                </a:lnTo>
                <a:lnTo>
                  <a:pt x="2997708" y="755903"/>
                </a:lnTo>
                <a:close/>
              </a:path>
              <a:path w="2997834" h="4188460">
                <a:moveTo>
                  <a:pt x="2997708" y="844296"/>
                </a:moveTo>
                <a:lnTo>
                  <a:pt x="2985516" y="844296"/>
                </a:lnTo>
                <a:lnTo>
                  <a:pt x="2985516" y="896112"/>
                </a:lnTo>
                <a:lnTo>
                  <a:pt x="2997708" y="896112"/>
                </a:lnTo>
                <a:lnTo>
                  <a:pt x="2997708" y="844296"/>
                </a:lnTo>
                <a:close/>
              </a:path>
              <a:path w="2997834" h="4188460">
                <a:moveTo>
                  <a:pt x="2997708" y="934212"/>
                </a:moveTo>
                <a:lnTo>
                  <a:pt x="2985516" y="934212"/>
                </a:lnTo>
                <a:lnTo>
                  <a:pt x="2985516" y="984503"/>
                </a:lnTo>
                <a:lnTo>
                  <a:pt x="2997708" y="984503"/>
                </a:lnTo>
                <a:lnTo>
                  <a:pt x="2997708" y="934212"/>
                </a:lnTo>
                <a:close/>
              </a:path>
              <a:path w="2997834" h="4188460">
                <a:moveTo>
                  <a:pt x="2997708" y="1022603"/>
                </a:moveTo>
                <a:lnTo>
                  <a:pt x="2985516" y="1022603"/>
                </a:lnTo>
                <a:lnTo>
                  <a:pt x="2985516" y="1072896"/>
                </a:lnTo>
                <a:lnTo>
                  <a:pt x="2997708" y="1072896"/>
                </a:lnTo>
                <a:lnTo>
                  <a:pt x="2997708" y="1022603"/>
                </a:lnTo>
                <a:close/>
              </a:path>
              <a:path w="2997834" h="4188460">
                <a:moveTo>
                  <a:pt x="2997708" y="1110996"/>
                </a:moveTo>
                <a:lnTo>
                  <a:pt x="2985516" y="1110996"/>
                </a:lnTo>
                <a:lnTo>
                  <a:pt x="2985516" y="1162812"/>
                </a:lnTo>
                <a:lnTo>
                  <a:pt x="2997708" y="1162812"/>
                </a:lnTo>
                <a:lnTo>
                  <a:pt x="2997708" y="1110996"/>
                </a:lnTo>
                <a:close/>
              </a:path>
              <a:path w="2997834" h="4188460">
                <a:moveTo>
                  <a:pt x="2997708" y="1200912"/>
                </a:moveTo>
                <a:lnTo>
                  <a:pt x="2985516" y="1200912"/>
                </a:lnTo>
                <a:lnTo>
                  <a:pt x="2985516" y="1251203"/>
                </a:lnTo>
                <a:lnTo>
                  <a:pt x="2997708" y="1251203"/>
                </a:lnTo>
                <a:lnTo>
                  <a:pt x="2997708" y="1200912"/>
                </a:lnTo>
                <a:close/>
              </a:path>
              <a:path w="2997834" h="4188460">
                <a:moveTo>
                  <a:pt x="2997708" y="1289303"/>
                </a:moveTo>
                <a:lnTo>
                  <a:pt x="2985516" y="1289303"/>
                </a:lnTo>
                <a:lnTo>
                  <a:pt x="2985516" y="1339596"/>
                </a:lnTo>
                <a:lnTo>
                  <a:pt x="2997708" y="1339596"/>
                </a:lnTo>
                <a:lnTo>
                  <a:pt x="2997708" y="1289303"/>
                </a:lnTo>
                <a:close/>
              </a:path>
              <a:path w="2997834" h="4188460">
                <a:moveTo>
                  <a:pt x="2997708" y="1377696"/>
                </a:moveTo>
                <a:lnTo>
                  <a:pt x="2985516" y="1377696"/>
                </a:lnTo>
                <a:lnTo>
                  <a:pt x="2985516" y="1429512"/>
                </a:lnTo>
                <a:lnTo>
                  <a:pt x="2997708" y="1429512"/>
                </a:lnTo>
                <a:lnTo>
                  <a:pt x="2997708" y="1377696"/>
                </a:lnTo>
                <a:close/>
              </a:path>
              <a:path w="2997834" h="4188460">
                <a:moveTo>
                  <a:pt x="2997708" y="1467612"/>
                </a:moveTo>
                <a:lnTo>
                  <a:pt x="2985516" y="1467612"/>
                </a:lnTo>
                <a:lnTo>
                  <a:pt x="2985516" y="1517903"/>
                </a:lnTo>
                <a:lnTo>
                  <a:pt x="2997708" y="1517903"/>
                </a:lnTo>
                <a:lnTo>
                  <a:pt x="2997708" y="1467612"/>
                </a:lnTo>
                <a:close/>
              </a:path>
              <a:path w="2997834" h="4188460">
                <a:moveTo>
                  <a:pt x="2997708" y="1556003"/>
                </a:moveTo>
                <a:lnTo>
                  <a:pt x="2985516" y="1556003"/>
                </a:lnTo>
                <a:lnTo>
                  <a:pt x="2985516" y="1606296"/>
                </a:lnTo>
                <a:lnTo>
                  <a:pt x="2997708" y="1606296"/>
                </a:lnTo>
                <a:lnTo>
                  <a:pt x="2997708" y="1556003"/>
                </a:lnTo>
                <a:close/>
              </a:path>
              <a:path w="2997834" h="4188460">
                <a:moveTo>
                  <a:pt x="2997708" y="1644396"/>
                </a:moveTo>
                <a:lnTo>
                  <a:pt x="2985516" y="1644396"/>
                </a:lnTo>
                <a:lnTo>
                  <a:pt x="2985516" y="1696212"/>
                </a:lnTo>
                <a:lnTo>
                  <a:pt x="2997708" y="1696212"/>
                </a:lnTo>
                <a:lnTo>
                  <a:pt x="2997708" y="1644396"/>
                </a:lnTo>
                <a:close/>
              </a:path>
              <a:path w="2997834" h="4188460">
                <a:moveTo>
                  <a:pt x="2997708" y="1734312"/>
                </a:moveTo>
                <a:lnTo>
                  <a:pt x="2985516" y="1734312"/>
                </a:lnTo>
                <a:lnTo>
                  <a:pt x="2985516" y="1784603"/>
                </a:lnTo>
                <a:lnTo>
                  <a:pt x="2997708" y="1784603"/>
                </a:lnTo>
                <a:lnTo>
                  <a:pt x="2997708" y="1734312"/>
                </a:lnTo>
                <a:close/>
              </a:path>
              <a:path w="2997834" h="4188460">
                <a:moveTo>
                  <a:pt x="2997708" y="1822703"/>
                </a:moveTo>
                <a:lnTo>
                  <a:pt x="2985516" y="1822703"/>
                </a:lnTo>
                <a:lnTo>
                  <a:pt x="2985516" y="1872996"/>
                </a:lnTo>
                <a:lnTo>
                  <a:pt x="2997708" y="1872996"/>
                </a:lnTo>
                <a:lnTo>
                  <a:pt x="2997708" y="1822703"/>
                </a:lnTo>
                <a:close/>
              </a:path>
              <a:path w="2997834" h="4188460">
                <a:moveTo>
                  <a:pt x="2997708" y="1911096"/>
                </a:moveTo>
                <a:lnTo>
                  <a:pt x="2985516" y="1911096"/>
                </a:lnTo>
                <a:lnTo>
                  <a:pt x="2985516" y="1962912"/>
                </a:lnTo>
                <a:lnTo>
                  <a:pt x="2997708" y="1962912"/>
                </a:lnTo>
                <a:lnTo>
                  <a:pt x="2997708" y="1911096"/>
                </a:lnTo>
                <a:close/>
              </a:path>
              <a:path w="2997834" h="4188460">
                <a:moveTo>
                  <a:pt x="2997708" y="2001012"/>
                </a:moveTo>
                <a:lnTo>
                  <a:pt x="2985516" y="2001012"/>
                </a:lnTo>
                <a:lnTo>
                  <a:pt x="2985516" y="2051303"/>
                </a:lnTo>
                <a:lnTo>
                  <a:pt x="2997708" y="2051303"/>
                </a:lnTo>
                <a:lnTo>
                  <a:pt x="2997708" y="2001012"/>
                </a:lnTo>
                <a:close/>
              </a:path>
              <a:path w="2997834" h="4188460">
                <a:moveTo>
                  <a:pt x="2997708" y="2089403"/>
                </a:moveTo>
                <a:lnTo>
                  <a:pt x="2985516" y="2089403"/>
                </a:lnTo>
                <a:lnTo>
                  <a:pt x="2985516" y="2139696"/>
                </a:lnTo>
                <a:lnTo>
                  <a:pt x="2997708" y="2139696"/>
                </a:lnTo>
                <a:lnTo>
                  <a:pt x="2997708" y="2089403"/>
                </a:lnTo>
                <a:close/>
              </a:path>
              <a:path w="2997834" h="4188460">
                <a:moveTo>
                  <a:pt x="2997708" y="2177796"/>
                </a:moveTo>
                <a:lnTo>
                  <a:pt x="2985516" y="2177796"/>
                </a:lnTo>
                <a:lnTo>
                  <a:pt x="2985516" y="2229612"/>
                </a:lnTo>
                <a:lnTo>
                  <a:pt x="2997708" y="2229612"/>
                </a:lnTo>
                <a:lnTo>
                  <a:pt x="2997708" y="2177796"/>
                </a:lnTo>
                <a:close/>
              </a:path>
              <a:path w="2997834" h="4188460">
                <a:moveTo>
                  <a:pt x="2997708" y="2267712"/>
                </a:moveTo>
                <a:lnTo>
                  <a:pt x="2985516" y="2267712"/>
                </a:lnTo>
                <a:lnTo>
                  <a:pt x="2985516" y="2318004"/>
                </a:lnTo>
                <a:lnTo>
                  <a:pt x="2997708" y="2318004"/>
                </a:lnTo>
                <a:lnTo>
                  <a:pt x="2997708" y="2267712"/>
                </a:lnTo>
                <a:close/>
              </a:path>
              <a:path w="2997834" h="4188460">
                <a:moveTo>
                  <a:pt x="2997708" y="2356104"/>
                </a:moveTo>
                <a:lnTo>
                  <a:pt x="2985516" y="2356104"/>
                </a:lnTo>
                <a:lnTo>
                  <a:pt x="2985516" y="2406396"/>
                </a:lnTo>
                <a:lnTo>
                  <a:pt x="2997708" y="2406396"/>
                </a:lnTo>
                <a:lnTo>
                  <a:pt x="2997708" y="2356104"/>
                </a:lnTo>
                <a:close/>
              </a:path>
              <a:path w="2997834" h="4188460">
                <a:moveTo>
                  <a:pt x="2997708" y="2444496"/>
                </a:moveTo>
                <a:lnTo>
                  <a:pt x="2985516" y="2444496"/>
                </a:lnTo>
                <a:lnTo>
                  <a:pt x="2985516" y="2496312"/>
                </a:lnTo>
                <a:lnTo>
                  <a:pt x="2997708" y="2496312"/>
                </a:lnTo>
                <a:lnTo>
                  <a:pt x="2997708" y="2444496"/>
                </a:lnTo>
                <a:close/>
              </a:path>
              <a:path w="2997834" h="4188460">
                <a:moveTo>
                  <a:pt x="2997708" y="2534412"/>
                </a:moveTo>
                <a:lnTo>
                  <a:pt x="2985516" y="2534412"/>
                </a:lnTo>
                <a:lnTo>
                  <a:pt x="2985516" y="2584704"/>
                </a:lnTo>
                <a:lnTo>
                  <a:pt x="2997708" y="2584704"/>
                </a:lnTo>
                <a:lnTo>
                  <a:pt x="2997708" y="2534412"/>
                </a:lnTo>
                <a:close/>
              </a:path>
              <a:path w="2997834" h="4188460">
                <a:moveTo>
                  <a:pt x="2997708" y="2622804"/>
                </a:moveTo>
                <a:lnTo>
                  <a:pt x="2985516" y="2622804"/>
                </a:lnTo>
                <a:lnTo>
                  <a:pt x="2985516" y="2673096"/>
                </a:lnTo>
                <a:lnTo>
                  <a:pt x="2997708" y="2673096"/>
                </a:lnTo>
                <a:lnTo>
                  <a:pt x="2997708" y="2622804"/>
                </a:lnTo>
                <a:close/>
              </a:path>
              <a:path w="2997834" h="4188460">
                <a:moveTo>
                  <a:pt x="2997708" y="2711196"/>
                </a:moveTo>
                <a:lnTo>
                  <a:pt x="2985516" y="2711196"/>
                </a:lnTo>
                <a:lnTo>
                  <a:pt x="2985516" y="2763012"/>
                </a:lnTo>
                <a:lnTo>
                  <a:pt x="2997708" y="2763012"/>
                </a:lnTo>
                <a:lnTo>
                  <a:pt x="2997708" y="2711196"/>
                </a:lnTo>
                <a:close/>
              </a:path>
              <a:path w="2997834" h="4188460">
                <a:moveTo>
                  <a:pt x="2997708" y="2801112"/>
                </a:moveTo>
                <a:lnTo>
                  <a:pt x="2985516" y="2801112"/>
                </a:lnTo>
                <a:lnTo>
                  <a:pt x="2985516" y="2851404"/>
                </a:lnTo>
                <a:lnTo>
                  <a:pt x="2997708" y="2851404"/>
                </a:lnTo>
                <a:lnTo>
                  <a:pt x="2997708" y="2801112"/>
                </a:lnTo>
                <a:close/>
              </a:path>
              <a:path w="2997834" h="4188460">
                <a:moveTo>
                  <a:pt x="2997708" y="2889504"/>
                </a:moveTo>
                <a:lnTo>
                  <a:pt x="2985516" y="2889504"/>
                </a:lnTo>
                <a:lnTo>
                  <a:pt x="2985516" y="2939796"/>
                </a:lnTo>
                <a:lnTo>
                  <a:pt x="2997708" y="2939796"/>
                </a:lnTo>
                <a:lnTo>
                  <a:pt x="2997708" y="2889504"/>
                </a:lnTo>
                <a:close/>
              </a:path>
              <a:path w="2997834" h="4188460">
                <a:moveTo>
                  <a:pt x="2997708" y="2977896"/>
                </a:moveTo>
                <a:lnTo>
                  <a:pt x="2985516" y="2977896"/>
                </a:lnTo>
                <a:lnTo>
                  <a:pt x="2985516" y="3029712"/>
                </a:lnTo>
                <a:lnTo>
                  <a:pt x="2997708" y="3029712"/>
                </a:lnTo>
                <a:lnTo>
                  <a:pt x="2997708" y="2977896"/>
                </a:lnTo>
                <a:close/>
              </a:path>
              <a:path w="2997834" h="4188460">
                <a:moveTo>
                  <a:pt x="2997708" y="3067812"/>
                </a:moveTo>
                <a:lnTo>
                  <a:pt x="2985516" y="3067812"/>
                </a:lnTo>
                <a:lnTo>
                  <a:pt x="2985516" y="3118104"/>
                </a:lnTo>
                <a:lnTo>
                  <a:pt x="2997708" y="3118104"/>
                </a:lnTo>
                <a:lnTo>
                  <a:pt x="2997708" y="3067812"/>
                </a:lnTo>
                <a:close/>
              </a:path>
              <a:path w="2997834" h="4188460">
                <a:moveTo>
                  <a:pt x="2997708" y="3156204"/>
                </a:moveTo>
                <a:lnTo>
                  <a:pt x="2985516" y="3156204"/>
                </a:lnTo>
                <a:lnTo>
                  <a:pt x="2985516" y="3206496"/>
                </a:lnTo>
                <a:lnTo>
                  <a:pt x="2997708" y="3206496"/>
                </a:lnTo>
                <a:lnTo>
                  <a:pt x="2997708" y="3156204"/>
                </a:lnTo>
                <a:close/>
              </a:path>
              <a:path w="2997834" h="4188460">
                <a:moveTo>
                  <a:pt x="2997708" y="3244596"/>
                </a:moveTo>
                <a:lnTo>
                  <a:pt x="2985516" y="3244596"/>
                </a:lnTo>
                <a:lnTo>
                  <a:pt x="2985516" y="3296412"/>
                </a:lnTo>
                <a:lnTo>
                  <a:pt x="2997708" y="3296412"/>
                </a:lnTo>
                <a:lnTo>
                  <a:pt x="2997708" y="3244596"/>
                </a:lnTo>
                <a:close/>
              </a:path>
              <a:path w="2997834" h="4188460">
                <a:moveTo>
                  <a:pt x="2997708" y="3334512"/>
                </a:moveTo>
                <a:lnTo>
                  <a:pt x="2985516" y="3334512"/>
                </a:lnTo>
                <a:lnTo>
                  <a:pt x="2985516" y="3384804"/>
                </a:lnTo>
                <a:lnTo>
                  <a:pt x="2997708" y="3384804"/>
                </a:lnTo>
                <a:lnTo>
                  <a:pt x="2997708" y="3334512"/>
                </a:lnTo>
                <a:close/>
              </a:path>
              <a:path w="2997834" h="4188460">
                <a:moveTo>
                  <a:pt x="2997708" y="3422904"/>
                </a:moveTo>
                <a:lnTo>
                  <a:pt x="2985516" y="3422904"/>
                </a:lnTo>
                <a:lnTo>
                  <a:pt x="2985516" y="3473196"/>
                </a:lnTo>
                <a:lnTo>
                  <a:pt x="2997708" y="3473196"/>
                </a:lnTo>
                <a:lnTo>
                  <a:pt x="2997708" y="3422904"/>
                </a:lnTo>
                <a:close/>
              </a:path>
              <a:path w="2997834" h="4188460">
                <a:moveTo>
                  <a:pt x="2997708" y="3511296"/>
                </a:moveTo>
                <a:lnTo>
                  <a:pt x="2985516" y="3511296"/>
                </a:lnTo>
                <a:lnTo>
                  <a:pt x="2985516" y="3563112"/>
                </a:lnTo>
                <a:lnTo>
                  <a:pt x="2997708" y="3563112"/>
                </a:lnTo>
                <a:lnTo>
                  <a:pt x="2997708" y="3511296"/>
                </a:lnTo>
                <a:close/>
              </a:path>
              <a:path w="2997834" h="4188460">
                <a:moveTo>
                  <a:pt x="2997708" y="3601212"/>
                </a:moveTo>
                <a:lnTo>
                  <a:pt x="2985516" y="3601212"/>
                </a:lnTo>
                <a:lnTo>
                  <a:pt x="2985516" y="3651504"/>
                </a:lnTo>
                <a:lnTo>
                  <a:pt x="2997708" y="3651504"/>
                </a:lnTo>
                <a:lnTo>
                  <a:pt x="2997708" y="3601212"/>
                </a:lnTo>
                <a:close/>
              </a:path>
              <a:path w="2997834" h="4188460">
                <a:moveTo>
                  <a:pt x="2997708" y="3689604"/>
                </a:moveTo>
                <a:lnTo>
                  <a:pt x="2985516" y="3689604"/>
                </a:lnTo>
                <a:lnTo>
                  <a:pt x="2985516" y="3739896"/>
                </a:lnTo>
                <a:lnTo>
                  <a:pt x="2997708" y="3739896"/>
                </a:lnTo>
                <a:lnTo>
                  <a:pt x="2997708" y="3689604"/>
                </a:lnTo>
                <a:close/>
              </a:path>
              <a:path w="2997834" h="4188460">
                <a:moveTo>
                  <a:pt x="2997708" y="3777996"/>
                </a:moveTo>
                <a:lnTo>
                  <a:pt x="2985516" y="3777996"/>
                </a:lnTo>
                <a:lnTo>
                  <a:pt x="2985516" y="3829812"/>
                </a:lnTo>
                <a:lnTo>
                  <a:pt x="2997708" y="3829812"/>
                </a:lnTo>
                <a:lnTo>
                  <a:pt x="2997708" y="3777996"/>
                </a:lnTo>
                <a:close/>
              </a:path>
              <a:path w="2997834" h="4188460">
                <a:moveTo>
                  <a:pt x="2997708" y="3867912"/>
                </a:moveTo>
                <a:lnTo>
                  <a:pt x="2985516" y="3867912"/>
                </a:lnTo>
                <a:lnTo>
                  <a:pt x="2985516" y="3918204"/>
                </a:lnTo>
                <a:lnTo>
                  <a:pt x="2997708" y="3918204"/>
                </a:lnTo>
                <a:lnTo>
                  <a:pt x="2997708" y="3867912"/>
                </a:lnTo>
                <a:close/>
              </a:path>
              <a:path w="2997834" h="4188460">
                <a:moveTo>
                  <a:pt x="2997708" y="3956304"/>
                </a:moveTo>
                <a:lnTo>
                  <a:pt x="2985516" y="3956304"/>
                </a:lnTo>
                <a:lnTo>
                  <a:pt x="2985516" y="4006596"/>
                </a:lnTo>
                <a:lnTo>
                  <a:pt x="2997708" y="4006596"/>
                </a:lnTo>
                <a:lnTo>
                  <a:pt x="2997708" y="3956304"/>
                </a:lnTo>
                <a:close/>
              </a:path>
              <a:path w="2997834" h="4188460">
                <a:moveTo>
                  <a:pt x="2997708" y="4044696"/>
                </a:moveTo>
                <a:lnTo>
                  <a:pt x="2985516" y="4044696"/>
                </a:lnTo>
                <a:lnTo>
                  <a:pt x="2985516" y="4096512"/>
                </a:lnTo>
                <a:lnTo>
                  <a:pt x="2997708" y="4096512"/>
                </a:lnTo>
                <a:lnTo>
                  <a:pt x="2997708" y="4044696"/>
                </a:lnTo>
                <a:close/>
              </a:path>
              <a:path w="2997834" h="4188460">
                <a:moveTo>
                  <a:pt x="2997708" y="4175765"/>
                </a:moveTo>
                <a:lnTo>
                  <a:pt x="2991612" y="4175765"/>
                </a:lnTo>
                <a:lnTo>
                  <a:pt x="2988564" y="4178813"/>
                </a:lnTo>
                <a:lnTo>
                  <a:pt x="2988564" y="4187957"/>
                </a:lnTo>
                <a:lnTo>
                  <a:pt x="2997708" y="4187957"/>
                </a:lnTo>
                <a:lnTo>
                  <a:pt x="2997708" y="4175765"/>
                </a:lnTo>
                <a:close/>
              </a:path>
              <a:path w="2997834" h="4188460">
                <a:moveTo>
                  <a:pt x="2997708" y="4134612"/>
                </a:moveTo>
                <a:lnTo>
                  <a:pt x="2985516" y="4134612"/>
                </a:lnTo>
                <a:lnTo>
                  <a:pt x="2985516" y="4181861"/>
                </a:lnTo>
                <a:lnTo>
                  <a:pt x="2988564" y="4178813"/>
                </a:lnTo>
                <a:lnTo>
                  <a:pt x="2988564" y="4175765"/>
                </a:lnTo>
                <a:lnTo>
                  <a:pt x="2997708" y="4175765"/>
                </a:lnTo>
                <a:lnTo>
                  <a:pt x="2997708" y="4134612"/>
                </a:lnTo>
                <a:close/>
              </a:path>
              <a:path w="2997834" h="4188460">
                <a:moveTo>
                  <a:pt x="2991612" y="4175765"/>
                </a:moveTo>
                <a:lnTo>
                  <a:pt x="2988564" y="4175765"/>
                </a:lnTo>
                <a:lnTo>
                  <a:pt x="2988564" y="4178813"/>
                </a:lnTo>
                <a:lnTo>
                  <a:pt x="2991612" y="4175765"/>
                </a:lnTo>
                <a:close/>
              </a:path>
              <a:path w="2997834" h="4188460">
                <a:moveTo>
                  <a:pt x="2950464" y="4175765"/>
                </a:moveTo>
                <a:lnTo>
                  <a:pt x="2900172" y="4175765"/>
                </a:lnTo>
                <a:lnTo>
                  <a:pt x="2900172" y="4187957"/>
                </a:lnTo>
                <a:lnTo>
                  <a:pt x="2950464" y="4187957"/>
                </a:lnTo>
                <a:lnTo>
                  <a:pt x="2950464" y="4175765"/>
                </a:lnTo>
                <a:close/>
              </a:path>
              <a:path w="2997834" h="4188460">
                <a:moveTo>
                  <a:pt x="2862072" y="4175765"/>
                </a:moveTo>
                <a:lnTo>
                  <a:pt x="2810256" y="4175765"/>
                </a:lnTo>
                <a:lnTo>
                  <a:pt x="2810256" y="4187957"/>
                </a:lnTo>
                <a:lnTo>
                  <a:pt x="2862072" y="4187957"/>
                </a:lnTo>
                <a:lnTo>
                  <a:pt x="2862072" y="4175765"/>
                </a:lnTo>
                <a:close/>
              </a:path>
              <a:path w="2997834" h="4188460">
                <a:moveTo>
                  <a:pt x="2772156" y="4175765"/>
                </a:moveTo>
                <a:lnTo>
                  <a:pt x="2721864" y="4175765"/>
                </a:lnTo>
                <a:lnTo>
                  <a:pt x="2721864" y="4187957"/>
                </a:lnTo>
                <a:lnTo>
                  <a:pt x="2772156" y="4187957"/>
                </a:lnTo>
                <a:lnTo>
                  <a:pt x="2772156" y="4175765"/>
                </a:lnTo>
                <a:close/>
              </a:path>
              <a:path w="2997834" h="4188460">
                <a:moveTo>
                  <a:pt x="2683764" y="4175765"/>
                </a:moveTo>
                <a:lnTo>
                  <a:pt x="2633472" y="4175765"/>
                </a:lnTo>
                <a:lnTo>
                  <a:pt x="2633472" y="4187957"/>
                </a:lnTo>
                <a:lnTo>
                  <a:pt x="2683764" y="4187957"/>
                </a:lnTo>
                <a:lnTo>
                  <a:pt x="2683764" y="4175765"/>
                </a:lnTo>
                <a:close/>
              </a:path>
              <a:path w="2997834" h="4188460">
                <a:moveTo>
                  <a:pt x="2595372" y="4175765"/>
                </a:moveTo>
                <a:lnTo>
                  <a:pt x="2543556" y="4175765"/>
                </a:lnTo>
                <a:lnTo>
                  <a:pt x="2543556" y="4187957"/>
                </a:lnTo>
                <a:lnTo>
                  <a:pt x="2595372" y="4187957"/>
                </a:lnTo>
                <a:lnTo>
                  <a:pt x="2595372" y="4175765"/>
                </a:lnTo>
                <a:close/>
              </a:path>
              <a:path w="2997834" h="4188460">
                <a:moveTo>
                  <a:pt x="2505456" y="4175765"/>
                </a:moveTo>
                <a:lnTo>
                  <a:pt x="2455164" y="4175765"/>
                </a:lnTo>
                <a:lnTo>
                  <a:pt x="2455164" y="4187957"/>
                </a:lnTo>
                <a:lnTo>
                  <a:pt x="2505456" y="4187957"/>
                </a:lnTo>
                <a:lnTo>
                  <a:pt x="2505456" y="4175765"/>
                </a:lnTo>
                <a:close/>
              </a:path>
              <a:path w="2997834" h="4188460">
                <a:moveTo>
                  <a:pt x="2417064" y="4175765"/>
                </a:moveTo>
                <a:lnTo>
                  <a:pt x="2366772" y="4175765"/>
                </a:lnTo>
                <a:lnTo>
                  <a:pt x="2366772" y="4187957"/>
                </a:lnTo>
                <a:lnTo>
                  <a:pt x="2417064" y="4187957"/>
                </a:lnTo>
                <a:lnTo>
                  <a:pt x="2417064" y="4175765"/>
                </a:lnTo>
                <a:close/>
              </a:path>
              <a:path w="2997834" h="4188460">
                <a:moveTo>
                  <a:pt x="2328672" y="4175765"/>
                </a:moveTo>
                <a:lnTo>
                  <a:pt x="2276856" y="4175765"/>
                </a:lnTo>
                <a:lnTo>
                  <a:pt x="2276856" y="4187957"/>
                </a:lnTo>
                <a:lnTo>
                  <a:pt x="2328672" y="4187957"/>
                </a:lnTo>
                <a:lnTo>
                  <a:pt x="2328672" y="4175765"/>
                </a:lnTo>
                <a:close/>
              </a:path>
              <a:path w="2997834" h="4188460">
                <a:moveTo>
                  <a:pt x="2238756" y="4175765"/>
                </a:moveTo>
                <a:lnTo>
                  <a:pt x="2188464" y="4175765"/>
                </a:lnTo>
                <a:lnTo>
                  <a:pt x="2188464" y="4187957"/>
                </a:lnTo>
                <a:lnTo>
                  <a:pt x="2238756" y="4187957"/>
                </a:lnTo>
                <a:lnTo>
                  <a:pt x="2238756" y="4175765"/>
                </a:lnTo>
                <a:close/>
              </a:path>
              <a:path w="2997834" h="4188460">
                <a:moveTo>
                  <a:pt x="2150364" y="4175765"/>
                </a:moveTo>
                <a:lnTo>
                  <a:pt x="2100072" y="4175765"/>
                </a:lnTo>
                <a:lnTo>
                  <a:pt x="2100072" y="4187957"/>
                </a:lnTo>
                <a:lnTo>
                  <a:pt x="2150364" y="4187957"/>
                </a:lnTo>
                <a:lnTo>
                  <a:pt x="2150364" y="4175765"/>
                </a:lnTo>
                <a:close/>
              </a:path>
              <a:path w="2997834" h="4188460">
                <a:moveTo>
                  <a:pt x="2061972" y="4175765"/>
                </a:moveTo>
                <a:lnTo>
                  <a:pt x="2010156" y="4175765"/>
                </a:lnTo>
                <a:lnTo>
                  <a:pt x="2010156" y="4187957"/>
                </a:lnTo>
                <a:lnTo>
                  <a:pt x="2061972" y="4187957"/>
                </a:lnTo>
                <a:lnTo>
                  <a:pt x="2061972" y="4175765"/>
                </a:lnTo>
                <a:close/>
              </a:path>
              <a:path w="2997834" h="4188460">
                <a:moveTo>
                  <a:pt x="1972056" y="4175765"/>
                </a:moveTo>
                <a:lnTo>
                  <a:pt x="1921764" y="4175765"/>
                </a:lnTo>
                <a:lnTo>
                  <a:pt x="1921764" y="4187957"/>
                </a:lnTo>
                <a:lnTo>
                  <a:pt x="1972056" y="4187957"/>
                </a:lnTo>
                <a:lnTo>
                  <a:pt x="1972056" y="4175765"/>
                </a:lnTo>
                <a:close/>
              </a:path>
              <a:path w="2997834" h="4188460">
                <a:moveTo>
                  <a:pt x="1883664" y="4175765"/>
                </a:moveTo>
                <a:lnTo>
                  <a:pt x="1833372" y="4175765"/>
                </a:lnTo>
                <a:lnTo>
                  <a:pt x="1833372" y="4187957"/>
                </a:lnTo>
                <a:lnTo>
                  <a:pt x="1883664" y="4187957"/>
                </a:lnTo>
                <a:lnTo>
                  <a:pt x="1883664" y="4175765"/>
                </a:lnTo>
                <a:close/>
              </a:path>
              <a:path w="2997834" h="4188460">
                <a:moveTo>
                  <a:pt x="1795272" y="4175765"/>
                </a:moveTo>
                <a:lnTo>
                  <a:pt x="1743456" y="4175765"/>
                </a:lnTo>
                <a:lnTo>
                  <a:pt x="1743456" y="4187957"/>
                </a:lnTo>
                <a:lnTo>
                  <a:pt x="1795272" y="4187957"/>
                </a:lnTo>
                <a:lnTo>
                  <a:pt x="1795272" y="4175765"/>
                </a:lnTo>
                <a:close/>
              </a:path>
              <a:path w="2997834" h="4188460">
                <a:moveTo>
                  <a:pt x="1705356" y="4175765"/>
                </a:moveTo>
                <a:lnTo>
                  <a:pt x="1655064" y="4175765"/>
                </a:lnTo>
                <a:lnTo>
                  <a:pt x="1655064" y="4187957"/>
                </a:lnTo>
                <a:lnTo>
                  <a:pt x="1705356" y="4187957"/>
                </a:lnTo>
                <a:lnTo>
                  <a:pt x="1705356" y="4175765"/>
                </a:lnTo>
                <a:close/>
              </a:path>
              <a:path w="2997834" h="4188460">
                <a:moveTo>
                  <a:pt x="1616964" y="4175765"/>
                </a:moveTo>
                <a:lnTo>
                  <a:pt x="1566672" y="4175765"/>
                </a:lnTo>
                <a:lnTo>
                  <a:pt x="1566672" y="4187957"/>
                </a:lnTo>
                <a:lnTo>
                  <a:pt x="1616964" y="4187957"/>
                </a:lnTo>
                <a:lnTo>
                  <a:pt x="1616964" y="4175765"/>
                </a:lnTo>
                <a:close/>
              </a:path>
              <a:path w="2997834" h="4188460">
                <a:moveTo>
                  <a:pt x="1528572" y="4175765"/>
                </a:moveTo>
                <a:lnTo>
                  <a:pt x="1476756" y="4175765"/>
                </a:lnTo>
                <a:lnTo>
                  <a:pt x="1476756" y="4187957"/>
                </a:lnTo>
                <a:lnTo>
                  <a:pt x="1528572" y="4187957"/>
                </a:lnTo>
                <a:lnTo>
                  <a:pt x="1528572" y="4175765"/>
                </a:lnTo>
                <a:close/>
              </a:path>
              <a:path w="2997834" h="4188460">
                <a:moveTo>
                  <a:pt x="1438656" y="4175765"/>
                </a:moveTo>
                <a:lnTo>
                  <a:pt x="1388364" y="4175765"/>
                </a:lnTo>
                <a:lnTo>
                  <a:pt x="1388364" y="4187957"/>
                </a:lnTo>
                <a:lnTo>
                  <a:pt x="1438656" y="4187957"/>
                </a:lnTo>
                <a:lnTo>
                  <a:pt x="1438656" y="4175765"/>
                </a:lnTo>
                <a:close/>
              </a:path>
              <a:path w="2997834" h="4188460">
                <a:moveTo>
                  <a:pt x="1350264" y="4175765"/>
                </a:moveTo>
                <a:lnTo>
                  <a:pt x="1299972" y="4175765"/>
                </a:lnTo>
                <a:lnTo>
                  <a:pt x="1299972" y="4187957"/>
                </a:lnTo>
                <a:lnTo>
                  <a:pt x="1350264" y="4187957"/>
                </a:lnTo>
                <a:lnTo>
                  <a:pt x="1350264" y="4175765"/>
                </a:lnTo>
                <a:close/>
              </a:path>
              <a:path w="2997834" h="4188460">
                <a:moveTo>
                  <a:pt x="1261872" y="4175765"/>
                </a:moveTo>
                <a:lnTo>
                  <a:pt x="1210056" y="4175765"/>
                </a:lnTo>
                <a:lnTo>
                  <a:pt x="1210056" y="4187957"/>
                </a:lnTo>
                <a:lnTo>
                  <a:pt x="1261872" y="4187957"/>
                </a:lnTo>
                <a:lnTo>
                  <a:pt x="1261872" y="4175765"/>
                </a:lnTo>
                <a:close/>
              </a:path>
              <a:path w="2997834" h="4188460">
                <a:moveTo>
                  <a:pt x="1171956" y="4175765"/>
                </a:moveTo>
                <a:lnTo>
                  <a:pt x="1121664" y="4175765"/>
                </a:lnTo>
                <a:lnTo>
                  <a:pt x="1121664" y="4187957"/>
                </a:lnTo>
                <a:lnTo>
                  <a:pt x="1171956" y="4187957"/>
                </a:lnTo>
                <a:lnTo>
                  <a:pt x="1171956" y="4175765"/>
                </a:lnTo>
                <a:close/>
              </a:path>
              <a:path w="2997834" h="4188460">
                <a:moveTo>
                  <a:pt x="1083564" y="4175765"/>
                </a:moveTo>
                <a:lnTo>
                  <a:pt x="1033272" y="4175765"/>
                </a:lnTo>
                <a:lnTo>
                  <a:pt x="1033272" y="4187957"/>
                </a:lnTo>
                <a:lnTo>
                  <a:pt x="1083564" y="4187957"/>
                </a:lnTo>
                <a:lnTo>
                  <a:pt x="1083564" y="4175765"/>
                </a:lnTo>
                <a:close/>
              </a:path>
              <a:path w="2997834" h="4188460">
                <a:moveTo>
                  <a:pt x="995172" y="4175765"/>
                </a:moveTo>
                <a:lnTo>
                  <a:pt x="943356" y="4175765"/>
                </a:lnTo>
                <a:lnTo>
                  <a:pt x="943356" y="4187957"/>
                </a:lnTo>
                <a:lnTo>
                  <a:pt x="995172" y="4187957"/>
                </a:lnTo>
                <a:lnTo>
                  <a:pt x="995172" y="4175765"/>
                </a:lnTo>
                <a:close/>
              </a:path>
              <a:path w="2997834" h="4188460">
                <a:moveTo>
                  <a:pt x="905256" y="4175765"/>
                </a:moveTo>
                <a:lnTo>
                  <a:pt x="854964" y="4175765"/>
                </a:lnTo>
                <a:lnTo>
                  <a:pt x="854964" y="4187957"/>
                </a:lnTo>
                <a:lnTo>
                  <a:pt x="905256" y="4187957"/>
                </a:lnTo>
                <a:lnTo>
                  <a:pt x="905256" y="4175765"/>
                </a:lnTo>
                <a:close/>
              </a:path>
              <a:path w="2997834" h="4188460">
                <a:moveTo>
                  <a:pt x="816864" y="4175765"/>
                </a:moveTo>
                <a:lnTo>
                  <a:pt x="766572" y="4175765"/>
                </a:lnTo>
                <a:lnTo>
                  <a:pt x="766572" y="4187957"/>
                </a:lnTo>
                <a:lnTo>
                  <a:pt x="816864" y="4187957"/>
                </a:lnTo>
                <a:lnTo>
                  <a:pt x="816864" y="4175765"/>
                </a:lnTo>
                <a:close/>
              </a:path>
              <a:path w="2997834" h="4188460">
                <a:moveTo>
                  <a:pt x="728472" y="4175765"/>
                </a:moveTo>
                <a:lnTo>
                  <a:pt x="676656" y="4175765"/>
                </a:lnTo>
                <a:lnTo>
                  <a:pt x="676656" y="4187957"/>
                </a:lnTo>
                <a:lnTo>
                  <a:pt x="728472" y="4187957"/>
                </a:lnTo>
                <a:lnTo>
                  <a:pt x="728472" y="4175765"/>
                </a:lnTo>
                <a:close/>
              </a:path>
              <a:path w="2997834" h="4188460">
                <a:moveTo>
                  <a:pt x="638556" y="4175765"/>
                </a:moveTo>
                <a:lnTo>
                  <a:pt x="588264" y="4175765"/>
                </a:lnTo>
                <a:lnTo>
                  <a:pt x="588264" y="4187957"/>
                </a:lnTo>
                <a:lnTo>
                  <a:pt x="638556" y="4187957"/>
                </a:lnTo>
                <a:lnTo>
                  <a:pt x="638556" y="4175765"/>
                </a:lnTo>
                <a:close/>
              </a:path>
              <a:path w="2997834" h="4188460">
                <a:moveTo>
                  <a:pt x="550164" y="4175765"/>
                </a:moveTo>
                <a:lnTo>
                  <a:pt x="499872" y="4175765"/>
                </a:lnTo>
                <a:lnTo>
                  <a:pt x="499872" y="4187957"/>
                </a:lnTo>
                <a:lnTo>
                  <a:pt x="550164" y="4187957"/>
                </a:lnTo>
                <a:lnTo>
                  <a:pt x="550164" y="4175765"/>
                </a:lnTo>
                <a:close/>
              </a:path>
              <a:path w="2997834" h="4188460">
                <a:moveTo>
                  <a:pt x="461772" y="4175765"/>
                </a:moveTo>
                <a:lnTo>
                  <a:pt x="409956" y="4175765"/>
                </a:lnTo>
                <a:lnTo>
                  <a:pt x="409956" y="4187957"/>
                </a:lnTo>
                <a:lnTo>
                  <a:pt x="461772" y="4187957"/>
                </a:lnTo>
                <a:lnTo>
                  <a:pt x="461772" y="4175765"/>
                </a:lnTo>
                <a:close/>
              </a:path>
              <a:path w="2997834" h="4188460">
                <a:moveTo>
                  <a:pt x="371856" y="4175765"/>
                </a:moveTo>
                <a:lnTo>
                  <a:pt x="321564" y="4175765"/>
                </a:lnTo>
                <a:lnTo>
                  <a:pt x="321564" y="4187957"/>
                </a:lnTo>
                <a:lnTo>
                  <a:pt x="371856" y="4187957"/>
                </a:lnTo>
                <a:lnTo>
                  <a:pt x="371856" y="4175765"/>
                </a:lnTo>
                <a:close/>
              </a:path>
              <a:path w="2997834" h="4188460">
                <a:moveTo>
                  <a:pt x="283464" y="4175765"/>
                </a:moveTo>
                <a:lnTo>
                  <a:pt x="233172" y="4175765"/>
                </a:lnTo>
                <a:lnTo>
                  <a:pt x="233172" y="4187957"/>
                </a:lnTo>
                <a:lnTo>
                  <a:pt x="283464" y="4187957"/>
                </a:lnTo>
                <a:lnTo>
                  <a:pt x="283464" y="4175765"/>
                </a:lnTo>
                <a:close/>
              </a:path>
              <a:path w="2997834" h="4188460">
                <a:moveTo>
                  <a:pt x="195072" y="4175765"/>
                </a:moveTo>
                <a:lnTo>
                  <a:pt x="143256" y="4175765"/>
                </a:lnTo>
                <a:lnTo>
                  <a:pt x="143256" y="4187957"/>
                </a:lnTo>
                <a:lnTo>
                  <a:pt x="195072" y="4187957"/>
                </a:lnTo>
                <a:lnTo>
                  <a:pt x="195072" y="4175765"/>
                </a:lnTo>
                <a:close/>
              </a:path>
              <a:path w="2997834" h="4188460">
                <a:moveTo>
                  <a:pt x="105156" y="4175765"/>
                </a:moveTo>
                <a:lnTo>
                  <a:pt x="54864" y="4175765"/>
                </a:lnTo>
                <a:lnTo>
                  <a:pt x="54864" y="4187957"/>
                </a:lnTo>
                <a:lnTo>
                  <a:pt x="105156" y="4187957"/>
                </a:lnTo>
                <a:lnTo>
                  <a:pt x="105156" y="4175765"/>
                </a:lnTo>
                <a:close/>
              </a:path>
            </a:pathLst>
          </a:custGeom>
          <a:solidFill>
            <a:srgbClr val="4472C3"/>
          </a:solidFill>
        </p:spPr>
        <p:txBody>
          <a:bodyPr wrap="square" lIns="0" tIns="0" rIns="0" bIns="0" rtlCol="0"/>
          <a:lstStyle/>
          <a:p>
            <a:pPr defTabSz="781903" latinLnBrk="1"/>
            <a:endParaRPr sz="153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="" xmlns:a16="http://schemas.microsoft.com/office/drawing/2014/main" id="{D62C2444-3565-45F8-BD13-04508A857D64}"/>
              </a:ext>
            </a:extLst>
          </p:cNvPr>
          <p:cNvSpPr txBox="1"/>
          <p:nvPr/>
        </p:nvSpPr>
        <p:spPr>
          <a:xfrm>
            <a:off x="6226319" y="2162849"/>
            <a:ext cx="2205094" cy="1761994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 defTabSz="781903" latinLnBrk="1">
              <a:spcBef>
                <a:spcPts val="90"/>
              </a:spcBef>
            </a:pPr>
            <a:r>
              <a:rPr sz="941" u="sng" spc="-107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SDG</a:t>
            </a:r>
            <a:r>
              <a:rPr sz="941" u="sng" spc="-107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oyagiKouzanFontT"/>
                <a:cs typeface="AoyagiKouzanFontT"/>
              </a:rPr>
              <a:t>ｓ </a:t>
            </a:r>
            <a:r>
              <a:rPr sz="941" u="sng" spc="-4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(Sustainable Development</a:t>
            </a:r>
            <a:r>
              <a:rPr sz="941" u="sng" spc="-120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941" u="sng" spc="-4" dirty="0">
                <a:solidFill>
                  <a:prstClr val="black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Goals)</a:t>
            </a:r>
            <a:endParaRPr sz="941">
              <a:solidFill>
                <a:prstClr val="black"/>
              </a:solidFill>
              <a:latin typeface="Arial"/>
              <a:cs typeface="Arial"/>
            </a:endParaRPr>
          </a:p>
          <a:p>
            <a:pPr defTabSz="781903" latinLnBrk="1">
              <a:spcBef>
                <a:spcPts val="38"/>
              </a:spcBef>
            </a:pPr>
            <a:endParaRPr sz="1026">
              <a:solidFill>
                <a:prstClr val="black"/>
              </a:solidFill>
              <a:latin typeface="Arial"/>
              <a:cs typeface="Arial"/>
            </a:endParaRPr>
          </a:p>
          <a:p>
            <a:pPr marL="10860" marR="4344" defTabSz="781903" latinLnBrk="1"/>
            <a:r>
              <a:rPr sz="941" spc="-4" dirty="0">
                <a:solidFill>
                  <a:prstClr val="black"/>
                </a:solidFill>
                <a:latin typeface="Arial"/>
                <a:cs typeface="Arial"/>
              </a:rPr>
              <a:t>Global goals </a:t>
            </a:r>
            <a:r>
              <a:rPr sz="941" dirty="0">
                <a:solidFill>
                  <a:prstClr val="black"/>
                </a:solidFill>
                <a:latin typeface="Arial"/>
                <a:cs typeface="Arial"/>
              </a:rPr>
              <a:t>for the </a:t>
            </a:r>
            <a:r>
              <a:rPr sz="941" spc="-4" dirty="0">
                <a:solidFill>
                  <a:prstClr val="black"/>
                </a:solidFill>
                <a:latin typeface="Arial"/>
                <a:cs typeface="Arial"/>
              </a:rPr>
              <a:t>period </a:t>
            </a:r>
            <a:r>
              <a:rPr sz="941" dirty="0">
                <a:solidFill>
                  <a:prstClr val="black"/>
                </a:solidFill>
                <a:latin typeface="Arial"/>
                <a:cs typeface="Arial"/>
              </a:rPr>
              <a:t>from </a:t>
            </a:r>
            <a:r>
              <a:rPr sz="941" spc="-4" dirty="0">
                <a:solidFill>
                  <a:prstClr val="black"/>
                </a:solidFill>
                <a:latin typeface="Arial"/>
                <a:cs typeface="Arial"/>
              </a:rPr>
              <a:t>2016 </a:t>
            </a:r>
            <a:r>
              <a:rPr sz="941" dirty="0">
                <a:solidFill>
                  <a:prstClr val="black"/>
                </a:solidFill>
                <a:latin typeface="Arial"/>
                <a:cs typeface="Arial"/>
              </a:rPr>
              <a:t>to  </a:t>
            </a:r>
            <a:r>
              <a:rPr sz="941" spc="-4" dirty="0">
                <a:solidFill>
                  <a:prstClr val="black"/>
                </a:solidFill>
                <a:latin typeface="Arial"/>
                <a:cs typeface="Arial"/>
              </a:rPr>
              <a:t>2030, which </a:t>
            </a:r>
            <a:r>
              <a:rPr sz="941" dirty="0">
                <a:solidFill>
                  <a:prstClr val="black"/>
                </a:solidFill>
                <a:latin typeface="Arial"/>
                <a:cs typeface="Arial"/>
              </a:rPr>
              <a:t>are </a:t>
            </a:r>
            <a:r>
              <a:rPr sz="941" spc="-4" dirty="0">
                <a:solidFill>
                  <a:prstClr val="black"/>
                </a:solidFill>
                <a:latin typeface="Arial"/>
                <a:cs typeface="Arial"/>
              </a:rPr>
              <a:t>included in </a:t>
            </a:r>
            <a:r>
              <a:rPr sz="941" dirty="0">
                <a:solidFill>
                  <a:prstClr val="black"/>
                </a:solidFill>
                <a:latin typeface="Arial"/>
                <a:cs typeface="Arial"/>
              </a:rPr>
              <a:t>the </a:t>
            </a:r>
            <a:r>
              <a:rPr sz="941" spc="-4" dirty="0">
                <a:solidFill>
                  <a:prstClr val="black"/>
                </a:solidFill>
                <a:latin typeface="Arial"/>
                <a:cs typeface="Arial"/>
              </a:rPr>
              <a:t>“2030  </a:t>
            </a:r>
            <a:r>
              <a:rPr sz="941" dirty="0">
                <a:solidFill>
                  <a:prstClr val="black"/>
                </a:solidFill>
                <a:latin typeface="Arial"/>
                <a:cs typeface="Arial"/>
              </a:rPr>
              <a:t>Agenda for </a:t>
            </a:r>
            <a:r>
              <a:rPr sz="941" spc="-4" dirty="0">
                <a:solidFill>
                  <a:prstClr val="black"/>
                </a:solidFill>
                <a:latin typeface="Arial"/>
                <a:cs typeface="Arial"/>
              </a:rPr>
              <a:t>Sustainable Development”  adopted at </a:t>
            </a:r>
            <a:r>
              <a:rPr sz="941" dirty="0">
                <a:solidFill>
                  <a:prstClr val="black"/>
                </a:solidFill>
                <a:latin typeface="Arial"/>
                <a:cs typeface="Arial"/>
              </a:rPr>
              <a:t>the </a:t>
            </a:r>
            <a:r>
              <a:rPr sz="941" spc="-4" dirty="0">
                <a:solidFill>
                  <a:prstClr val="black"/>
                </a:solidFill>
                <a:latin typeface="Arial"/>
                <a:cs typeface="Arial"/>
              </a:rPr>
              <a:t>United Nations summit in  September 2015. </a:t>
            </a:r>
            <a:r>
              <a:rPr sz="941" dirty="0">
                <a:solidFill>
                  <a:prstClr val="black"/>
                </a:solidFill>
                <a:latin typeface="Arial"/>
                <a:cs typeface="Arial"/>
              </a:rPr>
              <a:t>They </a:t>
            </a:r>
            <a:r>
              <a:rPr sz="941" spc="-4" dirty="0">
                <a:solidFill>
                  <a:prstClr val="black"/>
                </a:solidFill>
                <a:latin typeface="Arial"/>
                <a:cs typeface="Arial"/>
              </a:rPr>
              <a:t>contain 17 goals  with 169 </a:t>
            </a:r>
            <a:r>
              <a:rPr sz="941" dirty="0">
                <a:solidFill>
                  <a:prstClr val="black"/>
                </a:solidFill>
                <a:latin typeface="Arial"/>
                <a:cs typeface="Arial"/>
              </a:rPr>
              <a:t>targets </a:t>
            </a:r>
            <a:r>
              <a:rPr sz="941" spc="-4" dirty="0">
                <a:solidFill>
                  <a:prstClr val="black"/>
                </a:solidFill>
                <a:latin typeface="Arial"/>
                <a:cs typeface="Arial"/>
              </a:rPr>
              <a:t>including “climate  action,” </a:t>
            </a:r>
            <a:r>
              <a:rPr sz="941" dirty="0">
                <a:solidFill>
                  <a:prstClr val="black"/>
                </a:solidFill>
                <a:latin typeface="Arial"/>
                <a:cs typeface="Arial"/>
              </a:rPr>
              <a:t>“good </a:t>
            </a:r>
            <a:r>
              <a:rPr sz="941" spc="-4" dirty="0">
                <a:solidFill>
                  <a:prstClr val="black"/>
                </a:solidFill>
                <a:latin typeface="Arial"/>
                <a:cs typeface="Arial"/>
              </a:rPr>
              <a:t>health and well-being,”  </a:t>
            </a:r>
            <a:r>
              <a:rPr sz="941" dirty="0">
                <a:solidFill>
                  <a:prstClr val="black"/>
                </a:solidFill>
                <a:latin typeface="Arial"/>
                <a:cs typeface="Arial"/>
              </a:rPr>
              <a:t>“gender </a:t>
            </a:r>
            <a:r>
              <a:rPr sz="941" spc="-4" dirty="0">
                <a:solidFill>
                  <a:prstClr val="black"/>
                </a:solidFill>
                <a:latin typeface="Arial"/>
                <a:cs typeface="Arial"/>
              </a:rPr>
              <a:t>equality” and “decent work and  economic growth” and pledge </a:t>
            </a:r>
            <a:r>
              <a:rPr sz="941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941" spc="-9" dirty="0">
                <a:solidFill>
                  <a:prstClr val="black"/>
                </a:solidFill>
                <a:latin typeface="Arial"/>
                <a:cs typeface="Arial"/>
              </a:rPr>
              <a:t>leave </a:t>
            </a:r>
            <a:r>
              <a:rPr sz="941" spc="-4" dirty="0">
                <a:solidFill>
                  <a:prstClr val="black"/>
                </a:solidFill>
                <a:latin typeface="Arial"/>
                <a:cs typeface="Arial"/>
              </a:rPr>
              <a:t>no  one</a:t>
            </a:r>
            <a:r>
              <a:rPr sz="941" spc="-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41" spc="-4" dirty="0">
                <a:solidFill>
                  <a:prstClr val="black"/>
                </a:solidFill>
                <a:latin typeface="Arial"/>
                <a:cs typeface="Arial"/>
              </a:rPr>
              <a:t>behind.</a:t>
            </a:r>
            <a:endParaRPr sz="94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10">
            <a:extLst>
              <a:ext uri="{FF2B5EF4-FFF2-40B4-BE49-F238E27FC236}">
                <a16:creationId xmlns="" xmlns:a16="http://schemas.microsoft.com/office/drawing/2014/main" id="{BAAADE6F-F851-4003-A267-70BDCD2EB5C9}"/>
              </a:ext>
            </a:extLst>
          </p:cNvPr>
          <p:cNvSpPr/>
          <p:nvPr/>
        </p:nvSpPr>
        <p:spPr>
          <a:xfrm>
            <a:off x="6203296" y="4042473"/>
            <a:ext cx="2207591" cy="13826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781903" latinLnBrk="1"/>
            <a:endParaRPr sz="153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2043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F3C3DB51-F498-4AB5-8A97-8C3A0A5C3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ESG</a:t>
            </a:r>
            <a:r>
              <a:rPr lang="ko-KR" altLang="en-US" dirty="0"/>
              <a:t>와 </a:t>
            </a:r>
            <a:r>
              <a:rPr lang="en-US" altLang="ko-KR" dirty="0"/>
              <a:t>SV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569C8C55-3995-422C-B9C9-001C7CAE6AA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11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409B96C6-AC7C-4B23-9A45-635634603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1326"/>
            <a:ext cx="9144000" cy="439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7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FC8AC381-C0A8-40EB-AA00-1CF62B25B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ESG </a:t>
            </a:r>
            <a:r>
              <a:rPr lang="ko-KR" altLang="en-US" dirty="0"/>
              <a:t>목적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29480AF1-B126-4F7C-ACCA-A2EB5E0A02A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12</a:t>
            </a:fld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="" xmlns:a16="http://schemas.microsoft.com/office/drawing/2014/main" id="{5734B508-B77C-4E0A-B868-3CDB6CCDD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72" y="1676400"/>
            <a:ext cx="8229057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356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>
            <a:extLst>
              <a:ext uri="{FF2B5EF4-FFF2-40B4-BE49-F238E27FC236}">
                <a16:creationId xmlns="" xmlns:a16="http://schemas.microsoft.com/office/drawing/2014/main" id="{2408FFB0-DC5D-403C-8C40-75035B45E7DD}"/>
              </a:ext>
            </a:extLst>
          </p:cNvPr>
          <p:cNvSpPr txBox="1">
            <a:spLocks/>
          </p:cNvSpPr>
          <p:nvPr/>
        </p:nvSpPr>
        <p:spPr bwMode="auto">
          <a:xfrm>
            <a:off x="457472" y="275012"/>
            <a:ext cx="8229057" cy="114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849777" rtl="0" eaLnBrk="0" fontAlgn="base" latinLnBrk="1" hangingPunct="0">
              <a:spcBef>
                <a:spcPct val="0"/>
              </a:spcBef>
              <a:spcAft>
                <a:spcPct val="0"/>
              </a:spcAft>
              <a:defRPr sz="4400" b="1" i="0" kern="1200">
                <a:solidFill>
                  <a:schemeClr val="tx1"/>
                </a:solidFill>
                <a:latin typeface="Trebuchet MS"/>
                <a:ea typeface="+mj-ea"/>
                <a:cs typeface="Trebuchet MS"/>
              </a:defRPr>
            </a:lvl1pPr>
            <a:lvl2pPr algn="ctr" defTabSz="849777" rtl="0" eaLnBrk="0" fontAlgn="base" latinLnBrk="1" hangingPunct="0">
              <a:spcBef>
                <a:spcPct val="0"/>
              </a:spcBef>
              <a:spcAft>
                <a:spcPct val="0"/>
              </a:spcAft>
              <a:defRPr sz="4104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defTabSz="849777" rtl="0" eaLnBrk="0" fontAlgn="base" latinLnBrk="1" hangingPunct="0">
              <a:spcBef>
                <a:spcPct val="0"/>
              </a:spcBef>
              <a:spcAft>
                <a:spcPct val="0"/>
              </a:spcAft>
              <a:defRPr sz="4104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defTabSz="849777" rtl="0" eaLnBrk="0" fontAlgn="base" latinLnBrk="1" hangingPunct="0">
              <a:spcBef>
                <a:spcPct val="0"/>
              </a:spcBef>
              <a:spcAft>
                <a:spcPct val="0"/>
              </a:spcAft>
              <a:defRPr sz="4104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defTabSz="849777" rtl="0" eaLnBrk="0" fontAlgn="base" latinLnBrk="1" hangingPunct="0">
              <a:spcBef>
                <a:spcPct val="0"/>
              </a:spcBef>
              <a:spcAft>
                <a:spcPct val="0"/>
              </a:spcAft>
              <a:defRPr sz="4104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90746" algn="ctr" defTabSz="850684" rtl="0" fontAlgn="base" latinLnBrk="1">
              <a:spcBef>
                <a:spcPct val="0"/>
              </a:spcBef>
              <a:spcAft>
                <a:spcPct val="0"/>
              </a:spcAft>
              <a:defRPr sz="4104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781489" algn="ctr" defTabSz="850684" rtl="0" fontAlgn="base" latinLnBrk="1">
              <a:spcBef>
                <a:spcPct val="0"/>
              </a:spcBef>
              <a:spcAft>
                <a:spcPct val="0"/>
              </a:spcAft>
              <a:defRPr sz="4104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172234" algn="ctr" defTabSz="850684" rtl="0" fontAlgn="base" latinLnBrk="1">
              <a:spcBef>
                <a:spcPct val="0"/>
              </a:spcBef>
              <a:spcAft>
                <a:spcPct val="0"/>
              </a:spcAft>
              <a:defRPr sz="4104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562978" algn="ctr" defTabSz="850684" rtl="0" fontAlgn="base" latinLnBrk="1">
              <a:spcBef>
                <a:spcPct val="0"/>
              </a:spcBef>
              <a:spcAft>
                <a:spcPct val="0"/>
              </a:spcAft>
              <a:defRPr sz="4104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0" marR="0" lvl="0" indent="0" algn="ctr" defTabSz="849777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맑은 고딕" panose="020B0503020000020004" pitchFamily="50" charset="-127"/>
              </a:rPr>
              <a:t>ESG </a:t>
            </a:r>
            <a:r>
              <a:rPr kumimoji="0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맑은 고딕" panose="020B0503020000020004" pitchFamily="50" charset="-127"/>
              </a:rPr>
              <a:t>관련 용어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="" xmlns:a16="http://schemas.microsoft.com/office/drawing/2014/main" id="{50B8E2DD-8F49-4E5B-BE25-2CC5A0071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1524000"/>
            <a:ext cx="7543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176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562B29A9-B3BC-4525-BD2F-F0C01B375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기업가치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207959CD-A2FE-4899-BE7B-09FDCEE815E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14</a:t>
            </a:fld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="" xmlns:a16="http://schemas.microsoft.com/office/drawing/2014/main" id="{DA2F51AC-C809-4AC5-A850-99D00EA09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72" y="1600200"/>
            <a:ext cx="8229057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683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F3C3DB51-F498-4AB5-8A97-8C3A0A5C3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기후변화 대응 노력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569C8C55-3995-422C-B9C9-001C7CAE6AA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altLang="ko-KR" sz="111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ko-KR" altLang="en-US" sz="111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36EDD950-BA7C-4F41-8539-1218B928E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43000"/>
            <a:ext cx="8750750" cy="481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386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F3C3DB51-F498-4AB5-8A97-8C3A0A5C3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다보스 </a:t>
            </a:r>
            <a:r>
              <a:rPr lang="ko-KR" altLang="en-US" dirty="0" err="1"/>
              <a:t>매니페스트</a:t>
            </a:r>
            <a:r>
              <a:rPr lang="ko-KR" altLang="en-US" dirty="0"/>
              <a:t> 비교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569C8C55-3995-422C-B9C9-001C7CAE6AA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altLang="ko-KR" sz="111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ko-KR" altLang="en-US" sz="111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9CF2D1B1-37DA-413D-899B-7D64D3F8D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66" y="1339594"/>
            <a:ext cx="7937908" cy="498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1939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F3C3DB51-F498-4AB5-8A97-8C3A0A5C3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SV/ESG </a:t>
            </a:r>
            <a:r>
              <a:rPr lang="ko-KR" altLang="en-US" dirty="0"/>
              <a:t>측정 동향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569C8C55-3995-422C-B9C9-001C7CAE6AA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altLang="ko-KR" sz="111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ko-KR" altLang="en-US" sz="111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00C2E0DC-F3DB-4600-93D8-A1C43FB01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83" y="1219200"/>
            <a:ext cx="8433233" cy="475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197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2472" y="1191064"/>
            <a:ext cx="8783253" cy="31865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784738" latinLnBrk="1">
              <a:lnSpc>
                <a:spcPts val="112"/>
              </a:lnSpc>
              <a:tabLst>
                <a:tab pos="8647378" algn="l"/>
              </a:tabLst>
            </a:pPr>
            <a:r>
              <a:rPr sz="558" b="1" spc="-9" dirty="0">
                <a:solidFill>
                  <a:srgbClr val="8D8379"/>
                </a:solidFill>
                <a:latin typeface="Noto Sans CJK KR Bold"/>
                <a:cs typeface="Noto Sans CJK KR Bold"/>
              </a:rPr>
              <a:t>ESG	</a:t>
            </a:r>
            <a:r>
              <a:rPr sz="515" b="1" spc="189" dirty="0">
                <a:solidFill>
                  <a:srgbClr val="9C2C28"/>
                </a:solidFill>
                <a:latin typeface="DejaVu Sans Condensed"/>
                <a:cs typeface="DejaVu Sans Condensed"/>
              </a:rPr>
              <a:t>Ⅱ</a:t>
            </a:r>
            <a:endParaRPr sz="515">
              <a:solidFill>
                <a:prstClr val="black"/>
              </a:solidFill>
              <a:latin typeface="DejaVu Sans Condensed"/>
              <a:cs typeface="DejaVu Sans Condensed"/>
            </a:endParaRPr>
          </a:p>
          <a:p>
            <a:pPr marL="7629" defTabSz="784738" latinLnBrk="1">
              <a:spcBef>
                <a:spcPts val="626"/>
              </a:spcBef>
              <a:tabLst>
                <a:tab pos="8596152" algn="l"/>
              </a:tabLst>
            </a:pPr>
            <a:r>
              <a:rPr sz="515" spc="-4" dirty="0">
                <a:solidFill>
                  <a:srgbClr val="8D8379"/>
                </a:solidFill>
                <a:latin typeface="Noto Sans CJK KR DemiLight"/>
                <a:cs typeface="Noto Sans CJK KR DemiLight"/>
              </a:rPr>
              <a:t>Handboo</a:t>
            </a:r>
            <a:r>
              <a:rPr sz="515" spc="-9" dirty="0">
                <a:solidFill>
                  <a:srgbClr val="8D8379"/>
                </a:solidFill>
                <a:latin typeface="Noto Sans CJK KR DemiLight"/>
                <a:cs typeface="Noto Sans CJK KR DemiLight"/>
              </a:rPr>
              <a:t>k</a:t>
            </a:r>
            <a:r>
              <a:rPr sz="515" dirty="0">
                <a:solidFill>
                  <a:srgbClr val="8D8379"/>
                </a:solidFill>
                <a:latin typeface="Noto Sans CJK KR DemiLight"/>
                <a:cs typeface="Noto Sans CJK KR DemiLight"/>
              </a:rPr>
              <a:t>	</a:t>
            </a:r>
            <a:r>
              <a:rPr sz="772" spc="-57" baseline="55555" dirty="0">
                <a:solidFill>
                  <a:srgbClr val="9C2C28"/>
                </a:solidFill>
                <a:latin typeface="Noto Sans CJK KR DemiLight"/>
                <a:cs typeface="Noto Sans CJK KR DemiLight"/>
              </a:rPr>
              <a:t>2021년</a:t>
            </a:r>
            <a:endParaRPr sz="772" baseline="55555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marL="8596152" defTabSz="784738" latinLnBrk="1">
              <a:spcBef>
                <a:spcPts val="669"/>
              </a:spcBef>
            </a:pPr>
            <a:r>
              <a:rPr sz="515" spc="9" dirty="0">
                <a:solidFill>
                  <a:srgbClr val="9C2C28"/>
                </a:solidFill>
                <a:latin typeface="Noto Sans CJK KR DemiLight"/>
                <a:cs typeface="Noto Sans CJK KR DemiLight"/>
              </a:rPr>
              <a:t>ESG</a:t>
            </a:r>
            <a:endParaRPr sz="515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defTabSz="784738" latinLnBrk="1">
              <a:spcBef>
                <a:spcPts val="47"/>
              </a:spcBef>
            </a:pPr>
            <a:endParaRPr sz="472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marL="7629" defTabSz="784738" latinLnBrk="1">
              <a:lnSpc>
                <a:spcPts val="609"/>
              </a:lnSpc>
              <a:tabLst>
                <a:tab pos="8596152" algn="l"/>
              </a:tabLst>
            </a:pPr>
            <a:r>
              <a:rPr sz="515" spc="4" dirty="0">
                <a:solidFill>
                  <a:srgbClr val="9C2C28"/>
                </a:solidFill>
                <a:latin typeface="Noto Sans CJK KR Regular"/>
                <a:cs typeface="Noto Sans CJK KR Regular"/>
              </a:rPr>
              <a:t>Basic	</a:t>
            </a:r>
            <a:r>
              <a:rPr sz="772" spc="13" baseline="55555" dirty="0">
                <a:solidFill>
                  <a:srgbClr val="9C2C28"/>
                </a:solidFill>
                <a:latin typeface="Noto Sans CJK KR DemiLight"/>
                <a:cs typeface="Noto Sans CJK KR DemiLight"/>
              </a:rPr>
              <a:t>동향</a:t>
            </a:r>
            <a:endParaRPr sz="772" baseline="55555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marL="8596152" defTabSz="784738" latinLnBrk="1">
              <a:lnSpc>
                <a:spcPts val="609"/>
              </a:lnSpc>
            </a:pPr>
            <a:r>
              <a:rPr sz="515" spc="9" dirty="0">
                <a:solidFill>
                  <a:srgbClr val="9C2C28"/>
                </a:solidFill>
                <a:latin typeface="Noto Sans CJK KR DemiLight"/>
                <a:cs typeface="Noto Sans CJK KR DemiLight"/>
              </a:rPr>
              <a:t>전망</a:t>
            </a:r>
            <a:endParaRPr sz="515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defTabSz="784738" latinLnBrk="1"/>
            <a:endParaRPr sz="944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defTabSz="784738" latinLnBrk="1"/>
            <a:endParaRPr sz="944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defTabSz="784738" latinLnBrk="1"/>
            <a:endParaRPr sz="944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defTabSz="784738" latinLnBrk="1"/>
            <a:endParaRPr sz="944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defTabSz="784738" latinLnBrk="1"/>
            <a:endParaRPr sz="944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defTabSz="784738" latinLnBrk="1"/>
            <a:endParaRPr sz="944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defTabSz="784738" latinLnBrk="1"/>
            <a:endParaRPr sz="944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defTabSz="784738" latinLnBrk="1"/>
            <a:endParaRPr sz="944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defTabSz="784738" latinLnBrk="1"/>
            <a:endParaRPr sz="944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defTabSz="784738" latinLnBrk="1"/>
            <a:endParaRPr sz="944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defTabSz="784738" latinLnBrk="1"/>
            <a:endParaRPr sz="944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defTabSz="784738" latinLnBrk="1"/>
            <a:endParaRPr sz="944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defTabSz="784738" latinLnBrk="1"/>
            <a:endParaRPr sz="944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defTabSz="784738" latinLnBrk="1"/>
            <a:endParaRPr sz="944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defTabSz="784738" latinLnBrk="1"/>
            <a:endParaRPr sz="944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defTabSz="784738" latinLnBrk="1"/>
            <a:endParaRPr sz="944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defTabSz="784738" latinLnBrk="1">
              <a:spcBef>
                <a:spcPts val="47"/>
              </a:spcBef>
            </a:pPr>
            <a:endParaRPr sz="1244">
              <a:solidFill>
                <a:prstClr val="black"/>
              </a:solidFill>
              <a:latin typeface="Noto Sans CJK KR DemiLight"/>
              <a:cs typeface="Noto Sans CJK KR DemiLight"/>
            </a:endParaRPr>
          </a:p>
          <a:p>
            <a:pPr marL="50681" defTabSz="784738" latinLnBrk="1">
              <a:tabLst>
                <a:tab pos="8639748" algn="l"/>
              </a:tabLst>
            </a:pPr>
            <a:r>
              <a:rPr sz="687" spc="4" dirty="0">
                <a:solidFill>
                  <a:srgbClr val="8D8379"/>
                </a:solidFill>
                <a:latin typeface="Akkadian"/>
                <a:cs typeface="Akkadian"/>
              </a:rPr>
              <a:t>48	</a:t>
            </a:r>
            <a:r>
              <a:rPr sz="687" spc="9" dirty="0">
                <a:solidFill>
                  <a:srgbClr val="8D8379"/>
                </a:solidFill>
                <a:latin typeface="Akkadian"/>
                <a:cs typeface="Akkadian"/>
              </a:rPr>
              <a:t>49</a:t>
            </a:r>
            <a:endParaRPr sz="687">
              <a:solidFill>
                <a:prstClr val="black"/>
              </a:solidFill>
              <a:latin typeface="Akkadian"/>
              <a:cs typeface="Akkadi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59469"/>
            <a:ext cx="9145090" cy="6012436"/>
          </a:xfrm>
          <a:custGeom>
            <a:avLst/>
            <a:gdLst/>
            <a:ahLst/>
            <a:cxnLst/>
            <a:rect l="l" t="t" r="r" b="b"/>
            <a:pathLst>
              <a:path w="10656570" h="7560309">
                <a:moveTo>
                  <a:pt x="10655998" y="0"/>
                </a:moveTo>
                <a:lnTo>
                  <a:pt x="0" y="0"/>
                </a:lnTo>
                <a:lnTo>
                  <a:pt x="0" y="7560005"/>
                </a:lnTo>
                <a:lnTo>
                  <a:pt x="10655998" y="7560005"/>
                </a:lnTo>
                <a:lnTo>
                  <a:pt x="10655998" y="0"/>
                </a:lnTo>
                <a:close/>
              </a:path>
            </a:pathLst>
          </a:custGeom>
          <a:solidFill>
            <a:srgbClr val="FCF6F3"/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396908" y="4272490"/>
            <a:ext cx="1130194" cy="1130194"/>
          </a:xfrm>
          <a:custGeom>
            <a:avLst/>
            <a:gdLst/>
            <a:ahLst/>
            <a:cxnLst/>
            <a:rect l="l" t="t" r="r" b="b"/>
            <a:pathLst>
              <a:path w="1316990" h="1316989">
                <a:moveTo>
                  <a:pt x="1316558" y="0"/>
                </a:moveTo>
                <a:lnTo>
                  <a:pt x="0" y="0"/>
                </a:lnTo>
                <a:lnTo>
                  <a:pt x="0" y="1316570"/>
                </a:lnTo>
                <a:lnTo>
                  <a:pt x="1316558" y="1316570"/>
                </a:lnTo>
                <a:lnTo>
                  <a:pt x="1316558" y="0"/>
                </a:lnTo>
                <a:close/>
              </a:path>
            </a:pathLst>
          </a:custGeom>
          <a:solidFill>
            <a:srgbClr val="8D8379">
              <a:alpha val="5000"/>
            </a:srgbClr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47735" y="5402750"/>
            <a:ext cx="1130194" cy="1130194"/>
          </a:xfrm>
          <a:custGeom>
            <a:avLst/>
            <a:gdLst/>
            <a:ahLst/>
            <a:cxnLst/>
            <a:rect l="l" t="t" r="r" b="b"/>
            <a:pathLst>
              <a:path w="1316989" h="1316990">
                <a:moveTo>
                  <a:pt x="1316570" y="0"/>
                </a:moveTo>
                <a:lnTo>
                  <a:pt x="0" y="0"/>
                </a:lnTo>
                <a:lnTo>
                  <a:pt x="0" y="1316570"/>
                </a:lnTo>
                <a:lnTo>
                  <a:pt x="1316570" y="1316570"/>
                </a:lnTo>
                <a:lnTo>
                  <a:pt x="1316570" y="0"/>
                </a:lnTo>
                <a:close/>
              </a:path>
            </a:pathLst>
          </a:custGeom>
          <a:solidFill>
            <a:srgbClr val="EF8100">
              <a:alpha val="5000"/>
            </a:srgbClr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07404" y="2013247"/>
            <a:ext cx="1130194" cy="1130194"/>
          </a:xfrm>
          <a:custGeom>
            <a:avLst/>
            <a:gdLst/>
            <a:ahLst/>
            <a:cxnLst/>
            <a:rect l="l" t="t" r="r" b="b"/>
            <a:pathLst>
              <a:path w="1316989" h="1316989">
                <a:moveTo>
                  <a:pt x="1316570" y="0"/>
                </a:moveTo>
                <a:lnTo>
                  <a:pt x="0" y="0"/>
                </a:lnTo>
                <a:lnTo>
                  <a:pt x="0" y="1316570"/>
                </a:lnTo>
                <a:lnTo>
                  <a:pt x="1316570" y="1316570"/>
                </a:lnTo>
                <a:lnTo>
                  <a:pt x="1316570" y="0"/>
                </a:lnTo>
                <a:close/>
              </a:path>
            </a:pathLst>
          </a:custGeom>
          <a:solidFill>
            <a:srgbClr val="8D8379">
              <a:alpha val="5000"/>
            </a:srgbClr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007404" y="4272926"/>
            <a:ext cx="1130194" cy="1130194"/>
          </a:xfrm>
          <a:custGeom>
            <a:avLst/>
            <a:gdLst/>
            <a:ahLst/>
            <a:cxnLst/>
            <a:rect l="l" t="t" r="r" b="b"/>
            <a:pathLst>
              <a:path w="1316989" h="1316989">
                <a:moveTo>
                  <a:pt x="1316570" y="0"/>
                </a:moveTo>
                <a:lnTo>
                  <a:pt x="0" y="0"/>
                </a:lnTo>
                <a:lnTo>
                  <a:pt x="0" y="1316570"/>
                </a:lnTo>
                <a:lnTo>
                  <a:pt x="1316570" y="1316570"/>
                </a:lnTo>
                <a:lnTo>
                  <a:pt x="1316570" y="0"/>
                </a:lnTo>
                <a:close/>
              </a:path>
            </a:pathLst>
          </a:custGeom>
          <a:solidFill>
            <a:srgbClr val="8D8379">
              <a:alpha val="5000"/>
            </a:srgbClr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17912" y="2013247"/>
            <a:ext cx="1130194" cy="1130194"/>
          </a:xfrm>
          <a:custGeom>
            <a:avLst/>
            <a:gdLst/>
            <a:ahLst/>
            <a:cxnLst/>
            <a:rect l="l" t="t" r="r" b="b"/>
            <a:pathLst>
              <a:path w="1316989" h="1316989">
                <a:moveTo>
                  <a:pt x="1316570" y="0"/>
                </a:moveTo>
                <a:lnTo>
                  <a:pt x="0" y="0"/>
                </a:lnTo>
                <a:lnTo>
                  <a:pt x="0" y="1316570"/>
                </a:lnTo>
                <a:lnTo>
                  <a:pt x="1316570" y="1316570"/>
                </a:lnTo>
                <a:lnTo>
                  <a:pt x="1316570" y="0"/>
                </a:lnTo>
                <a:close/>
              </a:path>
            </a:pathLst>
          </a:custGeom>
          <a:solidFill>
            <a:srgbClr val="8D8379">
              <a:alpha val="5000"/>
            </a:srgbClr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17912" y="4272926"/>
            <a:ext cx="1130194" cy="1130194"/>
          </a:xfrm>
          <a:custGeom>
            <a:avLst/>
            <a:gdLst/>
            <a:ahLst/>
            <a:cxnLst/>
            <a:rect l="l" t="t" r="r" b="b"/>
            <a:pathLst>
              <a:path w="1316989" h="1316989">
                <a:moveTo>
                  <a:pt x="1316570" y="0"/>
                </a:moveTo>
                <a:lnTo>
                  <a:pt x="0" y="0"/>
                </a:lnTo>
                <a:lnTo>
                  <a:pt x="0" y="1316570"/>
                </a:lnTo>
                <a:lnTo>
                  <a:pt x="1316570" y="1316570"/>
                </a:lnTo>
                <a:lnTo>
                  <a:pt x="1316570" y="0"/>
                </a:lnTo>
                <a:close/>
              </a:path>
            </a:pathLst>
          </a:custGeom>
          <a:solidFill>
            <a:srgbClr val="EF8100">
              <a:alpha val="5000"/>
            </a:srgbClr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143493" y="2454589"/>
            <a:ext cx="123700" cy="247400"/>
          </a:xfrm>
          <a:custGeom>
            <a:avLst/>
            <a:gdLst/>
            <a:ahLst/>
            <a:cxnLst/>
            <a:rect l="l" t="t" r="r" b="b"/>
            <a:pathLst>
              <a:path w="144145" h="288289">
                <a:moveTo>
                  <a:pt x="144005" y="0"/>
                </a:moveTo>
                <a:lnTo>
                  <a:pt x="0" y="143992"/>
                </a:lnTo>
                <a:lnTo>
                  <a:pt x="144005" y="287997"/>
                </a:lnTo>
                <a:lnTo>
                  <a:pt x="1440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747747" y="5844091"/>
            <a:ext cx="123700" cy="247400"/>
          </a:xfrm>
          <a:custGeom>
            <a:avLst/>
            <a:gdLst/>
            <a:ahLst/>
            <a:cxnLst/>
            <a:rect l="l" t="t" r="r" b="b"/>
            <a:pathLst>
              <a:path w="144144" h="288289">
                <a:moveTo>
                  <a:pt x="0" y="0"/>
                </a:moveTo>
                <a:lnTo>
                  <a:pt x="0" y="288010"/>
                </a:lnTo>
                <a:lnTo>
                  <a:pt x="143992" y="14400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754000" y="3584423"/>
            <a:ext cx="123700" cy="247400"/>
          </a:xfrm>
          <a:custGeom>
            <a:avLst/>
            <a:gdLst/>
            <a:ahLst/>
            <a:cxnLst/>
            <a:rect l="l" t="t" r="r" b="b"/>
            <a:pathLst>
              <a:path w="144145" h="288289">
                <a:moveTo>
                  <a:pt x="143992" y="0"/>
                </a:moveTo>
                <a:lnTo>
                  <a:pt x="0" y="143992"/>
                </a:lnTo>
                <a:lnTo>
                  <a:pt x="143992" y="287997"/>
                </a:lnTo>
                <a:lnTo>
                  <a:pt x="143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624166" y="4714258"/>
            <a:ext cx="123700" cy="247400"/>
          </a:xfrm>
          <a:custGeom>
            <a:avLst/>
            <a:gdLst/>
            <a:ahLst/>
            <a:cxnLst/>
            <a:rect l="l" t="t" r="r" b="b"/>
            <a:pathLst>
              <a:path w="144144" h="288289">
                <a:moveTo>
                  <a:pt x="143992" y="0"/>
                </a:moveTo>
                <a:lnTo>
                  <a:pt x="0" y="144005"/>
                </a:lnTo>
                <a:lnTo>
                  <a:pt x="143992" y="287997"/>
                </a:lnTo>
                <a:lnTo>
                  <a:pt x="143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17908" y="2013258"/>
            <a:ext cx="1130194" cy="1132919"/>
            <a:chOff x="720034" y="1690751"/>
            <a:chExt cx="1316990" cy="1320165"/>
          </a:xfrm>
        </p:grpSpPr>
        <p:sp>
          <p:nvSpPr>
            <p:cNvPr id="15" name="object 15"/>
            <p:cNvSpPr/>
            <p:nvPr/>
          </p:nvSpPr>
          <p:spPr>
            <a:xfrm>
              <a:off x="1080207" y="2709202"/>
              <a:ext cx="596265" cy="298450"/>
            </a:xfrm>
            <a:custGeom>
              <a:avLst/>
              <a:gdLst/>
              <a:ahLst/>
              <a:cxnLst/>
              <a:rect l="l" t="t" r="r" b="b"/>
              <a:pathLst>
                <a:path w="596264" h="298450">
                  <a:moveTo>
                    <a:pt x="0" y="298107"/>
                  </a:moveTo>
                  <a:lnTo>
                    <a:pt x="3901" y="249754"/>
                  </a:lnTo>
                  <a:lnTo>
                    <a:pt x="15197" y="203886"/>
                  </a:lnTo>
                  <a:lnTo>
                    <a:pt x="33273" y="161114"/>
                  </a:lnTo>
                  <a:lnTo>
                    <a:pt x="57516" y="122053"/>
                  </a:lnTo>
                  <a:lnTo>
                    <a:pt x="87312" y="87317"/>
                  </a:lnTo>
                  <a:lnTo>
                    <a:pt x="122047" y="57520"/>
                  </a:lnTo>
                  <a:lnTo>
                    <a:pt x="161108" y="33276"/>
                  </a:lnTo>
                  <a:lnTo>
                    <a:pt x="203881" y="15198"/>
                  </a:lnTo>
                  <a:lnTo>
                    <a:pt x="249751" y="3901"/>
                  </a:lnTo>
                  <a:lnTo>
                    <a:pt x="298107" y="0"/>
                  </a:lnTo>
                  <a:lnTo>
                    <a:pt x="346462" y="3901"/>
                  </a:lnTo>
                  <a:lnTo>
                    <a:pt x="392333" y="15198"/>
                  </a:lnTo>
                  <a:lnTo>
                    <a:pt x="435105" y="33276"/>
                  </a:lnTo>
                  <a:lnTo>
                    <a:pt x="474166" y="57520"/>
                  </a:lnTo>
                  <a:lnTo>
                    <a:pt x="508901" y="87317"/>
                  </a:lnTo>
                  <a:lnTo>
                    <a:pt x="538697" y="122053"/>
                  </a:lnTo>
                  <a:lnTo>
                    <a:pt x="562940" y="161114"/>
                  </a:lnTo>
                  <a:lnTo>
                    <a:pt x="581016" y="203886"/>
                  </a:lnTo>
                  <a:lnTo>
                    <a:pt x="592312" y="249754"/>
                  </a:lnTo>
                  <a:lnTo>
                    <a:pt x="596214" y="298107"/>
                  </a:lnTo>
                </a:path>
              </a:pathLst>
            </a:custGeom>
            <a:ln w="6349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044469" y="2673464"/>
              <a:ext cx="668020" cy="334010"/>
            </a:xfrm>
            <a:custGeom>
              <a:avLst/>
              <a:gdLst/>
              <a:ahLst/>
              <a:cxnLst/>
              <a:rect l="l" t="t" r="r" b="b"/>
              <a:pathLst>
                <a:path w="668019" h="334010">
                  <a:moveTo>
                    <a:pt x="0" y="333844"/>
                  </a:moveTo>
                  <a:lnTo>
                    <a:pt x="3619" y="284511"/>
                  </a:lnTo>
                  <a:lnTo>
                    <a:pt x="14134" y="237425"/>
                  </a:lnTo>
                  <a:lnTo>
                    <a:pt x="31028" y="193103"/>
                  </a:lnTo>
                  <a:lnTo>
                    <a:pt x="53784" y="152062"/>
                  </a:lnTo>
                  <a:lnTo>
                    <a:pt x="81886" y="114817"/>
                  </a:lnTo>
                  <a:lnTo>
                    <a:pt x="114817" y="81886"/>
                  </a:lnTo>
                  <a:lnTo>
                    <a:pt x="152062" y="53784"/>
                  </a:lnTo>
                  <a:lnTo>
                    <a:pt x="193103" y="31028"/>
                  </a:lnTo>
                  <a:lnTo>
                    <a:pt x="237425" y="14134"/>
                  </a:lnTo>
                  <a:lnTo>
                    <a:pt x="284511" y="3619"/>
                  </a:lnTo>
                  <a:lnTo>
                    <a:pt x="333844" y="0"/>
                  </a:lnTo>
                  <a:lnTo>
                    <a:pt x="383178" y="3619"/>
                  </a:lnTo>
                  <a:lnTo>
                    <a:pt x="430264" y="14134"/>
                  </a:lnTo>
                  <a:lnTo>
                    <a:pt x="474585" y="31028"/>
                  </a:lnTo>
                  <a:lnTo>
                    <a:pt x="515627" y="53784"/>
                  </a:lnTo>
                  <a:lnTo>
                    <a:pt x="552872" y="81886"/>
                  </a:lnTo>
                  <a:lnTo>
                    <a:pt x="585803" y="114817"/>
                  </a:lnTo>
                  <a:lnTo>
                    <a:pt x="613905" y="152062"/>
                  </a:lnTo>
                  <a:lnTo>
                    <a:pt x="636661" y="193103"/>
                  </a:lnTo>
                  <a:lnTo>
                    <a:pt x="653555" y="237425"/>
                  </a:lnTo>
                  <a:lnTo>
                    <a:pt x="664070" y="284511"/>
                  </a:lnTo>
                  <a:lnTo>
                    <a:pt x="667689" y="333844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1008733" y="2637726"/>
              <a:ext cx="739775" cy="370205"/>
            </a:xfrm>
            <a:custGeom>
              <a:avLst/>
              <a:gdLst/>
              <a:ahLst/>
              <a:cxnLst/>
              <a:rect l="l" t="t" r="r" b="b"/>
              <a:pathLst>
                <a:path w="739775" h="370205">
                  <a:moveTo>
                    <a:pt x="0" y="369582"/>
                  </a:moveTo>
                  <a:lnTo>
                    <a:pt x="2879" y="323223"/>
                  </a:lnTo>
                  <a:lnTo>
                    <a:pt x="11287" y="278581"/>
                  </a:lnTo>
                  <a:lnTo>
                    <a:pt x="24877" y="236005"/>
                  </a:lnTo>
                  <a:lnTo>
                    <a:pt x="43302" y="195840"/>
                  </a:lnTo>
                  <a:lnTo>
                    <a:pt x="66217" y="158432"/>
                  </a:lnTo>
                  <a:lnTo>
                    <a:pt x="93274" y="124128"/>
                  </a:lnTo>
                  <a:lnTo>
                    <a:pt x="124128" y="93274"/>
                  </a:lnTo>
                  <a:lnTo>
                    <a:pt x="158432" y="66217"/>
                  </a:lnTo>
                  <a:lnTo>
                    <a:pt x="195840" y="43302"/>
                  </a:lnTo>
                  <a:lnTo>
                    <a:pt x="236005" y="24877"/>
                  </a:lnTo>
                  <a:lnTo>
                    <a:pt x="278581" y="11287"/>
                  </a:lnTo>
                  <a:lnTo>
                    <a:pt x="323223" y="2879"/>
                  </a:lnTo>
                  <a:lnTo>
                    <a:pt x="369582" y="0"/>
                  </a:lnTo>
                  <a:lnTo>
                    <a:pt x="415939" y="2879"/>
                  </a:lnTo>
                  <a:lnTo>
                    <a:pt x="460579" y="11287"/>
                  </a:lnTo>
                  <a:lnTo>
                    <a:pt x="503154" y="24877"/>
                  </a:lnTo>
                  <a:lnTo>
                    <a:pt x="543319" y="43302"/>
                  </a:lnTo>
                  <a:lnTo>
                    <a:pt x="580727" y="66217"/>
                  </a:lnTo>
                  <a:lnTo>
                    <a:pt x="615031" y="93274"/>
                  </a:lnTo>
                  <a:lnTo>
                    <a:pt x="645886" y="124128"/>
                  </a:lnTo>
                  <a:lnTo>
                    <a:pt x="672944" y="158432"/>
                  </a:lnTo>
                  <a:lnTo>
                    <a:pt x="695860" y="195840"/>
                  </a:lnTo>
                  <a:lnTo>
                    <a:pt x="714286" y="236005"/>
                  </a:lnTo>
                  <a:lnTo>
                    <a:pt x="727877" y="278581"/>
                  </a:lnTo>
                  <a:lnTo>
                    <a:pt x="736285" y="323223"/>
                  </a:lnTo>
                  <a:lnTo>
                    <a:pt x="739165" y="369582"/>
                  </a:lnTo>
                </a:path>
              </a:pathLst>
            </a:custGeom>
            <a:ln w="6349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972995" y="2601988"/>
              <a:ext cx="810895" cy="405765"/>
            </a:xfrm>
            <a:custGeom>
              <a:avLst/>
              <a:gdLst/>
              <a:ahLst/>
              <a:cxnLst/>
              <a:rect l="l" t="t" r="r" b="b"/>
              <a:pathLst>
                <a:path w="810894" h="405764">
                  <a:moveTo>
                    <a:pt x="0" y="405320"/>
                  </a:moveTo>
                  <a:lnTo>
                    <a:pt x="2726" y="358051"/>
                  </a:lnTo>
                  <a:lnTo>
                    <a:pt x="10704" y="312384"/>
                  </a:lnTo>
                  <a:lnTo>
                    <a:pt x="23629" y="268623"/>
                  </a:lnTo>
                  <a:lnTo>
                    <a:pt x="41197" y="227071"/>
                  </a:lnTo>
                  <a:lnTo>
                    <a:pt x="63104" y="188033"/>
                  </a:lnTo>
                  <a:lnTo>
                    <a:pt x="89045" y="151814"/>
                  </a:lnTo>
                  <a:lnTo>
                    <a:pt x="118716" y="118716"/>
                  </a:lnTo>
                  <a:lnTo>
                    <a:pt x="151814" y="89045"/>
                  </a:lnTo>
                  <a:lnTo>
                    <a:pt x="188033" y="63104"/>
                  </a:lnTo>
                  <a:lnTo>
                    <a:pt x="227071" y="41197"/>
                  </a:lnTo>
                  <a:lnTo>
                    <a:pt x="268623" y="23629"/>
                  </a:lnTo>
                  <a:lnTo>
                    <a:pt x="312384" y="10704"/>
                  </a:lnTo>
                  <a:lnTo>
                    <a:pt x="358051" y="2726"/>
                  </a:lnTo>
                  <a:lnTo>
                    <a:pt x="405320" y="0"/>
                  </a:lnTo>
                  <a:lnTo>
                    <a:pt x="452589" y="2726"/>
                  </a:lnTo>
                  <a:lnTo>
                    <a:pt x="498256" y="10704"/>
                  </a:lnTo>
                  <a:lnTo>
                    <a:pt x="542017" y="23629"/>
                  </a:lnTo>
                  <a:lnTo>
                    <a:pt x="583569" y="41197"/>
                  </a:lnTo>
                  <a:lnTo>
                    <a:pt x="622607" y="63104"/>
                  </a:lnTo>
                  <a:lnTo>
                    <a:pt x="658826" y="89045"/>
                  </a:lnTo>
                  <a:lnTo>
                    <a:pt x="691924" y="118716"/>
                  </a:lnTo>
                  <a:lnTo>
                    <a:pt x="721595" y="151814"/>
                  </a:lnTo>
                  <a:lnTo>
                    <a:pt x="747536" y="188033"/>
                  </a:lnTo>
                  <a:lnTo>
                    <a:pt x="769443" y="227071"/>
                  </a:lnTo>
                  <a:lnTo>
                    <a:pt x="787011" y="268623"/>
                  </a:lnTo>
                  <a:lnTo>
                    <a:pt x="799936" y="312384"/>
                  </a:lnTo>
                  <a:lnTo>
                    <a:pt x="807914" y="358051"/>
                  </a:lnTo>
                  <a:lnTo>
                    <a:pt x="810641" y="405320"/>
                  </a:lnTo>
                </a:path>
              </a:pathLst>
            </a:custGeom>
            <a:ln w="6349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937257" y="2566250"/>
              <a:ext cx="882650" cy="441325"/>
            </a:xfrm>
            <a:custGeom>
              <a:avLst/>
              <a:gdLst/>
              <a:ahLst/>
              <a:cxnLst/>
              <a:rect l="l" t="t" r="r" b="b"/>
              <a:pathLst>
                <a:path w="882650" h="441325">
                  <a:moveTo>
                    <a:pt x="0" y="441058"/>
                  </a:moveTo>
                  <a:lnTo>
                    <a:pt x="2587" y="393000"/>
                  </a:lnTo>
                  <a:lnTo>
                    <a:pt x="10172" y="346442"/>
                  </a:lnTo>
                  <a:lnTo>
                    <a:pt x="22484" y="301651"/>
                  </a:lnTo>
                  <a:lnTo>
                    <a:pt x="39255" y="258897"/>
                  </a:lnTo>
                  <a:lnTo>
                    <a:pt x="60215" y="218449"/>
                  </a:lnTo>
                  <a:lnTo>
                    <a:pt x="85096" y="180576"/>
                  </a:lnTo>
                  <a:lnTo>
                    <a:pt x="113628" y="145548"/>
                  </a:lnTo>
                  <a:lnTo>
                    <a:pt x="145542" y="113632"/>
                  </a:lnTo>
                  <a:lnTo>
                    <a:pt x="180571" y="85099"/>
                  </a:lnTo>
                  <a:lnTo>
                    <a:pt x="218443" y="60218"/>
                  </a:lnTo>
                  <a:lnTo>
                    <a:pt x="258891" y="39257"/>
                  </a:lnTo>
                  <a:lnTo>
                    <a:pt x="301646" y="22485"/>
                  </a:lnTo>
                  <a:lnTo>
                    <a:pt x="346438" y="10173"/>
                  </a:lnTo>
                  <a:lnTo>
                    <a:pt x="392998" y="2588"/>
                  </a:lnTo>
                  <a:lnTo>
                    <a:pt x="441058" y="0"/>
                  </a:lnTo>
                  <a:lnTo>
                    <a:pt x="489115" y="2588"/>
                  </a:lnTo>
                  <a:lnTo>
                    <a:pt x="535673" y="10173"/>
                  </a:lnTo>
                  <a:lnTo>
                    <a:pt x="580464" y="22485"/>
                  </a:lnTo>
                  <a:lnTo>
                    <a:pt x="623217" y="39257"/>
                  </a:lnTo>
                  <a:lnTo>
                    <a:pt x="663663" y="60218"/>
                  </a:lnTo>
                  <a:lnTo>
                    <a:pt x="701535" y="85099"/>
                  </a:lnTo>
                  <a:lnTo>
                    <a:pt x="736562" y="113632"/>
                  </a:lnTo>
                  <a:lnTo>
                    <a:pt x="768476" y="145548"/>
                  </a:lnTo>
                  <a:lnTo>
                    <a:pt x="797008" y="180576"/>
                  </a:lnTo>
                  <a:lnTo>
                    <a:pt x="821888" y="218449"/>
                  </a:lnTo>
                  <a:lnTo>
                    <a:pt x="842848" y="258897"/>
                  </a:lnTo>
                  <a:lnTo>
                    <a:pt x="859619" y="301651"/>
                  </a:lnTo>
                  <a:lnTo>
                    <a:pt x="871931" y="346442"/>
                  </a:lnTo>
                  <a:lnTo>
                    <a:pt x="879515" y="393000"/>
                  </a:lnTo>
                  <a:lnTo>
                    <a:pt x="882103" y="441058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901520" y="2530525"/>
              <a:ext cx="953769" cy="476884"/>
            </a:xfrm>
            <a:custGeom>
              <a:avLst/>
              <a:gdLst/>
              <a:ahLst/>
              <a:cxnLst/>
              <a:rect l="l" t="t" r="r" b="b"/>
              <a:pathLst>
                <a:path w="953769" h="476885">
                  <a:moveTo>
                    <a:pt x="0" y="476783"/>
                  </a:moveTo>
                  <a:lnTo>
                    <a:pt x="2461" y="428034"/>
                  </a:lnTo>
                  <a:lnTo>
                    <a:pt x="9686" y="380694"/>
                  </a:lnTo>
                  <a:lnTo>
                    <a:pt x="21436" y="335002"/>
                  </a:lnTo>
                  <a:lnTo>
                    <a:pt x="37469" y="291197"/>
                  </a:lnTo>
                  <a:lnTo>
                    <a:pt x="57547" y="249519"/>
                  </a:lnTo>
                  <a:lnTo>
                    <a:pt x="81430" y="210208"/>
                  </a:lnTo>
                  <a:lnTo>
                    <a:pt x="108877" y="173504"/>
                  </a:lnTo>
                  <a:lnTo>
                    <a:pt x="139650" y="139646"/>
                  </a:lnTo>
                  <a:lnTo>
                    <a:pt x="173509" y="108873"/>
                  </a:lnTo>
                  <a:lnTo>
                    <a:pt x="210214" y="81426"/>
                  </a:lnTo>
                  <a:lnTo>
                    <a:pt x="249525" y="57544"/>
                  </a:lnTo>
                  <a:lnTo>
                    <a:pt x="291202" y="37467"/>
                  </a:lnTo>
                  <a:lnTo>
                    <a:pt x="335006" y="21435"/>
                  </a:lnTo>
                  <a:lnTo>
                    <a:pt x="380698" y="9686"/>
                  </a:lnTo>
                  <a:lnTo>
                    <a:pt x="428036" y="2461"/>
                  </a:lnTo>
                  <a:lnTo>
                    <a:pt x="476783" y="0"/>
                  </a:lnTo>
                  <a:lnTo>
                    <a:pt x="525534" y="2461"/>
                  </a:lnTo>
                  <a:lnTo>
                    <a:pt x="572876" y="9686"/>
                  </a:lnTo>
                  <a:lnTo>
                    <a:pt x="618570" y="21435"/>
                  </a:lnTo>
                  <a:lnTo>
                    <a:pt x="662377" y="37467"/>
                  </a:lnTo>
                  <a:lnTo>
                    <a:pt x="704055" y="57544"/>
                  </a:lnTo>
                  <a:lnTo>
                    <a:pt x="743367" y="81426"/>
                  </a:lnTo>
                  <a:lnTo>
                    <a:pt x="780073" y="108873"/>
                  </a:lnTo>
                  <a:lnTo>
                    <a:pt x="813931" y="139646"/>
                  </a:lnTo>
                  <a:lnTo>
                    <a:pt x="844704" y="173504"/>
                  </a:lnTo>
                  <a:lnTo>
                    <a:pt x="872152" y="210208"/>
                  </a:lnTo>
                  <a:lnTo>
                    <a:pt x="896034" y="249519"/>
                  </a:lnTo>
                  <a:lnTo>
                    <a:pt x="916111" y="291197"/>
                  </a:lnTo>
                  <a:lnTo>
                    <a:pt x="932144" y="335002"/>
                  </a:lnTo>
                  <a:lnTo>
                    <a:pt x="943892" y="380694"/>
                  </a:lnTo>
                  <a:lnTo>
                    <a:pt x="951117" y="428034"/>
                  </a:lnTo>
                  <a:lnTo>
                    <a:pt x="953579" y="476783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378305" y="2287879"/>
              <a:ext cx="0" cy="522605"/>
            </a:xfrm>
            <a:custGeom>
              <a:avLst/>
              <a:gdLst/>
              <a:ahLst/>
              <a:cxnLst/>
              <a:rect l="l" t="t" r="r" b="b"/>
              <a:pathLst>
                <a:path h="522605">
                  <a:moveTo>
                    <a:pt x="0" y="0"/>
                  </a:moveTo>
                  <a:lnTo>
                    <a:pt x="0" y="522465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1234313" y="2863316"/>
              <a:ext cx="288290" cy="144145"/>
            </a:xfrm>
            <a:custGeom>
              <a:avLst/>
              <a:gdLst/>
              <a:ahLst/>
              <a:cxnLst/>
              <a:rect l="l" t="t" r="r" b="b"/>
              <a:pathLst>
                <a:path w="288290" h="144144">
                  <a:moveTo>
                    <a:pt x="143992" y="0"/>
                  </a:moveTo>
                  <a:lnTo>
                    <a:pt x="0" y="143992"/>
                  </a:lnTo>
                  <a:lnTo>
                    <a:pt x="287997" y="143992"/>
                  </a:lnTo>
                  <a:lnTo>
                    <a:pt x="1439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720034" y="1690751"/>
              <a:ext cx="1316550" cy="65826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4" name="object 24"/>
          <p:cNvSpPr/>
          <p:nvPr/>
        </p:nvSpPr>
        <p:spPr>
          <a:xfrm>
            <a:off x="2884556" y="4837838"/>
            <a:ext cx="1129811" cy="5649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058960" y="2253214"/>
            <a:ext cx="247716" cy="2477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396676" y="5809773"/>
            <a:ext cx="686072" cy="725852"/>
            <a:chOff x="2792793" y="6114745"/>
            <a:chExt cx="799465" cy="845819"/>
          </a:xfrm>
        </p:grpSpPr>
        <p:sp>
          <p:nvSpPr>
            <p:cNvPr id="27" name="object 27"/>
            <p:cNvSpPr/>
            <p:nvPr/>
          </p:nvSpPr>
          <p:spPr>
            <a:xfrm>
              <a:off x="2960319" y="6545683"/>
              <a:ext cx="150495" cy="411480"/>
            </a:xfrm>
            <a:custGeom>
              <a:avLst/>
              <a:gdLst/>
              <a:ahLst/>
              <a:cxnLst/>
              <a:rect l="l" t="t" r="r" b="b"/>
              <a:pathLst>
                <a:path w="150494" h="411479">
                  <a:moveTo>
                    <a:pt x="0" y="411302"/>
                  </a:moveTo>
                  <a:lnTo>
                    <a:pt x="0" y="75247"/>
                  </a:lnTo>
                  <a:lnTo>
                    <a:pt x="5912" y="45959"/>
                  </a:lnTo>
                  <a:lnTo>
                    <a:pt x="22036" y="22040"/>
                  </a:lnTo>
                  <a:lnTo>
                    <a:pt x="45953" y="5913"/>
                  </a:lnTo>
                  <a:lnTo>
                    <a:pt x="75247" y="0"/>
                  </a:lnTo>
                  <a:lnTo>
                    <a:pt x="104535" y="5913"/>
                  </a:lnTo>
                  <a:lnTo>
                    <a:pt x="128454" y="22040"/>
                  </a:lnTo>
                  <a:lnTo>
                    <a:pt x="144581" y="45959"/>
                  </a:lnTo>
                  <a:lnTo>
                    <a:pt x="150495" y="75247"/>
                  </a:lnTo>
                  <a:lnTo>
                    <a:pt x="150495" y="411302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2919234" y="6508916"/>
              <a:ext cx="233045" cy="448309"/>
            </a:xfrm>
            <a:custGeom>
              <a:avLst/>
              <a:gdLst/>
              <a:ahLst/>
              <a:cxnLst/>
              <a:rect l="l" t="t" r="r" b="b"/>
              <a:pathLst>
                <a:path w="233044" h="448309">
                  <a:moveTo>
                    <a:pt x="0" y="448068"/>
                  </a:moveTo>
                  <a:lnTo>
                    <a:pt x="0" y="116331"/>
                  </a:lnTo>
                  <a:lnTo>
                    <a:pt x="9141" y="71044"/>
                  </a:lnTo>
                  <a:lnTo>
                    <a:pt x="34072" y="34067"/>
                  </a:lnTo>
                  <a:lnTo>
                    <a:pt x="71049" y="9140"/>
                  </a:lnTo>
                  <a:lnTo>
                    <a:pt x="116332" y="0"/>
                  </a:lnTo>
                  <a:lnTo>
                    <a:pt x="161616" y="9140"/>
                  </a:lnTo>
                  <a:lnTo>
                    <a:pt x="198597" y="34067"/>
                  </a:lnTo>
                  <a:lnTo>
                    <a:pt x="223532" y="71044"/>
                  </a:lnTo>
                  <a:lnTo>
                    <a:pt x="232676" y="116331"/>
                  </a:lnTo>
                  <a:lnTo>
                    <a:pt x="232676" y="448068"/>
                  </a:lnTo>
                </a:path>
              </a:pathLst>
            </a:custGeom>
            <a:ln w="6349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2878137" y="6472137"/>
              <a:ext cx="314960" cy="485140"/>
            </a:xfrm>
            <a:custGeom>
              <a:avLst/>
              <a:gdLst/>
              <a:ahLst/>
              <a:cxnLst/>
              <a:rect l="l" t="t" r="r" b="b"/>
              <a:pathLst>
                <a:path w="314960" h="485140">
                  <a:moveTo>
                    <a:pt x="0" y="484847"/>
                  </a:moveTo>
                  <a:lnTo>
                    <a:pt x="0" y="157429"/>
                  </a:lnTo>
                  <a:lnTo>
                    <a:pt x="8025" y="107669"/>
                  </a:lnTo>
                  <a:lnTo>
                    <a:pt x="30375" y="64454"/>
                  </a:lnTo>
                  <a:lnTo>
                    <a:pt x="64454" y="30375"/>
                  </a:lnTo>
                  <a:lnTo>
                    <a:pt x="107669" y="8025"/>
                  </a:lnTo>
                  <a:lnTo>
                    <a:pt x="157429" y="0"/>
                  </a:lnTo>
                  <a:lnTo>
                    <a:pt x="207187" y="8025"/>
                  </a:lnTo>
                  <a:lnTo>
                    <a:pt x="250399" y="30375"/>
                  </a:lnTo>
                  <a:lnTo>
                    <a:pt x="284475" y="64454"/>
                  </a:lnTo>
                  <a:lnTo>
                    <a:pt x="306821" y="107669"/>
                  </a:lnTo>
                  <a:lnTo>
                    <a:pt x="314845" y="157429"/>
                  </a:lnTo>
                  <a:lnTo>
                    <a:pt x="314845" y="484847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2837052" y="6435370"/>
              <a:ext cx="397510" cy="521970"/>
            </a:xfrm>
            <a:custGeom>
              <a:avLst/>
              <a:gdLst/>
              <a:ahLst/>
              <a:cxnLst/>
              <a:rect l="l" t="t" r="r" b="b"/>
              <a:pathLst>
                <a:path w="397510" h="521970">
                  <a:moveTo>
                    <a:pt x="0" y="521614"/>
                  </a:moveTo>
                  <a:lnTo>
                    <a:pt x="0" y="198513"/>
                  </a:lnTo>
                  <a:lnTo>
                    <a:pt x="5242" y="152995"/>
                  </a:lnTo>
                  <a:lnTo>
                    <a:pt x="20176" y="111211"/>
                  </a:lnTo>
                  <a:lnTo>
                    <a:pt x="43610" y="74352"/>
                  </a:lnTo>
                  <a:lnTo>
                    <a:pt x="74352" y="43610"/>
                  </a:lnTo>
                  <a:lnTo>
                    <a:pt x="111211" y="20176"/>
                  </a:lnTo>
                  <a:lnTo>
                    <a:pt x="152995" y="5242"/>
                  </a:lnTo>
                  <a:lnTo>
                    <a:pt x="198513" y="0"/>
                  </a:lnTo>
                  <a:lnTo>
                    <a:pt x="244032" y="5242"/>
                  </a:lnTo>
                  <a:lnTo>
                    <a:pt x="285816" y="20176"/>
                  </a:lnTo>
                  <a:lnTo>
                    <a:pt x="322675" y="43610"/>
                  </a:lnTo>
                  <a:lnTo>
                    <a:pt x="353417" y="74352"/>
                  </a:lnTo>
                  <a:lnTo>
                    <a:pt x="376850" y="111211"/>
                  </a:lnTo>
                  <a:lnTo>
                    <a:pt x="391784" y="152995"/>
                  </a:lnTo>
                  <a:lnTo>
                    <a:pt x="397027" y="198513"/>
                  </a:lnTo>
                  <a:lnTo>
                    <a:pt x="397027" y="521614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2795968" y="6398591"/>
              <a:ext cx="479425" cy="558800"/>
            </a:xfrm>
            <a:custGeom>
              <a:avLst/>
              <a:gdLst/>
              <a:ahLst/>
              <a:cxnLst/>
              <a:rect l="l" t="t" r="r" b="b"/>
              <a:pathLst>
                <a:path w="479425" h="558800">
                  <a:moveTo>
                    <a:pt x="0" y="558393"/>
                  </a:moveTo>
                  <a:lnTo>
                    <a:pt x="0" y="239598"/>
                  </a:lnTo>
                  <a:lnTo>
                    <a:pt x="4867" y="191312"/>
                  </a:lnTo>
                  <a:lnTo>
                    <a:pt x="18829" y="146337"/>
                  </a:lnTo>
                  <a:lnTo>
                    <a:pt x="40920" y="105638"/>
                  </a:lnTo>
                  <a:lnTo>
                    <a:pt x="70178" y="70178"/>
                  </a:lnTo>
                  <a:lnTo>
                    <a:pt x="105638" y="40920"/>
                  </a:lnTo>
                  <a:lnTo>
                    <a:pt x="146337" y="18829"/>
                  </a:lnTo>
                  <a:lnTo>
                    <a:pt x="191312" y="4867"/>
                  </a:lnTo>
                  <a:lnTo>
                    <a:pt x="239598" y="0"/>
                  </a:lnTo>
                  <a:lnTo>
                    <a:pt x="287887" y="4867"/>
                  </a:lnTo>
                  <a:lnTo>
                    <a:pt x="332863" y="18829"/>
                  </a:lnTo>
                  <a:lnTo>
                    <a:pt x="373563" y="40920"/>
                  </a:lnTo>
                  <a:lnTo>
                    <a:pt x="409022" y="70178"/>
                  </a:lnTo>
                  <a:lnTo>
                    <a:pt x="438278" y="105638"/>
                  </a:lnTo>
                  <a:lnTo>
                    <a:pt x="460368" y="146337"/>
                  </a:lnTo>
                  <a:lnTo>
                    <a:pt x="474328" y="191312"/>
                  </a:lnTo>
                  <a:lnTo>
                    <a:pt x="479196" y="239598"/>
                  </a:lnTo>
                  <a:lnTo>
                    <a:pt x="479196" y="558393"/>
                  </a:lnTo>
                </a:path>
              </a:pathLst>
            </a:custGeom>
            <a:ln w="6349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3274098" y="6545683"/>
              <a:ext cx="150495" cy="411480"/>
            </a:xfrm>
            <a:custGeom>
              <a:avLst/>
              <a:gdLst/>
              <a:ahLst/>
              <a:cxnLst/>
              <a:rect l="l" t="t" r="r" b="b"/>
              <a:pathLst>
                <a:path w="150495" h="411479">
                  <a:moveTo>
                    <a:pt x="0" y="411302"/>
                  </a:moveTo>
                  <a:lnTo>
                    <a:pt x="0" y="75247"/>
                  </a:lnTo>
                  <a:lnTo>
                    <a:pt x="5913" y="45959"/>
                  </a:lnTo>
                  <a:lnTo>
                    <a:pt x="22040" y="22040"/>
                  </a:lnTo>
                  <a:lnTo>
                    <a:pt x="45959" y="5913"/>
                  </a:lnTo>
                  <a:lnTo>
                    <a:pt x="75247" y="0"/>
                  </a:lnTo>
                  <a:lnTo>
                    <a:pt x="104541" y="5913"/>
                  </a:lnTo>
                  <a:lnTo>
                    <a:pt x="128458" y="22040"/>
                  </a:lnTo>
                  <a:lnTo>
                    <a:pt x="144582" y="45959"/>
                  </a:lnTo>
                  <a:lnTo>
                    <a:pt x="150495" y="75247"/>
                  </a:lnTo>
                  <a:lnTo>
                    <a:pt x="150495" y="411302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3233013" y="6508916"/>
              <a:ext cx="233045" cy="448309"/>
            </a:xfrm>
            <a:custGeom>
              <a:avLst/>
              <a:gdLst/>
              <a:ahLst/>
              <a:cxnLst/>
              <a:rect l="l" t="t" r="r" b="b"/>
              <a:pathLst>
                <a:path w="233045" h="448309">
                  <a:moveTo>
                    <a:pt x="0" y="448068"/>
                  </a:moveTo>
                  <a:lnTo>
                    <a:pt x="0" y="116331"/>
                  </a:lnTo>
                  <a:lnTo>
                    <a:pt x="9143" y="71044"/>
                  </a:lnTo>
                  <a:lnTo>
                    <a:pt x="34078" y="34067"/>
                  </a:lnTo>
                  <a:lnTo>
                    <a:pt x="71060" y="9140"/>
                  </a:lnTo>
                  <a:lnTo>
                    <a:pt x="116344" y="0"/>
                  </a:lnTo>
                  <a:lnTo>
                    <a:pt x="161626" y="9140"/>
                  </a:lnTo>
                  <a:lnTo>
                    <a:pt x="198604" y="34067"/>
                  </a:lnTo>
                  <a:lnTo>
                    <a:pt x="223534" y="71044"/>
                  </a:lnTo>
                  <a:lnTo>
                    <a:pt x="232676" y="116331"/>
                  </a:lnTo>
                  <a:lnTo>
                    <a:pt x="232676" y="448068"/>
                  </a:lnTo>
                </a:path>
              </a:pathLst>
            </a:custGeom>
            <a:ln w="6349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3191929" y="6472137"/>
              <a:ext cx="314960" cy="485140"/>
            </a:xfrm>
            <a:custGeom>
              <a:avLst/>
              <a:gdLst/>
              <a:ahLst/>
              <a:cxnLst/>
              <a:rect l="l" t="t" r="r" b="b"/>
              <a:pathLst>
                <a:path w="314960" h="485140">
                  <a:moveTo>
                    <a:pt x="0" y="484847"/>
                  </a:moveTo>
                  <a:lnTo>
                    <a:pt x="0" y="157429"/>
                  </a:lnTo>
                  <a:lnTo>
                    <a:pt x="8024" y="107669"/>
                  </a:lnTo>
                  <a:lnTo>
                    <a:pt x="30371" y="64454"/>
                  </a:lnTo>
                  <a:lnTo>
                    <a:pt x="64448" y="30375"/>
                  </a:lnTo>
                  <a:lnTo>
                    <a:pt x="107665" y="8025"/>
                  </a:lnTo>
                  <a:lnTo>
                    <a:pt x="157429" y="0"/>
                  </a:lnTo>
                  <a:lnTo>
                    <a:pt x="207182" y="8025"/>
                  </a:lnTo>
                  <a:lnTo>
                    <a:pt x="250394" y="30375"/>
                  </a:lnTo>
                  <a:lnTo>
                    <a:pt x="284471" y="64454"/>
                  </a:lnTo>
                  <a:lnTo>
                    <a:pt x="306819" y="107669"/>
                  </a:lnTo>
                  <a:lnTo>
                    <a:pt x="314845" y="157429"/>
                  </a:lnTo>
                  <a:lnTo>
                    <a:pt x="314845" y="484847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3150844" y="6435370"/>
              <a:ext cx="397510" cy="521970"/>
            </a:xfrm>
            <a:custGeom>
              <a:avLst/>
              <a:gdLst/>
              <a:ahLst/>
              <a:cxnLst/>
              <a:rect l="l" t="t" r="r" b="b"/>
              <a:pathLst>
                <a:path w="397510" h="521970">
                  <a:moveTo>
                    <a:pt x="0" y="521614"/>
                  </a:moveTo>
                  <a:lnTo>
                    <a:pt x="0" y="198513"/>
                  </a:lnTo>
                  <a:lnTo>
                    <a:pt x="5242" y="152995"/>
                  </a:lnTo>
                  <a:lnTo>
                    <a:pt x="20176" y="111211"/>
                  </a:lnTo>
                  <a:lnTo>
                    <a:pt x="43610" y="74352"/>
                  </a:lnTo>
                  <a:lnTo>
                    <a:pt x="74352" y="43610"/>
                  </a:lnTo>
                  <a:lnTo>
                    <a:pt x="111211" y="20176"/>
                  </a:lnTo>
                  <a:lnTo>
                    <a:pt x="152995" y="5242"/>
                  </a:lnTo>
                  <a:lnTo>
                    <a:pt x="198513" y="0"/>
                  </a:lnTo>
                  <a:lnTo>
                    <a:pt x="244032" y="5242"/>
                  </a:lnTo>
                  <a:lnTo>
                    <a:pt x="285816" y="20176"/>
                  </a:lnTo>
                  <a:lnTo>
                    <a:pt x="322675" y="43610"/>
                  </a:lnTo>
                  <a:lnTo>
                    <a:pt x="353417" y="74352"/>
                  </a:lnTo>
                  <a:lnTo>
                    <a:pt x="376850" y="111211"/>
                  </a:lnTo>
                  <a:lnTo>
                    <a:pt x="391784" y="152995"/>
                  </a:lnTo>
                  <a:lnTo>
                    <a:pt x="397027" y="198513"/>
                  </a:lnTo>
                  <a:lnTo>
                    <a:pt x="397027" y="521614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3109747" y="6398591"/>
              <a:ext cx="479425" cy="558800"/>
            </a:xfrm>
            <a:custGeom>
              <a:avLst/>
              <a:gdLst/>
              <a:ahLst/>
              <a:cxnLst/>
              <a:rect l="l" t="t" r="r" b="b"/>
              <a:pathLst>
                <a:path w="479425" h="558800">
                  <a:moveTo>
                    <a:pt x="0" y="558393"/>
                  </a:moveTo>
                  <a:lnTo>
                    <a:pt x="0" y="239598"/>
                  </a:lnTo>
                  <a:lnTo>
                    <a:pt x="4867" y="191312"/>
                  </a:lnTo>
                  <a:lnTo>
                    <a:pt x="18829" y="146337"/>
                  </a:lnTo>
                  <a:lnTo>
                    <a:pt x="40920" y="105638"/>
                  </a:lnTo>
                  <a:lnTo>
                    <a:pt x="70178" y="70178"/>
                  </a:lnTo>
                  <a:lnTo>
                    <a:pt x="105638" y="40920"/>
                  </a:lnTo>
                  <a:lnTo>
                    <a:pt x="146337" y="18829"/>
                  </a:lnTo>
                  <a:lnTo>
                    <a:pt x="191312" y="4867"/>
                  </a:lnTo>
                  <a:lnTo>
                    <a:pt x="239598" y="0"/>
                  </a:lnTo>
                  <a:lnTo>
                    <a:pt x="287887" y="4867"/>
                  </a:lnTo>
                  <a:lnTo>
                    <a:pt x="332863" y="18829"/>
                  </a:lnTo>
                  <a:lnTo>
                    <a:pt x="373563" y="40920"/>
                  </a:lnTo>
                  <a:lnTo>
                    <a:pt x="409022" y="70178"/>
                  </a:lnTo>
                  <a:lnTo>
                    <a:pt x="438278" y="105638"/>
                  </a:lnTo>
                  <a:lnTo>
                    <a:pt x="460368" y="146337"/>
                  </a:lnTo>
                  <a:lnTo>
                    <a:pt x="474328" y="191312"/>
                  </a:lnTo>
                  <a:lnTo>
                    <a:pt x="479196" y="239598"/>
                  </a:lnTo>
                  <a:lnTo>
                    <a:pt x="479196" y="558393"/>
                  </a:lnTo>
                </a:path>
              </a:pathLst>
            </a:custGeom>
            <a:ln w="6349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2916313" y="6114745"/>
              <a:ext cx="238518" cy="23853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/>
          <p:nvPr/>
        </p:nvSpPr>
        <p:spPr>
          <a:xfrm>
            <a:off x="2255243" y="5945866"/>
            <a:ext cx="0" cy="586894"/>
          </a:xfrm>
          <a:custGeom>
            <a:avLst/>
            <a:gdLst/>
            <a:ahLst/>
            <a:cxnLst/>
            <a:rect l="l" t="t" r="r" b="b"/>
            <a:pathLst>
              <a:path h="683895">
                <a:moveTo>
                  <a:pt x="0" y="683653"/>
                </a:moveTo>
                <a:lnTo>
                  <a:pt x="0" y="0"/>
                </a:lnTo>
              </a:path>
            </a:pathLst>
          </a:custGeom>
          <a:ln w="6350">
            <a:solidFill>
              <a:srgbClr val="EF8100"/>
            </a:solidFill>
          </a:ln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2027985" y="5571810"/>
            <a:ext cx="338404" cy="268653"/>
            <a:chOff x="2363165" y="5837453"/>
            <a:chExt cx="394335" cy="313055"/>
          </a:xfrm>
        </p:grpSpPr>
        <p:sp>
          <p:nvSpPr>
            <p:cNvPr id="40" name="object 40"/>
            <p:cNvSpPr/>
            <p:nvPr/>
          </p:nvSpPr>
          <p:spPr>
            <a:xfrm>
              <a:off x="2402357" y="5876632"/>
              <a:ext cx="351790" cy="271145"/>
            </a:xfrm>
            <a:custGeom>
              <a:avLst/>
              <a:gdLst/>
              <a:ahLst/>
              <a:cxnLst/>
              <a:rect l="l" t="t" r="r" b="b"/>
              <a:pathLst>
                <a:path w="351789" h="271145">
                  <a:moveTo>
                    <a:pt x="351637" y="270687"/>
                  </a:moveTo>
                  <a:lnTo>
                    <a:pt x="306616" y="225691"/>
                  </a:lnTo>
                  <a:lnTo>
                    <a:pt x="0" y="225691"/>
                  </a:lnTo>
                  <a:lnTo>
                    <a:pt x="0" y="0"/>
                  </a:lnTo>
                  <a:lnTo>
                    <a:pt x="351637" y="0"/>
                  </a:lnTo>
                  <a:lnTo>
                    <a:pt x="351637" y="270687"/>
                  </a:lnTo>
                  <a:close/>
                </a:path>
              </a:pathLst>
            </a:custGeom>
            <a:ln w="6349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2366340" y="5840628"/>
              <a:ext cx="351790" cy="226060"/>
            </a:xfrm>
            <a:custGeom>
              <a:avLst/>
              <a:gdLst/>
              <a:ahLst/>
              <a:cxnLst/>
              <a:rect l="l" t="t" r="r" b="b"/>
              <a:pathLst>
                <a:path w="351789" h="226060">
                  <a:moveTo>
                    <a:pt x="0" y="225691"/>
                  </a:moveTo>
                  <a:lnTo>
                    <a:pt x="0" y="0"/>
                  </a:lnTo>
                  <a:lnTo>
                    <a:pt x="351650" y="0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2462060" y="5922670"/>
              <a:ext cx="232410" cy="0"/>
            </a:xfrm>
            <a:custGeom>
              <a:avLst/>
              <a:gdLst/>
              <a:ahLst/>
              <a:cxnLst/>
              <a:rect l="l" t="t" r="r" b="b"/>
              <a:pathLst>
                <a:path w="232410">
                  <a:moveTo>
                    <a:pt x="0" y="0"/>
                  </a:moveTo>
                  <a:lnTo>
                    <a:pt x="232206" y="0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2462060" y="6011748"/>
              <a:ext cx="232410" cy="0"/>
            </a:xfrm>
            <a:custGeom>
              <a:avLst/>
              <a:gdLst/>
              <a:ahLst/>
              <a:cxnLst/>
              <a:rect l="l" t="t" r="r" b="b"/>
              <a:pathLst>
                <a:path w="232410">
                  <a:moveTo>
                    <a:pt x="0" y="0"/>
                  </a:moveTo>
                  <a:lnTo>
                    <a:pt x="232206" y="0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2462060" y="5967209"/>
              <a:ext cx="232410" cy="0"/>
            </a:xfrm>
            <a:custGeom>
              <a:avLst/>
              <a:gdLst/>
              <a:ahLst/>
              <a:cxnLst/>
              <a:rect l="l" t="t" r="r" b="b"/>
              <a:pathLst>
                <a:path w="232410">
                  <a:moveTo>
                    <a:pt x="0" y="0"/>
                  </a:moveTo>
                  <a:lnTo>
                    <a:pt x="232206" y="0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2462060" y="6056287"/>
              <a:ext cx="232410" cy="0"/>
            </a:xfrm>
            <a:custGeom>
              <a:avLst/>
              <a:gdLst/>
              <a:ahLst/>
              <a:cxnLst/>
              <a:rect l="l" t="t" r="r" b="b"/>
              <a:pathLst>
                <a:path w="232410">
                  <a:moveTo>
                    <a:pt x="0" y="0"/>
                  </a:moveTo>
                  <a:lnTo>
                    <a:pt x="232206" y="0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6" name="object 46"/>
          <p:cNvSpPr/>
          <p:nvPr/>
        </p:nvSpPr>
        <p:spPr>
          <a:xfrm>
            <a:off x="2128438" y="5945863"/>
            <a:ext cx="126970" cy="91549"/>
          </a:xfrm>
          <a:custGeom>
            <a:avLst/>
            <a:gdLst/>
            <a:ahLst/>
            <a:cxnLst/>
            <a:rect l="l" t="t" r="r" b="b"/>
            <a:pathLst>
              <a:path w="147955" h="106679">
                <a:moveTo>
                  <a:pt x="147764" y="106451"/>
                </a:moveTo>
                <a:lnTo>
                  <a:pt x="0" y="106451"/>
                </a:lnTo>
                <a:lnTo>
                  <a:pt x="53225" y="53225"/>
                </a:lnTo>
                <a:lnTo>
                  <a:pt x="0" y="0"/>
                </a:lnTo>
                <a:lnTo>
                  <a:pt x="147764" y="0"/>
                </a:lnTo>
              </a:path>
            </a:pathLst>
          </a:custGeom>
          <a:ln w="6349">
            <a:solidFill>
              <a:srgbClr val="EF8100"/>
            </a:solidFill>
          </a:ln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3159388" y="4400893"/>
            <a:ext cx="580355" cy="1004859"/>
            <a:chOff x="3681564" y="4473009"/>
            <a:chExt cx="676275" cy="1170940"/>
          </a:xfrm>
        </p:grpSpPr>
        <p:sp>
          <p:nvSpPr>
            <p:cNvPr id="48" name="object 48"/>
            <p:cNvSpPr/>
            <p:nvPr/>
          </p:nvSpPr>
          <p:spPr>
            <a:xfrm>
              <a:off x="3914432" y="5065649"/>
              <a:ext cx="210820" cy="575310"/>
            </a:xfrm>
            <a:custGeom>
              <a:avLst/>
              <a:gdLst/>
              <a:ahLst/>
              <a:cxnLst/>
              <a:rect l="l" t="t" r="r" b="b"/>
              <a:pathLst>
                <a:path w="210820" h="575310">
                  <a:moveTo>
                    <a:pt x="0" y="574801"/>
                  </a:moveTo>
                  <a:lnTo>
                    <a:pt x="0" y="105168"/>
                  </a:lnTo>
                  <a:lnTo>
                    <a:pt x="8263" y="64234"/>
                  </a:lnTo>
                  <a:lnTo>
                    <a:pt x="30799" y="30805"/>
                  </a:lnTo>
                  <a:lnTo>
                    <a:pt x="64224" y="8265"/>
                  </a:lnTo>
                  <a:lnTo>
                    <a:pt x="105155" y="0"/>
                  </a:lnTo>
                  <a:lnTo>
                    <a:pt x="146089" y="8265"/>
                  </a:lnTo>
                  <a:lnTo>
                    <a:pt x="179519" y="30805"/>
                  </a:lnTo>
                  <a:lnTo>
                    <a:pt x="202059" y="64234"/>
                  </a:lnTo>
                  <a:lnTo>
                    <a:pt x="210324" y="105168"/>
                  </a:lnTo>
                  <a:lnTo>
                    <a:pt x="210324" y="574801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3799585" y="4962867"/>
              <a:ext cx="440055" cy="678180"/>
            </a:xfrm>
            <a:custGeom>
              <a:avLst/>
              <a:gdLst/>
              <a:ahLst/>
              <a:cxnLst/>
              <a:rect l="l" t="t" r="r" b="b"/>
              <a:pathLst>
                <a:path w="440054" h="678179">
                  <a:moveTo>
                    <a:pt x="0" y="677583"/>
                  </a:moveTo>
                  <a:lnTo>
                    <a:pt x="0" y="220014"/>
                  </a:lnTo>
                  <a:lnTo>
                    <a:pt x="4469" y="175673"/>
                  </a:lnTo>
                  <a:lnTo>
                    <a:pt x="17289" y="134373"/>
                  </a:lnTo>
                  <a:lnTo>
                    <a:pt x="37573" y="97001"/>
                  </a:lnTo>
                  <a:lnTo>
                    <a:pt x="64438" y="64439"/>
                  </a:lnTo>
                  <a:lnTo>
                    <a:pt x="96998" y="37574"/>
                  </a:lnTo>
                  <a:lnTo>
                    <a:pt x="134368" y="17289"/>
                  </a:lnTo>
                  <a:lnTo>
                    <a:pt x="175664" y="4469"/>
                  </a:lnTo>
                  <a:lnTo>
                    <a:pt x="220002" y="0"/>
                  </a:lnTo>
                  <a:lnTo>
                    <a:pt x="264339" y="4469"/>
                  </a:lnTo>
                  <a:lnTo>
                    <a:pt x="305635" y="17289"/>
                  </a:lnTo>
                  <a:lnTo>
                    <a:pt x="343006" y="37574"/>
                  </a:lnTo>
                  <a:lnTo>
                    <a:pt x="375565" y="64439"/>
                  </a:lnTo>
                  <a:lnTo>
                    <a:pt x="402430" y="97001"/>
                  </a:lnTo>
                  <a:lnTo>
                    <a:pt x="422714" y="134373"/>
                  </a:lnTo>
                  <a:lnTo>
                    <a:pt x="435534" y="175673"/>
                  </a:lnTo>
                  <a:lnTo>
                    <a:pt x="440004" y="220014"/>
                  </a:lnTo>
                  <a:lnTo>
                    <a:pt x="440004" y="677583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3684739" y="4860112"/>
              <a:ext cx="669925" cy="780415"/>
            </a:xfrm>
            <a:custGeom>
              <a:avLst/>
              <a:gdLst/>
              <a:ahLst/>
              <a:cxnLst/>
              <a:rect l="l" t="t" r="r" b="b"/>
              <a:pathLst>
                <a:path w="669925" h="780414">
                  <a:moveTo>
                    <a:pt x="0" y="780338"/>
                  </a:moveTo>
                  <a:lnTo>
                    <a:pt x="0" y="334835"/>
                  </a:lnTo>
                  <a:lnTo>
                    <a:pt x="3630" y="285353"/>
                  </a:lnTo>
                  <a:lnTo>
                    <a:pt x="14176" y="238125"/>
                  </a:lnTo>
                  <a:lnTo>
                    <a:pt x="31120" y="193671"/>
                  </a:lnTo>
                  <a:lnTo>
                    <a:pt x="53944" y="152508"/>
                  </a:lnTo>
                  <a:lnTo>
                    <a:pt x="82130" y="115153"/>
                  </a:lnTo>
                  <a:lnTo>
                    <a:pt x="115160" y="82125"/>
                  </a:lnTo>
                  <a:lnTo>
                    <a:pt x="152517" y="53940"/>
                  </a:lnTo>
                  <a:lnTo>
                    <a:pt x="193682" y="31118"/>
                  </a:lnTo>
                  <a:lnTo>
                    <a:pt x="238137" y="14175"/>
                  </a:lnTo>
                  <a:lnTo>
                    <a:pt x="285365" y="3630"/>
                  </a:lnTo>
                  <a:lnTo>
                    <a:pt x="334848" y="0"/>
                  </a:lnTo>
                  <a:lnTo>
                    <a:pt x="384327" y="3630"/>
                  </a:lnTo>
                  <a:lnTo>
                    <a:pt x="431553" y="14175"/>
                  </a:lnTo>
                  <a:lnTo>
                    <a:pt x="476006" y="31118"/>
                  </a:lnTo>
                  <a:lnTo>
                    <a:pt x="517169" y="53940"/>
                  </a:lnTo>
                  <a:lnTo>
                    <a:pt x="554524" y="82125"/>
                  </a:lnTo>
                  <a:lnTo>
                    <a:pt x="587554" y="115153"/>
                  </a:lnTo>
                  <a:lnTo>
                    <a:pt x="615739" y="152508"/>
                  </a:lnTo>
                  <a:lnTo>
                    <a:pt x="638563" y="193671"/>
                  </a:lnTo>
                  <a:lnTo>
                    <a:pt x="655507" y="238125"/>
                  </a:lnTo>
                  <a:lnTo>
                    <a:pt x="666053" y="285353"/>
                  </a:lnTo>
                  <a:lnTo>
                    <a:pt x="669683" y="334835"/>
                  </a:lnTo>
                  <a:lnTo>
                    <a:pt x="669683" y="780338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4019588" y="4615561"/>
              <a:ext cx="0" cy="737870"/>
            </a:xfrm>
            <a:custGeom>
              <a:avLst/>
              <a:gdLst/>
              <a:ahLst/>
              <a:cxnLst/>
              <a:rect l="l" t="t" r="r" b="b"/>
              <a:pathLst>
                <a:path h="737870">
                  <a:moveTo>
                    <a:pt x="0" y="737488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3867130" y="4476184"/>
              <a:ext cx="305435" cy="252729"/>
            </a:xfrm>
            <a:custGeom>
              <a:avLst/>
              <a:gdLst/>
              <a:ahLst/>
              <a:cxnLst/>
              <a:rect l="l" t="t" r="r" b="b"/>
              <a:pathLst>
                <a:path w="305435" h="252729">
                  <a:moveTo>
                    <a:pt x="178466" y="252736"/>
                  </a:moveTo>
                  <a:lnTo>
                    <a:pt x="278745" y="152457"/>
                  </a:lnTo>
                  <a:lnTo>
                    <a:pt x="298362" y="122914"/>
                  </a:lnTo>
                  <a:lnTo>
                    <a:pt x="304901" y="89306"/>
                  </a:lnTo>
                  <a:lnTo>
                    <a:pt x="298362" y="55698"/>
                  </a:lnTo>
                  <a:lnTo>
                    <a:pt x="278745" y="26155"/>
                  </a:lnTo>
                  <a:lnTo>
                    <a:pt x="249204" y="6538"/>
                  </a:lnTo>
                  <a:lnTo>
                    <a:pt x="215601" y="0"/>
                  </a:lnTo>
                  <a:lnTo>
                    <a:pt x="181998" y="6538"/>
                  </a:lnTo>
                  <a:lnTo>
                    <a:pt x="152457" y="26155"/>
                  </a:lnTo>
                  <a:lnTo>
                    <a:pt x="122914" y="6538"/>
                  </a:lnTo>
                  <a:lnTo>
                    <a:pt x="89306" y="0"/>
                  </a:lnTo>
                  <a:lnTo>
                    <a:pt x="55698" y="6538"/>
                  </a:lnTo>
                  <a:lnTo>
                    <a:pt x="26155" y="26155"/>
                  </a:lnTo>
                  <a:lnTo>
                    <a:pt x="6538" y="55698"/>
                  </a:lnTo>
                  <a:lnTo>
                    <a:pt x="0" y="89306"/>
                  </a:lnTo>
                  <a:lnTo>
                    <a:pt x="6538" y="122914"/>
                  </a:lnTo>
                  <a:lnTo>
                    <a:pt x="26155" y="152457"/>
                  </a:lnTo>
                  <a:lnTo>
                    <a:pt x="126434" y="252736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615180" y="4270191"/>
            <a:ext cx="677898" cy="677898"/>
            <a:chOff x="716855" y="4320705"/>
            <a:chExt cx="789940" cy="789940"/>
          </a:xfrm>
        </p:grpSpPr>
        <p:sp>
          <p:nvSpPr>
            <p:cNvPr id="54" name="object 54"/>
            <p:cNvSpPr/>
            <p:nvPr/>
          </p:nvSpPr>
          <p:spPr>
            <a:xfrm>
              <a:off x="940199" y="4432575"/>
              <a:ext cx="563245" cy="675005"/>
            </a:xfrm>
            <a:custGeom>
              <a:avLst/>
              <a:gdLst/>
              <a:ahLst/>
              <a:cxnLst/>
              <a:rect l="l" t="t" r="r" b="b"/>
              <a:pathLst>
                <a:path w="563244" h="675004">
                  <a:moveTo>
                    <a:pt x="21353" y="132833"/>
                  </a:moveTo>
                  <a:lnTo>
                    <a:pt x="0" y="451284"/>
                  </a:lnTo>
                  <a:lnTo>
                    <a:pt x="197947" y="611480"/>
                  </a:lnTo>
                  <a:lnTo>
                    <a:pt x="442995" y="667754"/>
                  </a:lnTo>
                  <a:lnTo>
                    <a:pt x="562945" y="674437"/>
                  </a:lnTo>
                  <a:lnTo>
                    <a:pt x="561598" y="220026"/>
                  </a:lnTo>
                  <a:lnTo>
                    <a:pt x="504733" y="12139"/>
                  </a:lnTo>
                  <a:lnTo>
                    <a:pt x="341576" y="0"/>
                  </a:lnTo>
                  <a:lnTo>
                    <a:pt x="21353" y="132833"/>
                  </a:lnTo>
                  <a:close/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963203" y="4567059"/>
              <a:ext cx="378460" cy="378460"/>
            </a:xfrm>
            <a:custGeom>
              <a:avLst/>
              <a:gdLst/>
              <a:ahLst/>
              <a:cxnLst/>
              <a:rect l="l" t="t" r="r" b="b"/>
              <a:pathLst>
                <a:path w="378459" h="378460">
                  <a:moveTo>
                    <a:pt x="0" y="0"/>
                  </a:moveTo>
                  <a:lnTo>
                    <a:pt x="377926" y="377926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720030" y="4323880"/>
              <a:ext cx="212725" cy="212725"/>
            </a:xfrm>
            <a:custGeom>
              <a:avLst/>
              <a:gdLst/>
              <a:ahLst/>
              <a:cxnLst/>
              <a:rect l="l" t="t" r="r" b="b"/>
              <a:pathLst>
                <a:path w="212725" h="212725">
                  <a:moveTo>
                    <a:pt x="0" y="0"/>
                  </a:moveTo>
                  <a:lnTo>
                    <a:pt x="212318" y="212331"/>
                  </a:lnTo>
                </a:path>
              </a:pathLst>
            </a:custGeom>
            <a:ln w="6349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1062281" y="4666132"/>
              <a:ext cx="203835" cy="203835"/>
            </a:xfrm>
            <a:custGeom>
              <a:avLst/>
              <a:gdLst/>
              <a:ahLst/>
              <a:cxnLst/>
              <a:rect l="l" t="t" r="r" b="b"/>
              <a:pathLst>
                <a:path w="203834" h="203835">
                  <a:moveTo>
                    <a:pt x="203644" y="0"/>
                  </a:moveTo>
                  <a:lnTo>
                    <a:pt x="0" y="0"/>
                  </a:lnTo>
                  <a:lnTo>
                    <a:pt x="0" y="203644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1173695" y="4777536"/>
              <a:ext cx="203835" cy="203835"/>
            </a:xfrm>
            <a:custGeom>
              <a:avLst/>
              <a:gdLst/>
              <a:ahLst/>
              <a:cxnLst/>
              <a:rect l="l" t="t" r="r" b="b"/>
              <a:pathLst>
                <a:path w="203834" h="203835">
                  <a:moveTo>
                    <a:pt x="203644" y="0"/>
                  </a:moveTo>
                  <a:lnTo>
                    <a:pt x="0" y="0"/>
                  </a:lnTo>
                  <a:lnTo>
                    <a:pt x="0" y="203644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9" name="object 59"/>
          <p:cNvSpPr/>
          <p:nvPr/>
        </p:nvSpPr>
        <p:spPr>
          <a:xfrm>
            <a:off x="6267073" y="5402750"/>
            <a:ext cx="1130194" cy="1130194"/>
          </a:xfrm>
          <a:custGeom>
            <a:avLst/>
            <a:gdLst/>
            <a:ahLst/>
            <a:cxnLst/>
            <a:rect l="l" t="t" r="r" b="b"/>
            <a:pathLst>
              <a:path w="1316990" h="1316990">
                <a:moveTo>
                  <a:pt x="1316570" y="0"/>
                </a:moveTo>
                <a:lnTo>
                  <a:pt x="0" y="0"/>
                </a:lnTo>
                <a:lnTo>
                  <a:pt x="0" y="1316570"/>
                </a:lnTo>
                <a:lnTo>
                  <a:pt x="1316570" y="1316570"/>
                </a:lnTo>
                <a:lnTo>
                  <a:pt x="1316570" y="0"/>
                </a:lnTo>
                <a:close/>
              </a:path>
            </a:pathLst>
          </a:custGeom>
          <a:solidFill>
            <a:srgbClr val="E1002A">
              <a:alpha val="5000"/>
            </a:srgbClr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7396908" y="2013247"/>
            <a:ext cx="1130194" cy="1130194"/>
          </a:xfrm>
          <a:custGeom>
            <a:avLst/>
            <a:gdLst/>
            <a:ahLst/>
            <a:cxnLst/>
            <a:rect l="l" t="t" r="r" b="b"/>
            <a:pathLst>
              <a:path w="1316990" h="1316989">
                <a:moveTo>
                  <a:pt x="1316558" y="0"/>
                </a:moveTo>
                <a:lnTo>
                  <a:pt x="0" y="0"/>
                </a:lnTo>
                <a:lnTo>
                  <a:pt x="0" y="1316570"/>
                </a:lnTo>
                <a:lnTo>
                  <a:pt x="1316558" y="1316570"/>
                </a:lnTo>
                <a:lnTo>
                  <a:pt x="1316558" y="0"/>
                </a:lnTo>
                <a:close/>
              </a:path>
            </a:pathLst>
          </a:custGeom>
          <a:solidFill>
            <a:srgbClr val="E1002A">
              <a:alpha val="5000"/>
            </a:srgbClr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7394171" y="4678750"/>
            <a:ext cx="1135643" cy="726398"/>
            <a:chOff x="8616263" y="4796790"/>
            <a:chExt cx="1323340" cy="846455"/>
          </a:xfrm>
        </p:grpSpPr>
        <p:sp>
          <p:nvSpPr>
            <p:cNvPr id="62" name="object 62"/>
            <p:cNvSpPr/>
            <p:nvPr/>
          </p:nvSpPr>
          <p:spPr>
            <a:xfrm>
              <a:off x="9181159" y="4879937"/>
              <a:ext cx="755015" cy="760095"/>
            </a:xfrm>
            <a:custGeom>
              <a:avLst/>
              <a:gdLst/>
              <a:ahLst/>
              <a:cxnLst/>
              <a:rect l="l" t="t" r="r" b="b"/>
              <a:pathLst>
                <a:path w="755015" h="760095">
                  <a:moveTo>
                    <a:pt x="0" y="760031"/>
                  </a:moveTo>
                  <a:lnTo>
                    <a:pt x="87221" y="445175"/>
                  </a:lnTo>
                  <a:lnTo>
                    <a:pt x="136178" y="275155"/>
                  </a:lnTo>
                  <a:lnTo>
                    <a:pt x="164767" y="191406"/>
                  </a:lnTo>
                  <a:lnTo>
                    <a:pt x="190881" y="135369"/>
                  </a:lnTo>
                  <a:lnTo>
                    <a:pt x="213752" y="93224"/>
                  </a:lnTo>
                  <a:lnTo>
                    <a:pt x="240648" y="56145"/>
                  </a:lnTo>
                  <a:lnTo>
                    <a:pt x="274765" y="26600"/>
                  </a:lnTo>
                  <a:lnTo>
                    <a:pt x="319294" y="7061"/>
                  </a:lnTo>
                  <a:lnTo>
                    <a:pt x="377431" y="0"/>
                  </a:lnTo>
                  <a:lnTo>
                    <a:pt x="436369" y="7043"/>
                  </a:lnTo>
                  <a:lnTo>
                    <a:pt x="482796" y="26545"/>
                  </a:lnTo>
                  <a:lnTo>
                    <a:pt x="519145" y="56062"/>
                  </a:lnTo>
                  <a:lnTo>
                    <a:pt x="547851" y="93151"/>
                  </a:lnTo>
                  <a:lnTo>
                    <a:pt x="571347" y="135369"/>
                  </a:lnTo>
                  <a:lnTo>
                    <a:pt x="616095" y="265542"/>
                  </a:lnTo>
                  <a:lnTo>
                    <a:pt x="677392" y="476651"/>
                  </a:lnTo>
                  <a:lnTo>
                    <a:pt x="731546" y="673284"/>
                  </a:lnTo>
                  <a:lnTo>
                    <a:pt x="754862" y="760031"/>
                  </a:lnTo>
                </a:path>
              </a:pathLst>
            </a:custGeom>
            <a:ln w="6349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9229432" y="4932400"/>
              <a:ext cx="658495" cy="708025"/>
            </a:xfrm>
            <a:custGeom>
              <a:avLst/>
              <a:gdLst/>
              <a:ahLst/>
              <a:cxnLst/>
              <a:rect l="l" t="t" r="r" b="b"/>
              <a:pathLst>
                <a:path w="658495" h="708025">
                  <a:moveTo>
                    <a:pt x="0" y="707567"/>
                  </a:moveTo>
                  <a:lnTo>
                    <a:pt x="86468" y="397916"/>
                  </a:lnTo>
                  <a:lnTo>
                    <a:pt x="134151" y="232271"/>
                  </a:lnTo>
                  <a:lnTo>
                    <a:pt x="160025" y="154450"/>
                  </a:lnTo>
                  <a:lnTo>
                    <a:pt x="181063" y="108267"/>
                  </a:lnTo>
                  <a:lnTo>
                    <a:pt x="204235" y="66629"/>
                  </a:lnTo>
                  <a:lnTo>
                    <a:pt x="233506" y="32159"/>
                  </a:lnTo>
                  <a:lnTo>
                    <a:pt x="273577" y="8676"/>
                  </a:lnTo>
                  <a:lnTo>
                    <a:pt x="329145" y="0"/>
                  </a:lnTo>
                  <a:lnTo>
                    <a:pt x="385617" y="8656"/>
                  </a:lnTo>
                  <a:lnTo>
                    <a:pt x="427653" y="32107"/>
                  </a:lnTo>
                  <a:lnTo>
                    <a:pt x="458840" y="66570"/>
                  </a:lnTo>
                  <a:lnTo>
                    <a:pt x="482765" y="108267"/>
                  </a:lnTo>
                  <a:lnTo>
                    <a:pt x="522889" y="227920"/>
                  </a:lnTo>
                  <a:lnTo>
                    <a:pt x="581815" y="431039"/>
                  </a:lnTo>
                  <a:lnTo>
                    <a:pt x="635098" y="622597"/>
                  </a:lnTo>
                  <a:lnTo>
                    <a:pt x="658291" y="707567"/>
                  </a:lnTo>
                </a:path>
              </a:pathLst>
            </a:custGeom>
            <a:ln w="6350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object 64"/>
            <p:cNvSpPr/>
            <p:nvPr/>
          </p:nvSpPr>
          <p:spPr>
            <a:xfrm>
              <a:off x="9277730" y="4984864"/>
              <a:ext cx="561975" cy="655320"/>
            </a:xfrm>
            <a:custGeom>
              <a:avLst/>
              <a:gdLst/>
              <a:ahLst/>
              <a:cxnLst/>
              <a:rect l="l" t="t" r="r" b="b"/>
              <a:pathLst>
                <a:path w="561975" h="655320">
                  <a:moveTo>
                    <a:pt x="0" y="655104"/>
                  </a:moveTo>
                  <a:lnTo>
                    <a:pt x="85707" y="350663"/>
                  </a:lnTo>
                  <a:lnTo>
                    <a:pt x="132111" y="189396"/>
                  </a:lnTo>
                  <a:lnTo>
                    <a:pt x="155265" y="117495"/>
                  </a:lnTo>
                  <a:lnTo>
                    <a:pt x="171221" y="81153"/>
                  </a:lnTo>
                  <a:lnTo>
                    <a:pt x="210399" y="24041"/>
                  </a:lnTo>
                  <a:lnTo>
                    <a:pt x="280847" y="0"/>
                  </a:lnTo>
                  <a:lnTo>
                    <a:pt x="322168" y="6466"/>
                  </a:lnTo>
                  <a:lnTo>
                    <a:pt x="376409" y="49833"/>
                  </a:lnTo>
                  <a:lnTo>
                    <a:pt x="429665" y="190287"/>
                  </a:lnTo>
                  <a:lnTo>
                    <a:pt x="486221" y="385421"/>
                  </a:lnTo>
                  <a:lnTo>
                    <a:pt x="538636" y="571908"/>
                  </a:lnTo>
                  <a:lnTo>
                    <a:pt x="561708" y="655104"/>
                  </a:lnTo>
                </a:path>
              </a:pathLst>
            </a:custGeom>
            <a:ln w="6350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9326016" y="5037328"/>
              <a:ext cx="465455" cy="603250"/>
            </a:xfrm>
            <a:custGeom>
              <a:avLst/>
              <a:gdLst/>
              <a:ahLst/>
              <a:cxnLst/>
              <a:rect l="l" t="t" r="r" b="b"/>
              <a:pathLst>
                <a:path w="465454" h="603250">
                  <a:moveTo>
                    <a:pt x="0" y="602640"/>
                  </a:moveTo>
                  <a:lnTo>
                    <a:pt x="84953" y="303403"/>
                  </a:lnTo>
                  <a:lnTo>
                    <a:pt x="130084" y="146511"/>
                  </a:lnTo>
                  <a:lnTo>
                    <a:pt x="150524" y="80534"/>
                  </a:lnTo>
                  <a:lnTo>
                    <a:pt x="172747" y="33116"/>
                  </a:lnTo>
                  <a:lnTo>
                    <a:pt x="206702" y="4284"/>
                  </a:lnTo>
                  <a:lnTo>
                    <a:pt x="232562" y="0"/>
                  </a:lnTo>
                  <a:lnTo>
                    <a:pt x="258731" y="4276"/>
                  </a:lnTo>
                  <a:lnTo>
                    <a:pt x="293991" y="33095"/>
                  </a:lnTo>
                  <a:lnTo>
                    <a:pt x="336458" y="152664"/>
                  </a:lnTo>
                  <a:lnTo>
                    <a:pt x="390644" y="339812"/>
                  </a:lnTo>
                  <a:lnTo>
                    <a:pt x="442188" y="521223"/>
                  </a:lnTo>
                  <a:lnTo>
                    <a:pt x="465137" y="602640"/>
                  </a:lnTo>
                </a:path>
              </a:pathLst>
            </a:custGeom>
            <a:ln w="6350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object 66"/>
            <p:cNvSpPr/>
            <p:nvPr/>
          </p:nvSpPr>
          <p:spPr>
            <a:xfrm>
              <a:off x="9374314" y="5089779"/>
              <a:ext cx="368935" cy="550545"/>
            </a:xfrm>
            <a:custGeom>
              <a:avLst/>
              <a:gdLst/>
              <a:ahLst/>
              <a:cxnLst/>
              <a:rect l="l" t="t" r="r" b="b"/>
              <a:pathLst>
                <a:path w="368934" h="550545">
                  <a:moveTo>
                    <a:pt x="0" y="550189"/>
                  </a:moveTo>
                  <a:lnTo>
                    <a:pt x="84200" y="256156"/>
                  </a:lnTo>
                  <a:lnTo>
                    <a:pt x="128055" y="103639"/>
                  </a:lnTo>
                  <a:lnTo>
                    <a:pt x="145777" y="43585"/>
                  </a:lnTo>
                  <a:lnTo>
                    <a:pt x="164201" y="7810"/>
                  </a:lnTo>
                  <a:lnTo>
                    <a:pt x="184277" y="0"/>
                  </a:lnTo>
                  <a:lnTo>
                    <a:pt x="195285" y="2087"/>
                  </a:lnTo>
                  <a:lnTo>
                    <a:pt x="243229" y="115049"/>
                  </a:lnTo>
                  <a:lnTo>
                    <a:pt x="295047" y="294211"/>
                  </a:lnTo>
                  <a:lnTo>
                    <a:pt x="345725" y="470549"/>
                  </a:lnTo>
                  <a:lnTo>
                    <a:pt x="368554" y="550189"/>
                  </a:lnTo>
                </a:path>
              </a:pathLst>
            </a:custGeom>
            <a:ln w="6349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object 67"/>
            <p:cNvSpPr/>
            <p:nvPr/>
          </p:nvSpPr>
          <p:spPr>
            <a:xfrm>
              <a:off x="8619438" y="5065204"/>
              <a:ext cx="755015" cy="575310"/>
            </a:xfrm>
            <a:custGeom>
              <a:avLst/>
              <a:gdLst/>
              <a:ahLst/>
              <a:cxnLst/>
              <a:rect l="l" t="t" r="r" b="b"/>
              <a:pathLst>
                <a:path w="755015" h="575310">
                  <a:moveTo>
                    <a:pt x="0" y="574763"/>
                  </a:moveTo>
                  <a:lnTo>
                    <a:pt x="87221" y="367016"/>
                  </a:lnTo>
                  <a:lnTo>
                    <a:pt x="136178" y="251996"/>
                  </a:lnTo>
                  <a:lnTo>
                    <a:pt x="164767" y="188512"/>
                  </a:lnTo>
                  <a:lnTo>
                    <a:pt x="190881" y="135369"/>
                  </a:lnTo>
                  <a:lnTo>
                    <a:pt x="213757" y="93220"/>
                  </a:lnTo>
                  <a:lnTo>
                    <a:pt x="240655" y="56139"/>
                  </a:lnTo>
                  <a:lnTo>
                    <a:pt x="274771" y="26596"/>
                  </a:lnTo>
                  <a:lnTo>
                    <a:pt x="319302" y="7060"/>
                  </a:lnTo>
                  <a:lnTo>
                    <a:pt x="377444" y="0"/>
                  </a:lnTo>
                  <a:lnTo>
                    <a:pt x="436381" y="7043"/>
                  </a:lnTo>
                  <a:lnTo>
                    <a:pt x="482808" y="26545"/>
                  </a:lnTo>
                  <a:lnTo>
                    <a:pt x="519155" y="56062"/>
                  </a:lnTo>
                  <a:lnTo>
                    <a:pt x="547858" y="93151"/>
                  </a:lnTo>
                  <a:lnTo>
                    <a:pt x="571347" y="135369"/>
                  </a:lnTo>
                  <a:lnTo>
                    <a:pt x="616095" y="236589"/>
                  </a:lnTo>
                  <a:lnTo>
                    <a:pt x="677392" y="384013"/>
                  </a:lnTo>
                  <a:lnTo>
                    <a:pt x="731546" y="516963"/>
                  </a:lnTo>
                  <a:lnTo>
                    <a:pt x="754862" y="574763"/>
                  </a:lnTo>
                </a:path>
              </a:pathLst>
            </a:custGeom>
            <a:ln w="6349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object 68"/>
            <p:cNvSpPr/>
            <p:nvPr/>
          </p:nvSpPr>
          <p:spPr>
            <a:xfrm>
              <a:off x="8667737" y="5117668"/>
              <a:ext cx="658495" cy="522605"/>
            </a:xfrm>
            <a:custGeom>
              <a:avLst/>
              <a:gdLst/>
              <a:ahLst/>
              <a:cxnLst/>
              <a:rect l="l" t="t" r="r" b="b"/>
              <a:pathLst>
                <a:path w="658495" h="522604">
                  <a:moveTo>
                    <a:pt x="0" y="522300"/>
                  </a:moveTo>
                  <a:lnTo>
                    <a:pt x="86460" y="319756"/>
                  </a:lnTo>
                  <a:lnTo>
                    <a:pt x="134140" y="209111"/>
                  </a:lnTo>
                  <a:lnTo>
                    <a:pt x="160012" y="151550"/>
                  </a:lnTo>
                  <a:lnTo>
                    <a:pt x="181051" y="108254"/>
                  </a:lnTo>
                  <a:lnTo>
                    <a:pt x="204228" y="66619"/>
                  </a:lnTo>
                  <a:lnTo>
                    <a:pt x="233500" y="32153"/>
                  </a:lnTo>
                  <a:lnTo>
                    <a:pt x="273571" y="8674"/>
                  </a:lnTo>
                  <a:lnTo>
                    <a:pt x="329145" y="0"/>
                  </a:lnTo>
                  <a:lnTo>
                    <a:pt x="385617" y="8654"/>
                  </a:lnTo>
                  <a:lnTo>
                    <a:pt x="427653" y="32100"/>
                  </a:lnTo>
                  <a:lnTo>
                    <a:pt x="458840" y="66560"/>
                  </a:lnTo>
                  <a:lnTo>
                    <a:pt x="482765" y="108254"/>
                  </a:lnTo>
                  <a:lnTo>
                    <a:pt x="522887" y="198966"/>
                  </a:lnTo>
                  <a:lnTo>
                    <a:pt x="581809" y="338404"/>
                  </a:lnTo>
                  <a:lnTo>
                    <a:pt x="635087" y="466278"/>
                  </a:lnTo>
                  <a:lnTo>
                    <a:pt x="658279" y="522300"/>
                  </a:lnTo>
                </a:path>
              </a:pathLst>
            </a:custGeom>
            <a:ln w="6349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8716022" y="5170132"/>
              <a:ext cx="561975" cy="469900"/>
            </a:xfrm>
            <a:custGeom>
              <a:avLst/>
              <a:gdLst/>
              <a:ahLst/>
              <a:cxnLst/>
              <a:rect l="l" t="t" r="r" b="b"/>
              <a:pathLst>
                <a:path w="561975" h="469900">
                  <a:moveTo>
                    <a:pt x="0" y="469836"/>
                  </a:moveTo>
                  <a:lnTo>
                    <a:pt x="85714" y="272503"/>
                  </a:lnTo>
                  <a:lnTo>
                    <a:pt x="132121" y="166236"/>
                  </a:lnTo>
                  <a:lnTo>
                    <a:pt x="155272" y="114595"/>
                  </a:lnTo>
                  <a:lnTo>
                    <a:pt x="188486" y="49865"/>
                  </a:lnTo>
                  <a:lnTo>
                    <a:pt x="240142" y="6479"/>
                  </a:lnTo>
                  <a:lnTo>
                    <a:pt x="280860" y="0"/>
                  </a:lnTo>
                  <a:lnTo>
                    <a:pt x="322173" y="6466"/>
                  </a:lnTo>
                  <a:lnTo>
                    <a:pt x="376409" y="49827"/>
                  </a:lnTo>
                  <a:lnTo>
                    <a:pt x="429670" y="161333"/>
                  </a:lnTo>
                  <a:lnTo>
                    <a:pt x="486225" y="292785"/>
                  </a:lnTo>
                  <a:lnTo>
                    <a:pt x="538637" y="415589"/>
                  </a:lnTo>
                  <a:lnTo>
                    <a:pt x="561708" y="469836"/>
                  </a:lnTo>
                </a:path>
              </a:pathLst>
            </a:custGeom>
            <a:ln w="6350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8764320" y="5222583"/>
              <a:ext cx="465455" cy="417830"/>
            </a:xfrm>
            <a:custGeom>
              <a:avLst/>
              <a:gdLst/>
              <a:ahLst/>
              <a:cxnLst/>
              <a:rect l="l" t="t" r="r" b="b"/>
              <a:pathLst>
                <a:path w="465454" h="417829">
                  <a:moveTo>
                    <a:pt x="0" y="417385"/>
                  </a:moveTo>
                  <a:lnTo>
                    <a:pt x="84953" y="225249"/>
                  </a:lnTo>
                  <a:lnTo>
                    <a:pt x="130082" y="123355"/>
                  </a:lnTo>
                  <a:lnTo>
                    <a:pt x="150518" y="77639"/>
                  </a:lnTo>
                  <a:lnTo>
                    <a:pt x="172737" y="33121"/>
                  </a:lnTo>
                  <a:lnTo>
                    <a:pt x="206700" y="4285"/>
                  </a:lnTo>
                  <a:lnTo>
                    <a:pt x="232562" y="0"/>
                  </a:lnTo>
                  <a:lnTo>
                    <a:pt x="258724" y="4278"/>
                  </a:lnTo>
                  <a:lnTo>
                    <a:pt x="293979" y="33100"/>
                  </a:lnTo>
                  <a:lnTo>
                    <a:pt x="336451" y="123723"/>
                  </a:lnTo>
                  <a:lnTo>
                    <a:pt x="390636" y="247189"/>
                  </a:lnTo>
                  <a:lnTo>
                    <a:pt x="442177" y="364916"/>
                  </a:lnTo>
                  <a:lnTo>
                    <a:pt x="465124" y="417385"/>
                  </a:lnTo>
                </a:path>
              </a:pathLst>
            </a:custGeom>
            <a:ln w="6350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object 71"/>
            <p:cNvSpPr/>
            <p:nvPr/>
          </p:nvSpPr>
          <p:spPr>
            <a:xfrm>
              <a:off x="8812593" y="5275046"/>
              <a:ext cx="368935" cy="365125"/>
            </a:xfrm>
            <a:custGeom>
              <a:avLst/>
              <a:gdLst/>
              <a:ahLst/>
              <a:cxnLst/>
              <a:rect l="l" t="t" r="r" b="b"/>
              <a:pathLst>
                <a:path w="368934" h="365125">
                  <a:moveTo>
                    <a:pt x="0" y="364921"/>
                  </a:moveTo>
                  <a:lnTo>
                    <a:pt x="84200" y="177996"/>
                  </a:lnTo>
                  <a:lnTo>
                    <a:pt x="128055" y="80479"/>
                  </a:lnTo>
                  <a:lnTo>
                    <a:pt x="145777" y="40684"/>
                  </a:lnTo>
                  <a:lnTo>
                    <a:pt x="151574" y="26924"/>
                  </a:lnTo>
                  <a:lnTo>
                    <a:pt x="156998" y="16357"/>
                  </a:lnTo>
                  <a:lnTo>
                    <a:pt x="164203" y="7808"/>
                  </a:lnTo>
                  <a:lnTo>
                    <a:pt x="173271" y="2086"/>
                  </a:lnTo>
                  <a:lnTo>
                    <a:pt x="184289" y="0"/>
                  </a:lnTo>
                  <a:lnTo>
                    <a:pt x="195293" y="2086"/>
                  </a:lnTo>
                  <a:lnTo>
                    <a:pt x="204355" y="7808"/>
                  </a:lnTo>
                  <a:lnTo>
                    <a:pt x="211560" y="16357"/>
                  </a:lnTo>
                  <a:lnTo>
                    <a:pt x="216992" y="26924"/>
                  </a:lnTo>
                  <a:lnTo>
                    <a:pt x="243242" y="86095"/>
                  </a:lnTo>
                  <a:lnTo>
                    <a:pt x="295060" y="201575"/>
                  </a:lnTo>
                  <a:lnTo>
                    <a:pt x="345738" y="314229"/>
                  </a:lnTo>
                  <a:lnTo>
                    <a:pt x="368566" y="364921"/>
                  </a:lnTo>
                </a:path>
              </a:pathLst>
            </a:custGeom>
            <a:ln w="6350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object 72"/>
            <p:cNvSpPr/>
            <p:nvPr/>
          </p:nvSpPr>
          <p:spPr>
            <a:xfrm>
              <a:off x="9256267" y="4796790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710"/>
                  </a:lnTo>
                </a:path>
              </a:pathLst>
            </a:custGeom>
            <a:ln w="6350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object 73"/>
            <p:cNvSpPr/>
            <p:nvPr/>
          </p:nvSpPr>
          <p:spPr>
            <a:xfrm>
              <a:off x="9256267" y="4899622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710"/>
                  </a:lnTo>
                </a:path>
              </a:pathLst>
            </a:custGeom>
            <a:ln w="6350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object 74"/>
            <p:cNvSpPr/>
            <p:nvPr/>
          </p:nvSpPr>
          <p:spPr>
            <a:xfrm>
              <a:off x="9170009" y="4883061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697" y="0"/>
                  </a:lnTo>
                </a:path>
              </a:pathLst>
            </a:custGeom>
            <a:ln w="6350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object 75"/>
            <p:cNvSpPr/>
            <p:nvPr/>
          </p:nvSpPr>
          <p:spPr>
            <a:xfrm>
              <a:off x="9272828" y="4883061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697" y="0"/>
                  </a:lnTo>
                </a:path>
              </a:pathLst>
            </a:custGeom>
            <a:ln w="6350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76" name="object 76"/>
          <p:cNvGrpSpPr/>
          <p:nvPr/>
        </p:nvGrpSpPr>
        <p:grpSpPr>
          <a:xfrm>
            <a:off x="8006187" y="4476187"/>
            <a:ext cx="148222" cy="148222"/>
            <a:chOff x="9329432" y="4560747"/>
            <a:chExt cx="172720" cy="172720"/>
          </a:xfrm>
        </p:grpSpPr>
        <p:sp>
          <p:nvSpPr>
            <p:cNvPr id="77" name="object 77"/>
            <p:cNvSpPr/>
            <p:nvPr/>
          </p:nvSpPr>
          <p:spPr>
            <a:xfrm>
              <a:off x="9415703" y="4560747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697"/>
                  </a:lnTo>
                </a:path>
              </a:pathLst>
            </a:custGeom>
            <a:ln w="6350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object 78"/>
            <p:cNvSpPr/>
            <p:nvPr/>
          </p:nvSpPr>
          <p:spPr>
            <a:xfrm>
              <a:off x="9415703" y="4663579"/>
              <a:ext cx="0" cy="69850"/>
            </a:xfrm>
            <a:custGeom>
              <a:avLst/>
              <a:gdLst/>
              <a:ahLst/>
              <a:cxnLst/>
              <a:rect l="l" t="t" r="r" b="b"/>
              <a:pathLst>
                <a:path h="69850">
                  <a:moveTo>
                    <a:pt x="0" y="0"/>
                  </a:moveTo>
                  <a:lnTo>
                    <a:pt x="0" y="69697"/>
                  </a:lnTo>
                </a:path>
              </a:pathLst>
            </a:custGeom>
            <a:ln w="6350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object 79"/>
            <p:cNvSpPr/>
            <p:nvPr/>
          </p:nvSpPr>
          <p:spPr>
            <a:xfrm>
              <a:off x="9329432" y="4647006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710" y="0"/>
                  </a:lnTo>
                </a:path>
              </a:pathLst>
            </a:custGeom>
            <a:ln w="6350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object 80"/>
            <p:cNvSpPr/>
            <p:nvPr/>
          </p:nvSpPr>
          <p:spPr>
            <a:xfrm>
              <a:off x="9432252" y="4647006"/>
              <a:ext cx="69850" cy="0"/>
            </a:xfrm>
            <a:custGeom>
              <a:avLst/>
              <a:gdLst/>
              <a:ahLst/>
              <a:cxnLst/>
              <a:rect l="l" t="t" r="r" b="b"/>
              <a:pathLst>
                <a:path w="69850">
                  <a:moveTo>
                    <a:pt x="0" y="0"/>
                  </a:moveTo>
                  <a:lnTo>
                    <a:pt x="69710" y="0"/>
                  </a:lnTo>
                </a:path>
              </a:pathLst>
            </a:custGeom>
            <a:ln w="6350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1" name="object 81"/>
          <p:cNvSpPr/>
          <p:nvPr/>
        </p:nvSpPr>
        <p:spPr>
          <a:xfrm>
            <a:off x="6267074" y="5844092"/>
            <a:ext cx="123700" cy="247400"/>
          </a:xfrm>
          <a:custGeom>
            <a:avLst/>
            <a:gdLst/>
            <a:ahLst/>
            <a:cxnLst/>
            <a:rect l="l" t="t" r="r" b="b"/>
            <a:pathLst>
              <a:path w="144145" h="288289">
                <a:moveTo>
                  <a:pt x="0" y="0"/>
                </a:moveTo>
                <a:lnTo>
                  <a:pt x="0" y="288010"/>
                </a:lnTo>
                <a:lnTo>
                  <a:pt x="144005" y="14400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3415409" y="2234164"/>
            <a:ext cx="175469" cy="98633"/>
            <a:chOff x="3979900" y="1948167"/>
            <a:chExt cx="204470" cy="114935"/>
          </a:xfrm>
        </p:grpSpPr>
        <p:sp>
          <p:nvSpPr>
            <p:cNvPr id="83" name="object 83"/>
            <p:cNvSpPr/>
            <p:nvPr/>
          </p:nvSpPr>
          <p:spPr>
            <a:xfrm>
              <a:off x="4069232" y="1948167"/>
              <a:ext cx="114655" cy="11465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object 84"/>
            <p:cNvSpPr/>
            <p:nvPr/>
          </p:nvSpPr>
          <p:spPr>
            <a:xfrm>
              <a:off x="3979900" y="1976831"/>
              <a:ext cx="57785" cy="57785"/>
            </a:xfrm>
            <a:custGeom>
              <a:avLst/>
              <a:gdLst/>
              <a:ahLst/>
              <a:cxnLst/>
              <a:rect l="l" t="t" r="r" b="b"/>
              <a:pathLst>
                <a:path w="57785" h="57785">
                  <a:moveTo>
                    <a:pt x="28663" y="0"/>
                  </a:moveTo>
                  <a:lnTo>
                    <a:pt x="17503" y="2253"/>
                  </a:lnTo>
                  <a:lnTo>
                    <a:pt x="8393" y="8397"/>
                  </a:lnTo>
                  <a:lnTo>
                    <a:pt x="2251" y="17509"/>
                  </a:lnTo>
                  <a:lnTo>
                    <a:pt x="0" y="28663"/>
                  </a:lnTo>
                  <a:lnTo>
                    <a:pt x="2251" y="39823"/>
                  </a:lnTo>
                  <a:lnTo>
                    <a:pt x="8393" y="48934"/>
                  </a:lnTo>
                  <a:lnTo>
                    <a:pt x="17503" y="55076"/>
                  </a:lnTo>
                  <a:lnTo>
                    <a:pt x="28663" y="57327"/>
                  </a:lnTo>
                  <a:lnTo>
                    <a:pt x="39818" y="55076"/>
                  </a:lnTo>
                  <a:lnTo>
                    <a:pt x="48929" y="48934"/>
                  </a:lnTo>
                  <a:lnTo>
                    <a:pt x="55074" y="39823"/>
                  </a:lnTo>
                  <a:lnTo>
                    <a:pt x="57327" y="28663"/>
                  </a:lnTo>
                  <a:lnTo>
                    <a:pt x="55074" y="17509"/>
                  </a:lnTo>
                  <a:lnTo>
                    <a:pt x="48929" y="8397"/>
                  </a:lnTo>
                  <a:lnTo>
                    <a:pt x="39818" y="2253"/>
                  </a:lnTo>
                  <a:lnTo>
                    <a:pt x="28663" y="0"/>
                  </a:lnTo>
                  <a:close/>
                </a:path>
              </a:pathLst>
            </a:custGeom>
            <a:solidFill>
              <a:srgbClr val="EF8100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5" name="object 85"/>
          <p:cNvSpPr/>
          <p:nvPr/>
        </p:nvSpPr>
        <p:spPr>
          <a:xfrm>
            <a:off x="2877570" y="2578169"/>
            <a:ext cx="432678" cy="0"/>
          </a:xfrm>
          <a:custGeom>
            <a:avLst/>
            <a:gdLst/>
            <a:ahLst/>
            <a:cxnLst/>
            <a:rect l="l" t="t" r="r" b="b"/>
            <a:pathLst>
              <a:path w="504189">
                <a:moveTo>
                  <a:pt x="504063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EF8100"/>
            </a:solidFill>
          </a:ln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3541267" y="2283370"/>
            <a:ext cx="466464" cy="0"/>
          </a:xfrm>
          <a:custGeom>
            <a:avLst/>
            <a:gdLst/>
            <a:ahLst/>
            <a:cxnLst/>
            <a:rect l="l" t="t" r="r" b="b"/>
            <a:pathLst>
              <a:path w="543560">
                <a:moveTo>
                  <a:pt x="543178" y="0"/>
                </a:moveTo>
                <a:lnTo>
                  <a:pt x="0" y="0"/>
                </a:lnTo>
              </a:path>
            </a:pathLst>
          </a:custGeom>
          <a:ln w="6350">
            <a:solidFill>
              <a:srgbClr val="EF8100"/>
            </a:solidFill>
          </a:ln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7" name="object 87"/>
          <p:cNvGrpSpPr/>
          <p:nvPr/>
        </p:nvGrpSpPr>
        <p:grpSpPr>
          <a:xfrm>
            <a:off x="2877570" y="2694851"/>
            <a:ext cx="845193" cy="259934"/>
            <a:chOff x="3353168" y="2484996"/>
            <a:chExt cx="984885" cy="302895"/>
          </a:xfrm>
        </p:grpSpPr>
        <p:sp>
          <p:nvSpPr>
            <p:cNvPr id="88" name="object 88"/>
            <p:cNvSpPr/>
            <p:nvPr/>
          </p:nvSpPr>
          <p:spPr>
            <a:xfrm>
              <a:off x="4102366" y="2518460"/>
              <a:ext cx="235559" cy="23557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object 89"/>
            <p:cNvSpPr/>
            <p:nvPr/>
          </p:nvSpPr>
          <p:spPr>
            <a:xfrm>
              <a:off x="3930687" y="2497696"/>
              <a:ext cx="277495" cy="277495"/>
            </a:xfrm>
            <a:custGeom>
              <a:avLst/>
              <a:gdLst/>
              <a:ahLst/>
              <a:cxnLst/>
              <a:rect l="l" t="t" r="r" b="b"/>
              <a:pathLst>
                <a:path w="277495" h="277494">
                  <a:moveTo>
                    <a:pt x="138544" y="0"/>
                  </a:moveTo>
                  <a:lnTo>
                    <a:pt x="94752" y="7062"/>
                  </a:lnTo>
                  <a:lnTo>
                    <a:pt x="56721" y="26730"/>
                  </a:lnTo>
                  <a:lnTo>
                    <a:pt x="26730" y="56721"/>
                  </a:lnTo>
                  <a:lnTo>
                    <a:pt x="7062" y="94752"/>
                  </a:lnTo>
                  <a:lnTo>
                    <a:pt x="0" y="138544"/>
                  </a:lnTo>
                  <a:lnTo>
                    <a:pt x="7062" y="182335"/>
                  </a:lnTo>
                  <a:lnTo>
                    <a:pt x="26730" y="220367"/>
                  </a:lnTo>
                  <a:lnTo>
                    <a:pt x="56721" y="250358"/>
                  </a:lnTo>
                  <a:lnTo>
                    <a:pt x="94752" y="270025"/>
                  </a:lnTo>
                  <a:lnTo>
                    <a:pt x="138544" y="277088"/>
                  </a:lnTo>
                  <a:lnTo>
                    <a:pt x="182335" y="270025"/>
                  </a:lnTo>
                  <a:lnTo>
                    <a:pt x="220367" y="250358"/>
                  </a:lnTo>
                  <a:lnTo>
                    <a:pt x="250358" y="220367"/>
                  </a:lnTo>
                  <a:lnTo>
                    <a:pt x="270025" y="182335"/>
                  </a:lnTo>
                  <a:lnTo>
                    <a:pt x="277088" y="138544"/>
                  </a:lnTo>
                  <a:lnTo>
                    <a:pt x="270025" y="94752"/>
                  </a:lnTo>
                  <a:lnTo>
                    <a:pt x="250358" y="56721"/>
                  </a:lnTo>
                  <a:lnTo>
                    <a:pt x="220367" y="26730"/>
                  </a:lnTo>
                  <a:lnTo>
                    <a:pt x="182335" y="7062"/>
                  </a:lnTo>
                  <a:lnTo>
                    <a:pt x="138544" y="0"/>
                  </a:lnTo>
                  <a:close/>
                </a:path>
              </a:pathLst>
            </a:custGeom>
            <a:ln w="2540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object 90"/>
            <p:cNvSpPr/>
            <p:nvPr/>
          </p:nvSpPr>
          <p:spPr>
            <a:xfrm>
              <a:off x="3353168" y="2636253"/>
              <a:ext cx="684530" cy="0"/>
            </a:xfrm>
            <a:custGeom>
              <a:avLst/>
              <a:gdLst/>
              <a:ahLst/>
              <a:cxnLst/>
              <a:rect l="l" t="t" r="r" b="b"/>
              <a:pathLst>
                <a:path w="684529">
                  <a:moveTo>
                    <a:pt x="684060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91" name="object 91"/>
          <p:cNvSpPr/>
          <p:nvPr/>
        </p:nvSpPr>
        <p:spPr>
          <a:xfrm>
            <a:off x="617901" y="4951979"/>
            <a:ext cx="1130194" cy="451206"/>
          </a:xfrm>
          <a:custGeom>
            <a:avLst/>
            <a:gdLst/>
            <a:ahLst/>
            <a:cxnLst/>
            <a:rect l="l" t="t" r="r" b="b"/>
            <a:pathLst>
              <a:path w="1316989" h="525779">
                <a:moveTo>
                  <a:pt x="1316583" y="525272"/>
                </a:moveTo>
                <a:lnTo>
                  <a:pt x="1112393" y="221602"/>
                </a:lnTo>
                <a:lnTo>
                  <a:pt x="989609" y="65659"/>
                </a:lnTo>
                <a:lnTo>
                  <a:pt x="898994" y="8216"/>
                </a:lnTo>
                <a:lnTo>
                  <a:pt x="791298" y="0"/>
                </a:lnTo>
                <a:lnTo>
                  <a:pt x="634593" y="82080"/>
                </a:lnTo>
                <a:lnTo>
                  <a:pt x="487083" y="236689"/>
                </a:lnTo>
                <a:lnTo>
                  <a:pt x="476173" y="222821"/>
                </a:lnTo>
                <a:lnTo>
                  <a:pt x="416534" y="185013"/>
                </a:lnTo>
                <a:lnTo>
                  <a:pt x="345668" y="179603"/>
                </a:lnTo>
                <a:lnTo>
                  <a:pt x="242544" y="233616"/>
                </a:lnTo>
                <a:lnTo>
                  <a:pt x="129184" y="352437"/>
                </a:lnTo>
                <a:lnTo>
                  <a:pt x="37630" y="471271"/>
                </a:lnTo>
                <a:lnTo>
                  <a:pt x="0" y="525272"/>
                </a:lnTo>
                <a:lnTo>
                  <a:pt x="266014" y="525272"/>
                </a:lnTo>
                <a:lnTo>
                  <a:pt x="691337" y="525272"/>
                </a:lnTo>
                <a:lnTo>
                  <a:pt x="1316583" y="525272"/>
                </a:lnTo>
                <a:close/>
              </a:path>
            </a:pathLst>
          </a:custGeom>
          <a:solidFill>
            <a:srgbClr val="EF8100">
              <a:alpha val="5000"/>
            </a:srgbClr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5137249" y="2724811"/>
            <a:ext cx="1130194" cy="418510"/>
          </a:xfrm>
          <a:custGeom>
            <a:avLst/>
            <a:gdLst/>
            <a:ahLst/>
            <a:cxnLst/>
            <a:rect l="l" t="t" r="r" b="b"/>
            <a:pathLst>
              <a:path w="1316990" h="487680">
                <a:moveTo>
                  <a:pt x="1316558" y="487400"/>
                </a:moveTo>
                <a:lnTo>
                  <a:pt x="1314323" y="440461"/>
                </a:lnTo>
                <a:lnTo>
                  <a:pt x="1307757" y="394792"/>
                </a:lnTo>
                <a:lnTo>
                  <a:pt x="1297089" y="350570"/>
                </a:lnTo>
                <a:lnTo>
                  <a:pt x="1282484" y="308038"/>
                </a:lnTo>
                <a:lnTo>
                  <a:pt x="1264170" y="267373"/>
                </a:lnTo>
                <a:lnTo>
                  <a:pt x="1242352" y="228790"/>
                </a:lnTo>
                <a:lnTo>
                  <a:pt x="1217231" y="192481"/>
                </a:lnTo>
                <a:lnTo>
                  <a:pt x="1188999" y="158673"/>
                </a:lnTo>
                <a:lnTo>
                  <a:pt x="1157884" y="127546"/>
                </a:lnTo>
                <a:lnTo>
                  <a:pt x="1124064" y="99326"/>
                </a:lnTo>
                <a:lnTo>
                  <a:pt x="1087767" y="74206"/>
                </a:lnTo>
                <a:lnTo>
                  <a:pt x="1049172" y="52374"/>
                </a:lnTo>
                <a:lnTo>
                  <a:pt x="1008507" y="34074"/>
                </a:lnTo>
                <a:lnTo>
                  <a:pt x="965974" y="19469"/>
                </a:lnTo>
                <a:lnTo>
                  <a:pt x="921753" y="8788"/>
                </a:lnTo>
                <a:lnTo>
                  <a:pt x="876084" y="2235"/>
                </a:lnTo>
                <a:lnTo>
                  <a:pt x="829144" y="0"/>
                </a:lnTo>
                <a:lnTo>
                  <a:pt x="782205" y="2235"/>
                </a:lnTo>
                <a:lnTo>
                  <a:pt x="736523" y="8788"/>
                </a:lnTo>
                <a:lnTo>
                  <a:pt x="692315" y="19469"/>
                </a:lnTo>
                <a:lnTo>
                  <a:pt x="649770" y="34074"/>
                </a:lnTo>
                <a:lnTo>
                  <a:pt x="609104" y="52374"/>
                </a:lnTo>
                <a:lnTo>
                  <a:pt x="570522" y="74206"/>
                </a:lnTo>
                <a:lnTo>
                  <a:pt x="534225" y="99326"/>
                </a:lnTo>
                <a:lnTo>
                  <a:pt x="500405" y="127546"/>
                </a:lnTo>
                <a:lnTo>
                  <a:pt x="469290" y="158673"/>
                </a:lnTo>
                <a:lnTo>
                  <a:pt x="461568" y="167919"/>
                </a:lnTo>
                <a:lnTo>
                  <a:pt x="432600" y="157861"/>
                </a:lnTo>
                <a:lnTo>
                  <a:pt x="388124" y="148767"/>
                </a:lnTo>
                <a:lnTo>
                  <a:pt x="341757" y="145643"/>
                </a:lnTo>
                <a:lnTo>
                  <a:pt x="295376" y="148767"/>
                </a:lnTo>
                <a:lnTo>
                  <a:pt x="250901" y="157861"/>
                </a:lnTo>
                <a:lnTo>
                  <a:pt x="208724" y="172504"/>
                </a:lnTo>
                <a:lnTo>
                  <a:pt x="169265" y="192303"/>
                </a:lnTo>
                <a:lnTo>
                  <a:pt x="132918" y="216865"/>
                </a:lnTo>
                <a:lnTo>
                  <a:pt x="100088" y="245745"/>
                </a:lnTo>
                <a:lnTo>
                  <a:pt x="71208" y="278574"/>
                </a:lnTo>
                <a:lnTo>
                  <a:pt x="46659" y="314909"/>
                </a:lnTo>
                <a:lnTo>
                  <a:pt x="26847" y="354380"/>
                </a:lnTo>
                <a:lnTo>
                  <a:pt x="12204" y="396557"/>
                </a:lnTo>
                <a:lnTo>
                  <a:pt x="3111" y="441032"/>
                </a:lnTo>
                <a:lnTo>
                  <a:pt x="0" y="487400"/>
                </a:lnTo>
                <a:lnTo>
                  <a:pt x="341744" y="487400"/>
                </a:lnTo>
                <a:lnTo>
                  <a:pt x="683514" y="487400"/>
                </a:lnTo>
                <a:lnTo>
                  <a:pt x="1316558" y="487400"/>
                </a:lnTo>
                <a:close/>
              </a:path>
            </a:pathLst>
          </a:custGeom>
          <a:solidFill>
            <a:srgbClr val="E1002A">
              <a:alpha val="5000"/>
            </a:srgbClr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5644256" y="2321657"/>
            <a:ext cx="116071" cy="289905"/>
            <a:chOff x="6577126" y="2050122"/>
            <a:chExt cx="135255" cy="337820"/>
          </a:xfrm>
        </p:grpSpPr>
        <p:sp>
          <p:nvSpPr>
            <p:cNvPr id="94" name="object 94"/>
            <p:cNvSpPr/>
            <p:nvPr/>
          </p:nvSpPr>
          <p:spPr>
            <a:xfrm>
              <a:off x="6577126" y="2050122"/>
              <a:ext cx="134950" cy="13495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object 95"/>
            <p:cNvSpPr/>
            <p:nvPr/>
          </p:nvSpPr>
          <p:spPr>
            <a:xfrm>
              <a:off x="6644588" y="2117598"/>
              <a:ext cx="0" cy="270510"/>
            </a:xfrm>
            <a:custGeom>
              <a:avLst/>
              <a:gdLst/>
              <a:ahLst/>
              <a:cxnLst/>
              <a:rect l="l" t="t" r="r" b="b"/>
              <a:pathLst>
                <a:path h="270510">
                  <a:moveTo>
                    <a:pt x="0" y="0"/>
                  </a:moveTo>
                  <a:lnTo>
                    <a:pt x="0" y="269900"/>
                  </a:lnTo>
                </a:path>
              </a:pathLst>
            </a:custGeom>
            <a:ln w="6350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96" name="object 96"/>
          <p:cNvGrpSpPr/>
          <p:nvPr/>
        </p:nvGrpSpPr>
        <p:grpSpPr>
          <a:xfrm>
            <a:off x="5968188" y="2699591"/>
            <a:ext cx="116071" cy="289905"/>
            <a:chOff x="6954596" y="2490520"/>
            <a:chExt cx="135255" cy="337820"/>
          </a:xfrm>
        </p:grpSpPr>
        <p:sp>
          <p:nvSpPr>
            <p:cNvPr id="97" name="object 97"/>
            <p:cNvSpPr/>
            <p:nvPr/>
          </p:nvSpPr>
          <p:spPr>
            <a:xfrm>
              <a:off x="6954596" y="2490520"/>
              <a:ext cx="134962" cy="13495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object 98"/>
            <p:cNvSpPr/>
            <p:nvPr/>
          </p:nvSpPr>
          <p:spPr>
            <a:xfrm>
              <a:off x="7022084" y="2557995"/>
              <a:ext cx="0" cy="270510"/>
            </a:xfrm>
            <a:custGeom>
              <a:avLst/>
              <a:gdLst/>
              <a:ahLst/>
              <a:cxnLst/>
              <a:rect l="l" t="t" r="r" b="b"/>
              <a:pathLst>
                <a:path h="270510">
                  <a:moveTo>
                    <a:pt x="0" y="0"/>
                  </a:moveTo>
                  <a:lnTo>
                    <a:pt x="0" y="269900"/>
                  </a:lnTo>
                </a:path>
              </a:pathLst>
            </a:custGeom>
            <a:ln w="6350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99" name="object 99"/>
          <p:cNvGrpSpPr/>
          <p:nvPr/>
        </p:nvGrpSpPr>
        <p:grpSpPr>
          <a:xfrm>
            <a:off x="5473659" y="2513845"/>
            <a:ext cx="116071" cy="289905"/>
            <a:chOff x="6378333" y="2274074"/>
            <a:chExt cx="135255" cy="337820"/>
          </a:xfrm>
        </p:grpSpPr>
        <p:sp>
          <p:nvSpPr>
            <p:cNvPr id="100" name="object 100"/>
            <p:cNvSpPr/>
            <p:nvPr/>
          </p:nvSpPr>
          <p:spPr>
            <a:xfrm>
              <a:off x="6378333" y="2274074"/>
              <a:ext cx="134962" cy="13495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object 101"/>
            <p:cNvSpPr/>
            <p:nvPr/>
          </p:nvSpPr>
          <p:spPr>
            <a:xfrm>
              <a:off x="6445821" y="2341549"/>
              <a:ext cx="0" cy="270510"/>
            </a:xfrm>
            <a:custGeom>
              <a:avLst/>
              <a:gdLst/>
              <a:ahLst/>
              <a:cxnLst/>
              <a:rect l="l" t="t" r="r" b="b"/>
              <a:pathLst>
                <a:path h="270510">
                  <a:moveTo>
                    <a:pt x="0" y="0"/>
                  </a:moveTo>
                  <a:lnTo>
                    <a:pt x="0" y="269900"/>
                  </a:lnTo>
                </a:path>
              </a:pathLst>
            </a:custGeom>
            <a:ln w="6350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1747746" y="3317525"/>
            <a:ext cx="1130194" cy="955815"/>
            <a:chOff x="2036610" y="3210585"/>
            <a:chExt cx="1316990" cy="1113790"/>
          </a:xfrm>
        </p:grpSpPr>
        <p:sp>
          <p:nvSpPr>
            <p:cNvPr id="103" name="object 103"/>
            <p:cNvSpPr/>
            <p:nvPr/>
          </p:nvSpPr>
          <p:spPr>
            <a:xfrm>
              <a:off x="2036610" y="3317011"/>
              <a:ext cx="1316557" cy="1006373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object 104"/>
            <p:cNvSpPr/>
            <p:nvPr/>
          </p:nvSpPr>
          <p:spPr>
            <a:xfrm>
              <a:off x="2673070" y="3414039"/>
              <a:ext cx="297180" cy="432434"/>
            </a:xfrm>
            <a:custGeom>
              <a:avLst/>
              <a:gdLst/>
              <a:ahLst/>
              <a:cxnLst/>
              <a:rect l="l" t="t" r="r" b="b"/>
              <a:pathLst>
                <a:path w="297180" h="432435">
                  <a:moveTo>
                    <a:pt x="297091" y="431939"/>
                  </a:moveTo>
                  <a:lnTo>
                    <a:pt x="0" y="431939"/>
                  </a:lnTo>
                  <a:lnTo>
                    <a:pt x="0" y="0"/>
                  </a:lnTo>
                  <a:lnTo>
                    <a:pt x="297091" y="0"/>
                  </a:lnTo>
                  <a:lnTo>
                    <a:pt x="297091" y="431939"/>
                  </a:lnTo>
                  <a:close/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object 105"/>
            <p:cNvSpPr/>
            <p:nvPr/>
          </p:nvSpPr>
          <p:spPr>
            <a:xfrm>
              <a:off x="2706966" y="3447923"/>
              <a:ext cx="297180" cy="432434"/>
            </a:xfrm>
            <a:custGeom>
              <a:avLst/>
              <a:gdLst/>
              <a:ahLst/>
              <a:cxnLst/>
              <a:rect l="l" t="t" r="r" b="b"/>
              <a:pathLst>
                <a:path w="297180" h="432435">
                  <a:moveTo>
                    <a:pt x="263194" y="0"/>
                  </a:moveTo>
                  <a:lnTo>
                    <a:pt x="297091" y="0"/>
                  </a:lnTo>
                  <a:lnTo>
                    <a:pt x="297091" y="431939"/>
                  </a:lnTo>
                  <a:lnTo>
                    <a:pt x="0" y="431939"/>
                  </a:lnTo>
                  <a:lnTo>
                    <a:pt x="0" y="398043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object 106"/>
            <p:cNvSpPr/>
            <p:nvPr/>
          </p:nvSpPr>
          <p:spPr>
            <a:xfrm>
              <a:off x="2744279" y="3485222"/>
              <a:ext cx="297180" cy="432434"/>
            </a:xfrm>
            <a:custGeom>
              <a:avLst/>
              <a:gdLst/>
              <a:ahLst/>
              <a:cxnLst/>
              <a:rect l="l" t="t" r="r" b="b"/>
              <a:pathLst>
                <a:path w="297180" h="432435">
                  <a:moveTo>
                    <a:pt x="263182" y="0"/>
                  </a:moveTo>
                  <a:lnTo>
                    <a:pt x="297078" y="0"/>
                  </a:lnTo>
                  <a:lnTo>
                    <a:pt x="297078" y="431939"/>
                  </a:lnTo>
                  <a:lnTo>
                    <a:pt x="0" y="431939"/>
                  </a:lnTo>
                  <a:lnTo>
                    <a:pt x="0" y="398030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object 107"/>
            <p:cNvSpPr/>
            <p:nvPr/>
          </p:nvSpPr>
          <p:spPr>
            <a:xfrm>
              <a:off x="3041357" y="3994505"/>
              <a:ext cx="0" cy="329565"/>
            </a:xfrm>
            <a:custGeom>
              <a:avLst/>
              <a:gdLst/>
              <a:ahLst/>
              <a:cxnLst/>
              <a:rect l="l" t="t" r="r" b="b"/>
              <a:pathLst>
                <a:path h="329564">
                  <a:moveTo>
                    <a:pt x="0" y="0"/>
                  </a:moveTo>
                  <a:lnTo>
                    <a:pt x="0" y="329387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object 108"/>
            <p:cNvSpPr/>
            <p:nvPr/>
          </p:nvSpPr>
          <p:spPr>
            <a:xfrm>
              <a:off x="2627998" y="3210585"/>
              <a:ext cx="0" cy="329565"/>
            </a:xfrm>
            <a:custGeom>
              <a:avLst/>
              <a:gdLst/>
              <a:ahLst/>
              <a:cxnLst/>
              <a:rect l="l" t="t" r="r" b="b"/>
              <a:pathLst>
                <a:path h="329564">
                  <a:moveTo>
                    <a:pt x="0" y="0"/>
                  </a:moveTo>
                  <a:lnTo>
                    <a:pt x="0" y="329387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object 109"/>
            <p:cNvSpPr/>
            <p:nvPr/>
          </p:nvSpPr>
          <p:spPr>
            <a:xfrm>
              <a:off x="3084398" y="3539959"/>
              <a:ext cx="0" cy="619760"/>
            </a:xfrm>
            <a:custGeom>
              <a:avLst/>
              <a:gdLst/>
              <a:ahLst/>
              <a:cxnLst/>
              <a:rect l="l" t="t" r="r" b="b"/>
              <a:pathLst>
                <a:path h="619760">
                  <a:moveTo>
                    <a:pt x="0" y="0"/>
                  </a:moveTo>
                  <a:lnTo>
                    <a:pt x="0" y="619226"/>
                  </a:lnTo>
                </a:path>
              </a:pathLst>
            </a:custGeom>
            <a:ln w="6350">
              <a:solidFill>
                <a:srgbClr val="EF8100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0" name="object 110"/>
          <p:cNvGrpSpPr/>
          <p:nvPr/>
        </p:nvGrpSpPr>
        <p:grpSpPr>
          <a:xfrm>
            <a:off x="6662020" y="5606501"/>
            <a:ext cx="325326" cy="325326"/>
            <a:chOff x="7763103" y="5877877"/>
            <a:chExt cx="379095" cy="379095"/>
          </a:xfrm>
        </p:grpSpPr>
        <p:sp>
          <p:nvSpPr>
            <p:cNvPr id="111" name="object 111"/>
            <p:cNvSpPr/>
            <p:nvPr/>
          </p:nvSpPr>
          <p:spPr>
            <a:xfrm>
              <a:off x="7853807" y="5968606"/>
              <a:ext cx="197370" cy="197345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object 112"/>
            <p:cNvSpPr/>
            <p:nvPr/>
          </p:nvSpPr>
          <p:spPr>
            <a:xfrm>
              <a:off x="7811630" y="5926404"/>
              <a:ext cx="281940" cy="281940"/>
            </a:xfrm>
            <a:custGeom>
              <a:avLst/>
              <a:gdLst/>
              <a:ahLst/>
              <a:cxnLst/>
              <a:rect l="l" t="t" r="r" b="b"/>
              <a:pathLst>
                <a:path w="281940" h="281939">
                  <a:moveTo>
                    <a:pt x="140868" y="281724"/>
                  </a:moveTo>
                  <a:lnTo>
                    <a:pt x="185387" y="274542"/>
                  </a:lnTo>
                  <a:lnTo>
                    <a:pt x="224053" y="254545"/>
                  </a:lnTo>
                  <a:lnTo>
                    <a:pt x="254545" y="224053"/>
                  </a:lnTo>
                  <a:lnTo>
                    <a:pt x="274542" y="185387"/>
                  </a:lnTo>
                  <a:lnTo>
                    <a:pt x="281724" y="140868"/>
                  </a:lnTo>
                  <a:lnTo>
                    <a:pt x="274542" y="96342"/>
                  </a:lnTo>
                  <a:lnTo>
                    <a:pt x="254545" y="57673"/>
                  </a:lnTo>
                  <a:lnTo>
                    <a:pt x="224053" y="27179"/>
                  </a:lnTo>
                  <a:lnTo>
                    <a:pt x="185387" y="7181"/>
                  </a:lnTo>
                  <a:lnTo>
                    <a:pt x="140868" y="0"/>
                  </a:lnTo>
                  <a:lnTo>
                    <a:pt x="96342" y="7181"/>
                  </a:lnTo>
                  <a:lnTo>
                    <a:pt x="57673" y="27179"/>
                  </a:lnTo>
                  <a:lnTo>
                    <a:pt x="27179" y="57673"/>
                  </a:lnTo>
                  <a:lnTo>
                    <a:pt x="7181" y="96342"/>
                  </a:lnTo>
                  <a:lnTo>
                    <a:pt x="0" y="140868"/>
                  </a:lnTo>
                  <a:lnTo>
                    <a:pt x="7181" y="185387"/>
                  </a:lnTo>
                  <a:lnTo>
                    <a:pt x="27179" y="224053"/>
                  </a:lnTo>
                  <a:lnTo>
                    <a:pt x="57673" y="254545"/>
                  </a:lnTo>
                  <a:lnTo>
                    <a:pt x="96342" y="274542"/>
                  </a:lnTo>
                  <a:lnTo>
                    <a:pt x="140868" y="281724"/>
                  </a:lnTo>
                  <a:close/>
                </a:path>
              </a:pathLst>
            </a:custGeom>
            <a:ln w="6350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object 113"/>
            <p:cNvSpPr/>
            <p:nvPr/>
          </p:nvSpPr>
          <p:spPr>
            <a:xfrm>
              <a:off x="7766278" y="5881052"/>
              <a:ext cx="372745" cy="372745"/>
            </a:xfrm>
            <a:custGeom>
              <a:avLst/>
              <a:gdLst/>
              <a:ahLst/>
              <a:cxnLst/>
              <a:rect l="l" t="t" r="r" b="b"/>
              <a:pathLst>
                <a:path w="372745" h="372745">
                  <a:moveTo>
                    <a:pt x="0" y="186220"/>
                  </a:moveTo>
                  <a:lnTo>
                    <a:pt x="6651" y="235724"/>
                  </a:lnTo>
                  <a:lnTo>
                    <a:pt x="25422" y="280208"/>
                  </a:lnTo>
                  <a:lnTo>
                    <a:pt x="54538" y="317896"/>
                  </a:lnTo>
                  <a:lnTo>
                    <a:pt x="92226" y="347015"/>
                  </a:lnTo>
                  <a:lnTo>
                    <a:pt x="136711" y="365788"/>
                  </a:lnTo>
                  <a:lnTo>
                    <a:pt x="186220" y="372440"/>
                  </a:lnTo>
                  <a:lnTo>
                    <a:pt x="235723" y="365788"/>
                  </a:lnTo>
                  <a:lnTo>
                    <a:pt x="280204" y="347015"/>
                  </a:lnTo>
                  <a:lnTo>
                    <a:pt x="317890" y="317896"/>
                  </a:lnTo>
                  <a:lnTo>
                    <a:pt x="347005" y="280208"/>
                  </a:lnTo>
                  <a:lnTo>
                    <a:pt x="365776" y="235724"/>
                  </a:lnTo>
                  <a:lnTo>
                    <a:pt x="372427" y="186220"/>
                  </a:lnTo>
                  <a:lnTo>
                    <a:pt x="365776" y="136711"/>
                  </a:lnTo>
                  <a:lnTo>
                    <a:pt x="347005" y="92226"/>
                  </a:lnTo>
                  <a:lnTo>
                    <a:pt x="317890" y="54538"/>
                  </a:lnTo>
                  <a:lnTo>
                    <a:pt x="280204" y="25422"/>
                  </a:lnTo>
                  <a:lnTo>
                    <a:pt x="235723" y="6651"/>
                  </a:lnTo>
                  <a:lnTo>
                    <a:pt x="186220" y="0"/>
                  </a:lnTo>
                  <a:lnTo>
                    <a:pt x="136711" y="6651"/>
                  </a:lnTo>
                  <a:lnTo>
                    <a:pt x="92226" y="25422"/>
                  </a:lnTo>
                  <a:lnTo>
                    <a:pt x="54538" y="54538"/>
                  </a:lnTo>
                  <a:lnTo>
                    <a:pt x="25422" y="92226"/>
                  </a:lnTo>
                  <a:lnTo>
                    <a:pt x="6651" y="136711"/>
                  </a:lnTo>
                  <a:lnTo>
                    <a:pt x="0" y="186220"/>
                  </a:lnTo>
                  <a:close/>
                </a:path>
              </a:pathLst>
            </a:custGeom>
            <a:ln w="6350">
              <a:solidFill>
                <a:srgbClr val="E1002A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14" name="object 114"/>
          <p:cNvSpPr/>
          <p:nvPr/>
        </p:nvSpPr>
        <p:spPr>
          <a:xfrm>
            <a:off x="3318912" y="5279181"/>
            <a:ext cx="247400" cy="123700"/>
          </a:xfrm>
          <a:custGeom>
            <a:avLst/>
            <a:gdLst/>
            <a:ahLst/>
            <a:cxnLst/>
            <a:rect l="l" t="t" r="r" b="b"/>
            <a:pathLst>
              <a:path w="288289" h="144145">
                <a:moveTo>
                  <a:pt x="143992" y="0"/>
                </a:moveTo>
                <a:lnTo>
                  <a:pt x="0" y="143992"/>
                </a:lnTo>
                <a:lnTo>
                  <a:pt x="287997" y="143992"/>
                </a:lnTo>
                <a:lnTo>
                  <a:pt x="143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2877570" y="2454589"/>
            <a:ext cx="123700" cy="247400"/>
          </a:xfrm>
          <a:custGeom>
            <a:avLst/>
            <a:gdLst/>
            <a:ahLst/>
            <a:cxnLst/>
            <a:rect l="l" t="t" r="r" b="b"/>
            <a:pathLst>
              <a:path w="144145" h="288289">
                <a:moveTo>
                  <a:pt x="0" y="0"/>
                </a:moveTo>
                <a:lnTo>
                  <a:pt x="0" y="287997"/>
                </a:lnTo>
                <a:lnTo>
                  <a:pt x="144005" y="14399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3249575" y="2485476"/>
            <a:ext cx="214529" cy="18536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2877570" y="5402739"/>
            <a:ext cx="1130194" cy="1130194"/>
          </a:xfrm>
          <a:custGeom>
            <a:avLst/>
            <a:gdLst/>
            <a:ahLst/>
            <a:cxnLst/>
            <a:rect l="l" t="t" r="r" b="b"/>
            <a:pathLst>
              <a:path w="1316989" h="1316990">
                <a:moveTo>
                  <a:pt x="1316570" y="0"/>
                </a:moveTo>
                <a:lnTo>
                  <a:pt x="0" y="0"/>
                </a:lnTo>
                <a:lnTo>
                  <a:pt x="0" y="1316570"/>
                </a:lnTo>
                <a:lnTo>
                  <a:pt x="1316570" y="1316570"/>
                </a:lnTo>
                <a:lnTo>
                  <a:pt x="13165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3028833" y="5583450"/>
            <a:ext cx="825576" cy="890477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2180" algn="ctr" defTabSz="784738" latinLnBrk="1">
              <a:spcBef>
                <a:spcPts val="86"/>
              </a:spcBef>
            </a:pPr>
            <a:r>
              <a:rPr sz="1716" spc="34" dirty="0">
                <a:solidFill>
                  <a:srgbClr val="F18E26"/>
                </a:solidFill>
                <a:latin typeface="Noto Sans CJK JP Medium"/>
                <a:cs typeface="Noto Sans CJK JP Medium"/>
              </a:rPr>
              <a:t>8</a:t>
            </a:r>
            <a:endParaRPr sz="1716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marL="2180" algn="ctr" defTabSz="784738" latinLnBrk="1">
              <a:spcBef>
                <a:spcPts val="1180"/>
              </a:spcBef>
            </a:pPr>
            <a:r>
              <a:rPr sz="944" spc="-34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공급망 </a:t>
            </a:r>
            <a:r>
              <a:rPr sz="944" spc="-30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책임</a:t>
            </a:r>
            <a:r>
              <a:rPr sz="944" spc="17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 </a:t>
            </a:r>
            <a:r>
              <a:rPr sz="944" spc="-17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및</a:t>
            </a:r>
            <a:endParaRPr sz="944">
              <a:solidFill>
                <a:prstClr val="black"/>
              </a:solidFill>
              <a:latin typeface="Noto Sans CJK JP Regular"/>
              <a:cs typeface="Noto Sans CJK JP Regular"/>
            </a:endParaRPr>
          </a:p>
          <a:p>
            <a:pPr algn="ctr" defTabSz="784738" latinLnBrk="1">
              <a:spcBef>
                <a:spcPts val="154"/>
              </a:spcBef>
            </a:pPr>
            <a:r>
              <a:rPr sz="944" spc="-30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인권 보고</a:t>
            </a:r>
            <a:r>
              <a:rPr sz="944" spc="-9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 </a:t>
            </a:r>
            <a:r>
              <a:rPr sz="944" spc="-39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의무화</a:t>
            </a:r>
            <a:endParaRPr sz="944">
              <a:solidFill>
                <a:prstClr val="black"/>
              </a:solidFill>
              <a:latin typeface="Noto Sans CJK JP Medium"/>
              <a:cs typeface="Noto Sans CJK JP Medium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617901" y="5402739"/>
            <a:ext cx="1130194" cy="1130194"/>
          </a:xfrm>
          <a:custGeom>
            <a:avLst/>
            <a:gdLst/>
            <a:ahLst/>
            <a:cxnLst/>
            <a:rect l="l" t="t" r="r" b="b"/>
            <a:pathLst>
              <a:path w="1316989" h="1316990">
                <a:moveTo>
                  <a:pt x="1316570" y="0"/>
                </a:moveTo>
                <a:lnTo>
                  <a:pt x="0" y="0"/>
                </a:lnTo>
                <a:lnTo>
                  <a:pt x="0" y="1316570"/>
                </a:lnTo>
                <a:lnTo>
                  <a:pt x="1316570" y="1316570"/>
                </a:lnTo>
                <a:lnTo>
                  <a:pt x="13165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848462" y="5583450"/>
            <a:ext cx="677898" cy="889579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R="1635" algn="ctr" defTabSz="784738" latinLnBrk="1">
              <a:spcBef>
                <a:spcPts val="86"/>
              </a:spcBef>
            </a:pPr>
            <a:r>
              <a:rPr sz="1716" spc="34" dirty="0">
                <a:solidFill>
                  <a:srgbClr val="F18E26"/>
                </a:solidFill>
                <a:latin typeface="Noto Sans CJK JP Medium"/>
                <a:cs typeface="Noto Sans CJK JP Medium"/>
              </a:rPr>
              <a:t>7</a:t>
            </a:r>
            <a:endParaRPr sz="1716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marR="4360" indent="2180" algn="ctr" defTabSz="784738" latinLnBrk="1">
              <a:lnSpc>
                <a:spcPct val="113599"/>
              </a:lnSpc>
              <a:spcBef>
                <a:spcPts val="1026"/>
              </a:spcBef>
            </a:pPr>
            <a:r>
              <a:rPr sz="944" spc="-39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스튜어드십</a:t>
            </a:r>
            <a:r>
              <a:rPr sz="944" spc="-39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과  </a:t>
            </a:r>
            <a:r>
              <a:rPr sz="944" spc="-30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주주</a:t>
            </a:r>
            <a:r>
              <a:rPr sz="944" spc="-64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 </a:t>
            </a:r>
            <a:r>
              <a:rPr sz="944" spc="-39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행동주의</a:t>
            </a:r>
            <a:endParaRPr sz="944">
              <a:solidFill>
                <a:prstClr val="black"/>
              </a:solidFill>
              <a:latin typeface="Noto Sans CJK JP Medium"/>
              <a:cs typeface="Noto Sans CJK JP Medium"/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617901" y="505023"/>
            <a:ext cx="1130194" cy="1130194"/>
          </a:xfrm>
          <a:custGeom>
            <a:avLst/>
            <a:gdLst/>
            <a:ahLst/>
            <a:cxnLst/>
            <a:rect l="l" t="t" r="r" b="b"/>
            <a:pathLst>
              <a:path w="1316989" h="1316989">
                <a:moveTo>
                  <a:pt x="1316570" y="0"/>
                </a:moveTo>
                <a:lnTo>
                  <a:pt x="0" y="0"/>
                </a:lnTo>
                <a:lnTo>
                  <a:pt x="0" y="1316570"/>
                </a:lnTo>
                <a:lnTo>
                  <a:pt x="1316570" y="1316570"/>
                </a:lnTo>
                <a:lnTo>
                  <a:pt x="13165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784598" y="1095501"/>
            <a:ext cx="875479" cy="706709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2180" algn="ctr" defTabSz="784738" latinLnBrk="1">
              <a:spcBef>
                <a:spcPts val="86"/>
              </a:spcBef>
            </a:pPr>
            <a:r>
              <a:rPr sz="1716" spc="34" dirty="0">
                <a:solidFill>
                  <a:srgbClr val="F18E26"/>
                </a:solidFill>
                <a:latin typeface="Noto Sans CJK JP Medium"/>
                <a:cs typeface="Noto Sans CJK JP Medium"/>
              </a:rPr>
              <a:t>1</a:t>
            </a:r>
            <a:endParaRPr sz="1716" dirty="0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algn="ctr" defTabSz="784738" latinLnBrk="1">
              <a:spcBef>
                <a:spcPts val="931"/>
              </a:spcBef>
            </a:pPr>
            <a:r>
              <a:rPr sz="944" spc="-51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ESG</a:t>
            </a:r>
            <a:endParaRPr sz="944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  <a:p>
            <a:pPr algn="ctr" defTabSz="784738" latinLnBrk="1">
              <a:spcBef>
                <a:spcPts val="154"/>
              </a:spcBef>
            </a:pPr>
            <a:r>
              <a:rPr sz="944" spc="-34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정보공개</a:t>
            </a:r>
            <a:r>
              <a:rPr sz="944" spc="-43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 </a:t>
            </a:r>
            <a:r>
              <a:rPr sz="944" spc="-39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표준화</a:t>
            </a:r>
            <a:endParaRPr sz="944" dirty="0">
              <a:solidFill>
                <a:prstClr val="black"/>
              </a:solidFill>
              <a:latin typeface="Noto Sans CJK JP Medium"/>
              <a:cs typeface="Noto Sans CJK JP Medium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5137216" y="183926"/>
            <a:ext cx="3392238" cy="597298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7669800" y="1095501"/>
            <a:ext cx="581990" cy="852005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2180" algn="ctr" defTabSz="784738" latinLnBrk="1">
              <a:spcBef>
                <a:spcPts val="86"/>
              </a:spcBef>
            </a:pPr>
            <a:r>
              <a:rPr sz="1716" spc="34" dirty="0">
                <a:solidFill>
                  <a:srgbClr val="E33638"/>
                </a:solidFill>
                <a:latin typeface="Noto Sans CJK JP Medium"/>
                <a:cs typeface="Noto Sans CJK JP Medium"/>
              </a:rPr>
              <a:t>2</a:t>
            </a:r>
            <a:endParaRPr sz="1716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algn="ctr" defTabSz="784738" latinLnBrk="1">
              <a:spcBef>
                <a:spcPts val="931"/>
              </a:spcBef>
            </a:pPr>
            <a:r>
              <a:rPr sz="944" spc="-39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ESG</a:t>
            </a:r>
            <a:r>
              <a:rPr sz="944" spc="-13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 </a:t>
            </a:r>
            <a:r>
              <a:rPr sz="944" spc="-39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채권</a:t>
            </a:r>
            <a:endParaRPr sz="944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algn="ctr" defTabSz="784738" latinLnBrk="1">
              <a:spcBef>
                <a:spcPts val="154"/>
              </a:spcBef>
            </a:pPr>
            <a:r>
              <a:rPr sz="944" spc="-30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발행</a:t>
            </a:r>
            <a:r>
              <a:rPr sz="944" spc="-47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 </a:t>
            </a:r>
            <a:r>
              <a:rPr sz="944" spc="-39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활성화</a:t>
            </a:r>
            <a:endParaRPr sz="944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6502147" y="2112228"/>
            <a:ext cx="657736" cy="889579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2180" algn="ctr" defTabSz="784738" latinLnBrk="1">
              <a:spcBef>
                <a:spcPts val="86"/>
              </a:spcBef>
            </a:pPr>
            <a:r>
              <a:rPr sz="1716" spc="34" dirty="0">
                <a:solidFill>
                  <a:srgbClr val="E33638"/>
                </a:solidFill>
                <a:latin typeface="Noto Sans CJK JP Medium"/>
                <a:cs typeface="Noto Sans CJK JP Medium"/>
              </a:rPr>
              <a:t>3</a:t>
            </a:r>
            <a:endParaRPr sz="1716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marL="10899" marR="4360" algn="ctr" defTabSz="784738" latinLnBrk="1">
              <a:lnSpc>
                <a:spcPct val="113599"/>
              </a:lnSpc>
              <a:spcBef>
                <a:spcPts val="1026"/>
              </a:spcBef>
            </a:pPr>
            <a:r>
              <a:rPr sz="944" spc="-39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온실가스  배출권거래제  </a:t>
            </a:r>
            <a:r>
              <a:rPr sz="944" spc="-13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3기</a:t>
            </a:r>
            <a:r>
              <a:rPr sz="944" spc="-9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 </a:t>
            </a:r>
            <a:r>
              <a:rPr sz="944" spc="-39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시행</a:t>
            </a:r>
            <a:endParaRPr sz="944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5181367" y="1064134"/>
            <a:ext cx="1039735" cy="745181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2180" algn="ctr" defTabSz="784738" latinLnBrk="1">
              <a:spcBef>
                <a:spcPts val="86"/>
              </a:spcBef>
            </a:pPr>
            <a:r>
              <a:rPr sz="1716" spc="34" dirty="0">
                <a:solidFill>
                  <a:srgbClr val="E33638"/>
                </a:solidFill>
                <a:latin typeface="Noto Sans CJK JP Medium"/>
                <a:cs typeface="Noto Sans CJK JP Medium"/>
              </a:rPr>
              <a:t>1</a:t>
            </a:r>
            <a:endParaRPr sz="1716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algn="ctr" defTabSz="784738" latinLnBrk="1">
              <a:spcBef>
                <a:spcPts val="1180"/>
              </a:spcBef>
            </a:pPr>
            <a:r>
              <a:rPr sz="944" spc="-39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금융위원회</a:t>
            </a:r>
            <a:endParaRPr sz="944">
              <a:solidFill>
                <a:prstClr val="black"/>
              </a:solidFill>
              <a:latin typeface="Noto Sans CJK JP Regular"/>
              <a:cs typeface="Noto Sans CJK JP Regular"/>
            </a:endParaRPr>
          </a:p>
          <a:p>
            <a:pPr algn="ctr" defTabSz="784738" latinLnBrk="1">
              <a:spcBef>
                <a:spcPts val="154"/>
              </a:spcBef>
            </a:pPr>
            <a:r>
              <a:rPr sz="944" spc="-39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ESG </a:t>
            </a:r>
            <a:r>
              <a:rPr sz="944" spc="-34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정보공개</a:t>
            </a:r>
            <a:r>
              <a:rPr sz="944" spc="9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 </a:t>
            </a:r>
            <a:r>
              <a:rPr sz="944" spc="-39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의무화</a:t>
            </a:r>
            <a:endParaRPr sz="944">
              <a:solidFill>
                <a:prstClr val="black"/>
              </a:solidFill>
              <a:latin typeface="Noto Sans CJK JP Medium"/>
              <a:cs typeface="Noto Sans CJK JP Medium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2877570" y="505023"/>
            <a:ext cx="1130194" cy="1130194"/>
          </a:xfrm>
          <a:custGeom>
            <a:avLst/>
            <a:gdLst/>
            <a:ahLst/>
            <a:cxnLst/>
            <a:rect l="l" t="t" r="r" b="b"/>
            <a:pathLst>
              <a:path w="1316989" h="1316989">
                <a:moveTo>
                  <a:pt x="1316570" y="0"/>
                </a:moveTo>
                <a:lnTo>
                  <a:pt x="0" y="0"/>
                </a:lnTo>
                <a:lnTo>
                  <a:pt x="0" y="1316570"/>
                </a:lnTo>
                <a:lnTo>
                  <a:pt x="1316570" y="1316570"/>
                </a:lnTo>
                <a:lnTo>
                  <a:pt x="13165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3097515" y="603994"/>
            <a:ext cx="777207" cy="889579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algn="ctr" defTabSz="784738" latinLnBrk="1">
              <a:spcBef>
                <a:spcPts val="86"/>
              </a:spcBef>
            </a:pPr>
            <a:r>
              <a:rPr sz="1716" spc="34" dirty="0">
                <a:solidFill>
                  <a:srgbClr val="F18E26"/>
                </a:solidFill>
                <a:latin typeface="Noto Sans CJK JP Medium"/>
                <a:cs typeface="Noto Sans CJK JP Medium"/>
              </a:rPr>
              <a:t>2</a:t>
            </a:r>
            <a:endParaRPr sz="1716" dirty="0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marL="10354" marR="4360" algn="ctr" defTabSz="784738" latinLnBrk="1">
              <a:lnSpc>
                <a:spcPct val="113599"/>
              </a:lnSpc>
              <a:spcBef>
                <a:spcPts val="1026"/>
              </a:spcBef>
            </a:pPr>
            <a:r>
              <a:rPr sz="944" spc="-30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유럽</a:t>
            </a:r>
            <a:r>
              <a:rPr sz="944" spc="-64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 </a:t>
            </a:r>
            <a:r>
              <a:rPr sz="944" spc="-34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기후법</a:t>
            </a:r>
            <a:r>
              <a:rPr sz="944" spc="-34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과  </a:t>
            </a:r>
            <a:r>
              <a:rPr sz="944" spc="-39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지속가능금융  </a:t>
            </a:r>
            <a:r>
              <a:rPr sz="944" spc="-39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실행계획</a:t>
            </a:r>
            <a:endParaRPr sz="944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grpSp>
        <p:nvGrpSpPr>
          <p:cNvPr id="129" name="object 129"/>
          <p:cNvGrpSpPr/>
          <p:nvPr/>
        </p:nvGrpSpPr>
        <p:grpSpPr>
          <a:xfrm>
            <a:off x="1747736" y="1303774"/>
            <a:ext cx="1758503" cy="1839699"/>
            <a:chOff x="2036597" y="864006"/>
            <a:chExt cx="2049145" cy="2143760"/>
          </a:xfrm>
        </p:grpSpPr>
        <p:sp>
          <p:nvSpPr>
            <p:cNvPr id="130" name="object 130"/>
            <p:cNvSpPr/>
            <p:nvPr/>
          </p:nvSpPr>
          <p:spPr>
            <a:xfrm>
              <a:off x="4055732" y="86400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22910" y="0"/>
                  </a:moveTo>
                  <a:lnTo>
                    <a:pt x="6604" y="0"/>
                  </a:lnTo>
                  <a:lnTo>
                    <a:pt x="0" y="6604"/>
                  </a:lnTo>
                  <a:lnTo>
                    <a:pt x="0" y="22910"/>
                  </a:lnTo>
                  <a:lnTo>
                    <a:pt x="6604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4"/>
                  </a:lnTo>
                  <a:close/>
                </a:path>
              </a:pathLst>
            </a:custGeom>
            <a:solidFill>
              <a:srgbClr val="FDE8D1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object 131"/>
            <p:cNvSpPr/>
            <p:nvPr/>
          </p:nvSpPr>
          <p:spPr>
            <a:xfrm>
              <a:off x="3996689" y="86400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22910" y="0"/>
                  </a:moveTo>
                  <a:lnTo>
                    <a:pt x="6616" y="0"/>
                  </a:lnTo>
                  <a:lnTo>
                    <a:pt x="0" y="6604"/>
                  </a:lnTo>
                  <a:lnTo>
                    <a:pt x="0" y="22910"/>
                  </a:lnTo>
                  <a:lnTo>
                    <a:pt x="6616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4"/>
                  </a:lnTo>
                  <a:close/>
                </a:path>
              </a:pathLst>
            </a:custGeom>
            <a:solidFill>
              <a:srgbClr val="FACFA0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object 132"/>
            <p:cNvSpPr/>
            <p:nvPr/>
          </p:nvSpPr>
          <p:spPr>
            <a:xfrm>
              <a:off x="3937660" y="86400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4">
                  <a:moveTo>
                    <a:pt x="22910" y="0"/>
                  </a:moveTo>
                  <a:lnTo>
                    <a:pt x="6616" y="0"/>
                  </a:lnTo>
                  <a:lnTo>
                    <a:pt x="0" y="6604"/>
                  </a:lnTo>
                  <a:lnTo>
                    <a:pt x="0" y="22910"/>
                  </a:lnTo>
                  <a:lnTo>
                    <a:pt x="6616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4"/>
                  </a:lnTo>
                  <a:close/>
                </a:path>
              </a:pathLst>
            </a:custGeom>
            <a:solidFill>
              <a:srgbClr val="F7B66F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object 133"/>
            <p:cNvSpPr/>
            <p:nvPr/>
          </p:nvSpPr>
          <p:spPr>
            <a:xfrm>
              <a:off x="2036597" y="1690750"/>
              <a:ext cx="1316990" cy="1316990"/>
            </a:xfrm>
            <a:custGeom>
              <a:avLst/>
              <a:gdLst/>
              <a:ahLst/>
              <a:cxnLst/>
              <a:rect l="l" t="t" r="r" b="b"/>
              <a:pathLst>
                <a:path w="1316989" h="1316989">
                  <a:moveTo>
                    <a:pt x="1316570" y="0"/>
                  </a:moveTo>
                  <a:lnTo>
                    <a:pt x="0" y="0"/>
                  </a:lnTo>
                  <a:lnTo>
                    <a:pt x="0" y="1316570"/>
                  </a:lnTo>
                  <a:lnTo>
                    <a:pt x="1316570" y="1316570"/>
                  </a:lnTo>
                  <a:lnTo>
                    <a:pt x="13165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34" name="object 134"/>
          <p:cNvSpPr txBox="1"/>
          <p:nvPr/>
        </p:nvSpPr>
        <p:spPr>
          <a:xfrm>
            <a:off x="2035798" y="2193969"/>
            <a:ext cx="684709" cy="745181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2180" algn="ctr" defTabSz="784738" latinLnBrk="1">
              <a:spcBef>
                <a:spcPts val="86"/>
              </a:spcBef>
            </a:pPr>
            <a:r>
              <a:rPr sz="1716" spc="34" dirty="0">
                <a:solidFill>
                  <a:srgbClr val="F18E26"/>
                </a:solidFill>
                <a:latin typeface="Noto Sans CJK JP Medium"/>
                <a:cs typeface="Noto Sans CJK JP Medium"/>
              </a:rPr>
              <a:t>3</a:t>
            </a:r>
            <a:endParaRPr sz="1716" dirty="0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algn="ctr" defTabSz="784738" latinLnBrk="1">
              <a:spcBef>
                <a:spcPts val="1180"/>
              </a:spcBef>
            </a:pPr>
            <a:r>
              <a:rPr sz="944" spc="-39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탄소국경세</a:t>
            </a:r>
            <a:endParaRPr sz="944" dirty="0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algn="ctr" defTabSz="784738" latinLnBrk="1">
              <a:spcBef>
                <a:spcPts val="154"/>
              </a:spcBef>
            </a:pPr>
            <a:r>
              <a:rPr sz="944" spc="-39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도입</a:t>
            </a:r>
            <a:endParaRPr sz="944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grpSp>
        <p:nvGrpSpPr>
          <p:cNvPr id="135" name="object 135"/>
          <p:cNvGrpSpPr/>
          <p:nvPr/>
        </p:nvGrpSpPr>
        <p:grpSpPr>
          <a:xfrm>
            <a:off x="1119480" y="183926"/>
            <a:ext cx="1563962" cy="1978112"/>
            <a:chOff x="1304505" y="12"/>
            <a:chExt cx="1822450" cy="2305050"/>
          </a:xfrm>
        </p:grpSpPr>
        <p:sp>
          <p:nvSpPr>
            <p:cNvPr id="136" name="object 136"/>
            <p:cNvSpPr/>
            <p:nvPr/>
          </p:nvSpPr>
          <p:spPr>
            <a:xfrm>
              <a:off x="2739161" y="2275522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4">
                  <a:moveTo>
                    <a:pt x="22910" y="0"/>
                  </a:moveTo>
                  <a:lnTo>
                    <a:pt x="6604" y="0"/>
                  </a:lnTo>
                  <a:lnTo>
                    <a:pt x="0" y="6603"/>
                  </a:lnTo>
                  <a:lnTo>
                    <a:pt x="0" y="22910"/>
                  </a:lnTo>
                  <a:lnTo>
                    <a:pt x="6604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3"/>
                  </a:lnTo>
                  <a:close/>
                </a:path>
              </a:pathLst>
            </a:custGeom>
            <a:solidFill>
              <a:srgbClr val="FDE8D1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object 137"/>
            <p:cNvSpPr/>
            <p:nvPr/>
          </p:nvSpPr>
          <p:spPr>
            <a:xfrm>
              <a:off x="2680119" y="2275522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4">
                  <a:moveTo>
                    <a:pt x="22910" y="0"/>
                  </a:moveTo>
                  <a:lnTo>
                    <a:pt x="6616" y="0"/>
                  </a:lnTo>
                  <a:lnTo>
                    <a:pt x="0" y="6603"/>
                  </a:lnTo>
                  <a:lnTo>
                    <a:pt x="0" y="22910"/>
                  </a:lnTo>
                  <a:lnTo>
                    <a:pt x="6616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3"/>
                  </a:lnTo>
                  <a:close/>
                </a:path>
              </a:pathLst>
            </a:custGeom>
            <a:solidFill>
              <a:srgbClr val="FACFA0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object 138"/>
            <p:cNvSpPr/>
            <p:nvPr/>
          </p:nvSpPr>
          <p:spPr>
            <a:xfrm>
              <a:off x="2621076" y="2275522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4">
                  <a:moveTo>
                    <a:pt x="22910" y="0"/>
                  </a:moveTo>
                  <a:lnTo>
                    <a:pt x="6616" y="0"/>
                  </a:lnTo>
                  <a:lnTo>
                    <a:pt x="0" y="6603"/>
                  </a:lnTo>
                  <a:lnTo>
                    <a:pt x="0" y="22910"/>
                  </a:lnTo>
                  <a:lnTo>
                    <a:pt x="6616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3"/>
                  </a:lnTo>
                  <a:close/>
                </a:path>
              </a:pathLst>
            </a:custGeom>
            <a:solidFill>
              <a:srgbClr val="F7B66F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object 139"/>
            <p:cNvSpPr/>
            <p:nvPr/>
          </p:nvSpPr>
          <p:spPr>
            <a:xfrm>
              <a:off x="1422590" y="958938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4">
                  <a:moveTo>
                    <a:pt x="22910" y="0"/>
                  </a:moveTo>
                  <a:lnTo>
                    <a:pt x="6604" y="0"/>
                  </a:lnTo>
                  <a:lnTo>
                    <a:pt x="0" y="6604"/>
                  </a:lnTo>
                  <a:lnTo>
                    <a:pt x="0" y="22910"/>
                  </a:lnTo>
                  <a:lnTo>
                    <a:pt x="6604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4"/>
                  </a:lnTo>
                  <a:close/>
                </a:path>
              </a:pathLst>
            </a:custGeom>
            <a:solidFill>
              <a:srgbClr val="FDE8D1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object 140"/>
            <p:cNvSpPr/>
            <p:nvPr/>
          </p:nvSpPr>
          <p:spPr>
            <a:xfrm>
              <a:off x="1363548" y="958938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4">
                  <a:moveTo>
                    <a:pt x="22910" y="0"/>
                  </a:moveTo>
                  <a:lnTo>
                    <a:pt x="6616" y="0"/>
                  </a:lnTo>
                  <a:lnTo>
                    <a:pt x="0" y="6604"/>
                  </a:lnTo>
                  <a:lnTo>
                    <a:pt x="0" y="22910"/>
                  </a:lnTo>
                  <a:lnTo>
                    <a:pt x="6616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4"/>
                  </a:lnTo>
                  <a:close/>
                </a:path>
              </a:pathLst>
            </a:custGeom>
            <a:solidFill>
              <a:srgbClr val="FACFA0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object 141"/>
            <p:cNvSpPr/>
            <p:nvPr/>
          </p:nvSpPr>
          <p:spPr>
            <a:xfrm>
              <a:off x="1304505" y="958938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4">
                  <a:moveTo>
                    <a:pt x="22910" y="0"/>
                  </a:moveTo>
                  <a:lnTo>
                    <a:pt x="6616" y="0"/>
                  </a:lnTo>
                  <a:lnTo>
                    <a:pt x="0" y="6604"/>
                  </a:lnTo>
                  <a:lnTo>
                    <a:pt x="0" y="22910"/>
                  </a:lnTo>
                  <a:lnTo>
                    <a:pt x="6616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4"/>
                  </a:lnTo>
                  <a:close/>
                </a:path>
              </a:pathLst>
            </a:custGeom>
            <a:solidFill>
              <a:srgbClr val="F7B66F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object 142"/>
            <p:cNvSpPr/>
            <p:nvPr/>
          </p:nvSpPr>
          <p:spPr>
            <a:xfrm>
              <a:off x="2262886" y="12"/>
              <a:ext cx="864235" cy="1381125"/>
            </a:xfrm>
            <a:custGeom>
              <a:avLst/>
              <a:gdLst/>
              <a:ahLst/>
              <a:cxnLst/>
              <a:rect l="l" t="t" r="r" b="b"/>
              <a:pathLst>
                <a:path w="864235" h="1381125">
                  <a:moveTo>
                    <a:pt x="863993" y="0"/>
                  </a:moveTo>
                  <a:lnTo>
                    <a:pt x="0" y="0"/>
                  </a:lnTo>
                  <a:lnTo>
                    <a:pt x="0" y="1164577"/>
                  </a:lnTo>
                  <a:lnTo>
                    <a:pt x="432003" y="1380578"/>
                  </a:lnTo>
                  <a:lnTo>
                    <a:pt x="863993" y="1164577"/>
                  </a:lnTo>
                  <a:lnTo>
                    <a:pt x="863993" y="0"/>
                  </a:lnTo>
                  <a:close/>
                </a:path>
              </a:pathLst>
            </a:custGeom>
            <a:solidFill>
              <a:srgbClr val="EF8100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3" name="object 143"/>
          <p:cNvSpPr txBox="1"/>
          <p:nvPr/>
        </p:nvSpPr>
        <p:spPr>
          <a:xfrm>
            <a:off x="2090858" y="627219"/>
            <a:ext cx="441397" cy="513194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10899" marR="4360" indent="103542" defTabSz="784738" latinLnBrk="1">
              <a:lnSpc>
                <a:spcPct val="113599"/>
              </a:lnSpc>
              <a:spcBef>
                <a:spcPts val="86"/>
              </a:spcBef>
            </a:pPr>
            <a:r>
              <a:rPr sz="944" spc="-39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해외  </a:t>
            </a:r>
            <a:r>
              <a:rPr sz="944" spc="-13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8대</a:t>
            </a:r>
            <a:r>
              <a:rPr sz="944" spc="-60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 </a:t>
            </a:r>
            <a:r>
              <a:rPr sz="944" spc="-43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ESG</a:t>
            </a:r>
            <a:endParaRPr sz="944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marL="114441" defTabSz="784738" latinLnBrk="1">
              <a:spcBef>
                <a:spcPts val="154"/>
              </a:spcBef>
            </a:pPr>
            <a:r>
              <a:rPr sz="944" spc="-39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동향</a:t>
            </a:r>
            <a:endParaRPr sz="944">
              <a:solidFill>
                <a:prstClr val="black"/>
              </a:solidFill>
              <a:latin typeface="Noto Sans CJK JP Medium"/>
              <a:cs typeface="Noto Sans CJK JP Medium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6636648" y="627219"/>
            <a:ext cx="441397" cy="513194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10899" marR="4360" indent="103542" defTabSz="784738" latinLnBrk="1">
              <a:lnSpc>
                <a:spcPct val="113599"/>
              </a:lnSpc>
              <a:spcBef>
                <a:spcPts val="86"/>
              </a:spcBef>
            </a:pPr>
            <a:r>
              <a:rPr sz="944" spc="-39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국내  </a:t>
            </a:r>
            <a:r>
              <a:rPr sz="944" spc="-13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8대</a:t>
            </a:r>
            <a:r>
              <a:rPr sz="944" spc="-60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 </a:t>
            </a:r>
            <a:r>
              <a:rPr sz="944" spc="-43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ESG</a:t>
            </a:r>
            <a:endParaRPr sz="944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marL="114441" defTabSz="784738" latinLnBrk="1">
              <a:spcBef>
                <a:spcPts val="154"/>
              </a:spcBef>
            </a:pPr>
            <a:r>
              <a:rPr sz="944" spc="-39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동향</a:t>
            </a:r>
            <a:endParaRPr sz="944">
              <a:solidFill>
                <a:prstClr val="black"/>
              </a:solidFill>
              <a:latin typeface="Noto Sans CJK JP Medium"/>
              <a:cs typeface="Noto Sans CJK JP Medium"/>
            </a:endParaRPr>
          </a:p>
        </p:txBody>
      </p:sp>
      <p:sp>
        <p:nvSpPr>
          <p:cNvPr id="145" name="object 145"/>
          <p:cNvSpPr/>
          <p:nvPr/>
        </p:nvSpPr>
        <p:spPr>
          <a:xfrm>
            <a:off x="617879" y="3143091"/>
            <a:ext cx="1130194" cy="1130194"/>
          </a:xfrm>
          <a:custGeom>
            <a:avLst/>
            <a:gdLst/>
            <a:ahLst/>
            <a:cxnLst/>
            <a:rect l="l" t="t" r="r" b="b"/>
            <a:pathLst>
              <a:path w="1316989" h="1316989">
                <a:moveTo>
                  <a:pt x="1316570" y="0"/>
                </a:moveTo>
                <a:lnTo>
                  <a:pt x="0" y="0"/>
                </a:lnTo>
                <a:lnTo>
                  <a:pt x="0" y="1316570"/>
                </a:lnTo>
                <a:lnTo>
                  <a:pt x="1316570" y="1316570"/>
                </a:lnTo>
                <a:lnTo>
                  <a:pt x="13165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1107558" y="3242074"/>
            <a:ext cx="150947" cy="275052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10899" defTabSz="784738" latinLnBrk="1">
              <a:spcBef>
                <a:spcPts val="86"/>
              </a:spcBef>
            </a:pPr>
            <a:r>
              <a:rPr sz="1716" spc="34" dirty="0">
                <a:solidFill>
                  <a:srgbClr val="F18E26"/>
                </a:solidFill>
                <a:latin typeface="Noto Sans CJK JP Medium"/>
                <a:cs typeface="Noto Sans CJK JP Medium"/>
              </a:rPr>
              <a:t>4</a:t>
            </a:r>
            <a:endParaRPr sz="1716">
              <a:solidFill>
                <a:prstClr val="black"/>
              </a:solidFill>
              <a:latin typeface="Noto Sans CJK JP Medium"/>
              <a:cs typeface="Noto Sans CJK JP Medium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677690" y="3633795"/>
            <a:ext cx="1169971" cy="513194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10354" marR="4360" algn="ctr" defTabSz="784738" latinLnBrk="1">
              <a:lnSpc>
                <a:spcPct val="113599"/>
              </a:lnSpc>
              <a:spcBef>
                <a:spcPts val="86"/>
              </a:spcBef>
            </a:pPr>
            <a:r>
              <a:rPr sz="944" spc="-64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EU </a:t>
            </a:r>
            <a:r>
              <a:rPr sz="944" spc="-77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Taxonomy,  </a:t>
            </a:r>
            <a:r>
              <a:rPr sz="944" spc="-34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SFDR, </a:t>
            </a:r>
            <a:r>
              <a:rPr sz="944" spc="-56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TCFD </a:t>
            </a:r>
            <a:r>
              <a:rPr sz="944" spc="-30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채택</a:t>
            </a:r>
            <a:r>
              <a:rPr sz="944" spc="56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 </a:t>
            </a:r>
            <a:r>
              <a:rPr sz="944" spc="-17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등</a:t>
            </a:r>
            <a:endParaRPr sz="944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  <a:p>
            <a:pPr algn="ctr" defTabSz="784738" latinLnBrk="1">
              <a:spcBef>
                <a:spcPts val="154"/>
              </a:spcBef>
            </a:pPr>
            <a:r>
              <a:rPr sz="944" spc="-34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기후금융</a:t>
            </a:r>
            <a:r>
              <a:rPr sz="944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 </a:t>
            </a:r>
            <a:r>
              <a:rPr sz="944" spc="-39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확산</a:t>
            </a:r>
            <a:endParaRPr sz="944" dirty="0">
              <a:solidFill>
                <a:prstClr val="black"/>
              </a:solidFill>
              <a:latin typeface="Noto Sans CJK JP Medium"/>
              <a:cs typeface="Noto Sans CJK JP Medium"/>
            </a:endParaRPr>
          </a:p>
        </p:txBody>
      </p:sp>
      <p:grpSp>
        <p:nvGrpSpPr>
          <p:cNvPr id="148" name="object 148"/>
          <p:cNvGrpSpPr/>
          <p:nvPr/>
        </p:nvGrpSpPr>
        <p:grpSpPr>
          <a:xfrm>
            <a:off x="1119459" y="3564043"/>
            <a:ext cx="1758503" cy="1839154"/>
            <a:chOff x="1304480" y="3497846"/>
            <a:chExt cx="2049145" cy="2143125"/>
          </a:xfrm>
        </p:grpSpPr>
        <p:sp>
          <p:nvSpPr>
            <p:cNvPr id="149" name="object 149"/>
            <p:cNvSpPr/>
            <p:nvPr/>
          </p:nvSpPr>
          <p:spPr>
            <a:xfrm>
              <a:off x="1422565" y="349784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2910" y="0"/>
                  </a:moveTo>
                  <a:lnTo>
                    <a:pt x="6604" y="0"/>
                  </a:lnTo>
                  <a:lnTo>
                    <a:pt x="0" y="6603"/>
                  </a:lnTo>
                  <a:lnTo>
                    <a:pt x="0" y="22910"/>
                  </a:lnTo>
                  <a:lnTo>
                    <a:pt x="6604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3"/>
                  </a:lnTo>
                  <a:close/>
                </a:path>
              </a:pathLst>
            </a:custGeom>
            <a:solidFill>
              <a:srgbClr val="FDE8D1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object 150"/>
            <p:cNvSpPr/>
            <p:nvPr/>
          </p:nvSpPr>
          <p:spPr>
            <a:xfrm>
              <a:off x="1363522" y="349784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2910" y="0"/>
                  </a:moveTo>
                  <a:lnTo>
                    <a:pt x="6616" y="0"/>
                  </a:lnTo>
                  <a:lnTo>
                    <a:pt x="0" y="6603"/>
                  </a:lnTo>
                  <a:lnTo>
                    <a:pt x="0" y="22910"/>
                  </a:lnTo>
                  <a:lnTo>
                    <a:pt x="6616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3"/>
                  </a:lnTo>
                  <a:close/>
                </a:path>
              </a:pathLst>
            </a:custGeom>
            <a:solidFill>
              <a:srgbClr val="FACFA0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object 151"/>
            <p:cNvSpPr/>
            <p:nvPr/>
          </p:nvSpPr>
          <p:spPr>
            <a:xfrm>
              <a:off x="1304480" y="349784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2910" y="0"/>
                  </a:moveTo>
                  <a:lnTo>
                    <a:pt x="6616" y="0"/>
                  </a:lnTo>
                  <a:lnTo>
                    <a:pt x="0" y="6603"/>
                  </a:lnTo>
                  <a:lnTo>
                    <a:pt x="0" y="22910"/>
                  </a:lnTo>
                  <a:lnTo>
                    <a:pt x="6616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3"/>
                  </a:lnTo>
                  <a:close/>
                </a:path>
              </a:pathLst>
            </a:custGeom>
            <a:solidFill>
              <a:srgbClr val="F7B66F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object 152"/>
            <p:cNvSpPr/>
            <p:nvPr/>
          </p:nvSpPr>
          <p:spPr>
            <a:xfrm>
              <a:off x="2036597" y="4323867"/>
              <a:ext cx="1316990" cy="1316990"/>
            </a:xfrm>
            <a:custGeom>
              <a:avLst/>
              <a:gdLst/>
              <a:ahLst/>
              <a:cxnLst/>
              <a:rect l="l" t="t" r="r" b="b"/>
              <a:pathLst>
                <a:path w="1316989" h="1316989">
                  <a:moveTo>
                    <a:pt x="1316570" y="0"/>
                  </a:moveTo>
                  <a:lnTo>
                    <a:pt x="0" y="0"/>
                  </a:lnTo>
                  <a:lnTo>
                    <a:pt x="0" y="1316570"/>
                  </a:lnTo>
                  <a:lnTo>
                    <a:pt x="1316570" y="1316570"/>
                  </a:lnTo>
                  <a:lnTo>
                    <a:pt x="13165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3" name="object 153"/>
          <p:cNvSpPr txBox="1"/>
          <p:nvPr/>
        </p:nvSpPr>
        <p:spPr>
          <a:xfrm>
            <a:off x="1808789" y="4453616"/>
            <a:ext cx="1005949" cy="889579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2180" algn="ctr" defTabSz="784738" latinLnBrk="1">
              <a:spcBef>
                <a:spcPts val="86"/>
              </a:spcBef>
            </a:pPr>
            <a:r>
              <a:rPr sz="1716" spc="34" dirty="0">
                <a:solidFill>
                  <a:srgbClr val="F18E26"/>
                </a:solidFill>
                <a:latin typeface="Noto Sans CJK JP Medium"/>
                <a:cs typeface="Noto Sans CJK JP Medium"/>
              </a:rPr>
              <a:t>6</a:t>
            </a:r>
            <a:endParaRPr sz="1716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marL="10899" marR="4360" algn="ctr" defTabSz="784738" latinLnBrk="1">
              <a:lnSpc>
                <a:spcPct val="113599"/>
              </a:lnSpc>
              <a:spcBef>
                <a:spcPts val="1026"/>
              </a:spcBef>
            </a:pPr>
            <a:r>
              <a:rPr sz="944" spc="-39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생물다양성</a:t>
            </a:r>
            <a:r>
              <a:rPr sz="944" spc="-39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을 둘러싼  </a:t>
            </a:r>
            <a:r>
              <a:rPr sz="944" spc="-30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금융</a:t>
            </a:r>
            <a:r>
              <a:rPr sz="944" spc="-9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 </a:t>
            </a:r>
            <a:r>
              <a:rPr sz="944" spc="-39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프레임워크</a:t>
            </a:r>
            <a:endParaRPr sz="944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grpSp>
        <p:nvGrpSpPr>
          <p:cNvPr id="154" name="object 154"/>
          <p:cNvGrpSpPr/>
          <p:nvPr/>
        </p:nvGrpSpPr>
        <p:grpSpPr>
          <a:xfrm>
            <a:off x="2249315" y="3143091"/>
            <a:ext cx="1758503" cy="2786795"/>
            <a:chOff x="2621076" y="3007321"/>
            <a:chExt cx="2049145" cy="3247390"/>
          </a:xfrm>
        </p:grpSpPr>
        <p:sp>
          <p:nvSpPr>
            <p:cNvPr id="155" name="object 155"/>
            <p:cNvSpPr/>
            <p:nvPr/>
          </p:nvSpPr>
          <p:spPr>
            <a:xfrm>
              <a:off x="2739161" y="490862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2910" y="0"/>
                  </a:moveTo>
                  <a:lnTo>
                    <a:pt x="6604" y="0"/>
                  </a:lnTo>
                  <a:lnTo>
                    <a:pt x="0" y="6603"/>
                  </a:lnTo>
                  <a:lnTo>
                    <a:pt x="0" y="22910"/>
                  </a:lnTo>
                  <a:lnTo>
                    <a:pt x="6604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3"/>
                  </a:lnTo>
                  <a:close/>
                </a:path>
              </a:pathLst>
            </a:custGeom>
            <a:solidFill>
              <a:srgbClr val="FDE8D1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object 156"/>
            <p:cNvSpPr/>
            <p:nvPr/>
          </p:nvSpPr>
          <p:spPr>
            <a:xfrm>
              <a:off x="2680119" y="490862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2910" y="0"/>
                  </a:moveTo>
                  <a:lnTo>
                    <a:pt x="6616" y="0"/>
                  </a:lnTo>
                  <a:lnTo>
                    <a:pt x="0" y="6603"/>
                  </a:lnTo>
                  <a:lnTo>
                    <a:pt x="0" y="22910"/>
                  </a:lnTo>
                  <a:lnTo>
                    <a:pt x="6616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3"/>
                  </a:lnTo>
                  <a:close/>
                </a:path>
              </a:pathLst>
            </a:custGeom>
            <a:solidFill>
              <a:srgbClr val="FACFA0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7" name="object 157"/>
            <p:cNvSpPr/>
            <p:nvPr/>
          </p:nvSpPr>
          <p:spPr>
            <a:xfrm>
              <a:off x="2621076" y="4908626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2910" y="0"/>
                  </a:moveTo>
                  <a:lnTo>
                    <a:pt x="6616" y="0"/>
                  </a:lnTo>
                  <a:lnTo>
                    <a:pt x="0" y="6603"/>
                  </a:lnTo>
                  <a:lnTo>
                    <a:pt x="0" y="22910"/>
                  </a:lnTo>
                  <a:lnTo>
                    <a:pt x="6616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3"/>
                  </a:lnTo>
                  <a:close/>
                </a:path>
              </a:pathLst>
            </a:custGeom>
            <a:solidFill>
              <a:srgbClr val="F7B66F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8" name="object 158"/>
            <p:cNvSpPr/>
            <p:nvPr/>
          </p:nvSpPr>
          <p:spPr>
            <a:xfrm>
              <a:off x="4055732" y="6225197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910" y="0"/>
                  </a:moveTo>
                  <a:lnTo>
                    <a:pt x="6604" y="0"/>
                  </a:lnTo>
                  <a:lnTo>
                    <a:pt x="0" y="6604"/>
                  </a:lnTo>
                  <a:lnTo>
                    <a:pt x="0" y="22910"/>
                  </a:lnTo>
                  <a:lnTo>
                    <a:pt x="6604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4"/>
                  </a:lnTo>
                  <a:close/>
                </a:path>
              </a:pathLst>
            </a:custGeom>
            <a:solidFill>
              <a:srgbClr val="FDE8D1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9" name="object 159"/>
            <p:cNvSpPr/>
            <p:nvPr/>
          </p:nvSpPr>
          <p:spPr>
            <a:xfrm>
              <a:off x="3996690" y="6225197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910" y="0"/>
                  </a:moveTo>
                  <a:lnTo>
                    <a:pt x="6616" y="0"/>
                  </a:lnTo>
                  <a:lnTo>
                    <a:pt x="0" y="6604"/>
                  </a:lnTo>
                  <a:lnTo>
                    <a:pt x="0" y="22910"/>
                  </a:lnTo>
                  <a:lnTo>
                    <a:pt x="6616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4"/>
                  </a:lnTo>
                  <a:close/>
                </a:path>
              </a:pathLst>
            </a:custGeom>
            <a:solidFill>
              <a:srgbClr val="FACFA0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object 160"/>
            <p:cNvSpPr/>
            <p:nvPr/>
          </p:nvSpPr>
          <p:spPr>
            <a:xfrm>
              <a:off x="3937660" y="6225197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910" y="0"/>
                  </a:moveTo>
                  <a:lnTo>
                    <a:pt x="6616" y="0"/>
                  </a:lnTo>
                  <a:lnTo>
                    <a:pt x="0" y="6604"/>
                  </a:lnTo>
                  <a:lnTo>
                    <a:pt x="0" y="22910"/>
                  </a:lnTo>
                  <a:lnTo>
                    <a:pt x="6616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4"/>
                  </a:lnTo>
                  <a:close/>
                </a:path>
              </a:pathLst>
            </a:custGeom>
            <a:solidFill>
              <a:srgbClr val="F7B66F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object 161"/>
            <p:cNvSpPr/>
            <p:nvPr/>
          </p:nvSpPr>
          <p:spPr>
            <a:xfrm>
              <a:off x="3353168" y="3007321"/>
              <a:ext cx="1316990" cy="1316990"/>
            </a:xfrm>
            <a:custGeom>
              <a:avLst/>
              <a:gdLst/>
              <a:ahLst/>
              <a:cxnLst/>
              <a:rect l="l" t="t" r="r" b="b"/>
              <a:pathLst>
                <a:path w="1316989" h="1316989">
                  <a:moveTo>
                    <a:pt x="1316570" y="0"/>
                  </a:moveTo>
                  <a:lnTo>
                    <a:pt x="0" y="0"/>
                  </a:lnTo>
                  <a:lnTo>
                    <a:pt x="0" y="1316570"/>
                  </a:lnTo>
                  <a:lnTo>
                    <a:pt x="1316570" y="1316570"/>
                  </a:lnTo>
                  <a:lnTo>
                    <a:pt x="13165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62" name="object 162"/>
          <p:cNvSpPr txBox="1"/>
          <p:nvPr/>
        </p:nvSpPr>
        <p:spPr>
          <a:xfrm>
            <a:off x="7684926" y="5614838"/>
            <a:ext cx="664589" cy="698309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2180" algn="ctr" defTabSz="784738" latinLnBrk="1">
              <a:spcBef>
                <a:spcPts val="86"/>
              </a:spcBef>
            </a:pPr>
            <a:r>
              <a:rPr sz="1716" spc="34" dirty="0">
                <a:solidFill>
                  <a:srgbClr val="E33638"/>
                </a:solidFill>
                <a:latin typeface="Noto Sans CJK JP Medium"/>
                <a:cs typeface="Noto Sans CJK JP Medium"/>
              </a:rPr>
              <a:t>8</a:t>
            </a:r>
            <a:endParaRPr sz="1716" dirty="0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marL="10899" marR="4360" algn="ctr" defTabSz="784738" latinLnBrk="1">
              <a:lnSpc>
                <a:spcPct val="113599"/>
              </a:lnSpc>
              <a:spcBef>
                <a:spcPts val="777"/>
              </a:spcBef>
            </a:pPr>
            <a:r>
              <a:rPr sz="944" spc="-39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스튜어드십  </a:t>
            </a:r>
            <a:r>
              <a:rPr sz="944" spc="-30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코드 </a:t>
            </a:r>
            <a:r>
              <a:rPr sz="944" spc="-39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개정</a:t>
            </a:r>
            <a:endParaRPr sz="944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6450095" y="4453616"/>
            <a:ext cx="761818" cy="723958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2180" algn="ctr" defTabSz="784738" latinLnBrk="1">
              <a:spcBef>
                <a:spcPts val="86"/>
              </a:spcBef>
            </a:pPr>
            <a:r>
              <a:rPr sz="1716" spc="34" dirty="0">
                <a:solidFill>
                  <a:srgbClr val="E33638"/>
                </a:solidFill>
                <a:latin typeface="Noto Sans CJK JP Medium"/>
                <a:cs typeface="Noto Sans CJK JP Medium"/>
              </a:rPr>
              <a:t>6</a:t>
            </a:r>
            <a:endParaRPr sz="1716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marL="10899" marR="4360" algn="ctr" defTabSz="784738" latinLnBrk="1">
              <a:lnSpc>
                <a:spcPct val="113599"/>
              </a:lnSpc>
              <a:spcBef>
                <a:spcPts val="1026"/>
              </a:spcBef>
            </a:pPr>
            <a:r>
              <a:rPr sz="944" spc="-39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환경부  K택소노미</a:t>
            </a:r>
            <a:r>
              <a:rPr sz="944" spc="-64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 </a:t>
            </a:r>
            <a:r>
              <a:rPr sz="944" spc="-39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지정</a:t>
            </a:r>
            <a:endParaRPr sz="944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3097232" y="3323814"/>
            <a:ext cx="800998" cy="745181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2180" algn="ctr" defTabSz="784738" latinLnBrk="1">
              <a:spcBef>
                <a:spcPts val="86"/>
              </a:spcBef>
            </a:pPr>
            <a:r>
              <a:rPr sz="1716" spc="34" dirty="0">
                <a:solidFill>
                  <a:srgbClr val="F18E26"/>
                </a:solidFill>
                <a:latin typeface="Noto Sans CJK JP Medium"/>
                <a:cs typeface="Noto Sans CJK JP Medium"/>
              </a:rPr>
              <a:t>5</a:t>
            </a:r>
            <a:endParaRPr sz="1716" dirty="0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algn="ctr" defTabSz="784738" latinLnBrk="1">
              <a:spcBef>
                <a:spcPts val="1180"/>
              </a:spcBef>
            </a:pPr>
            <a:r>
              <a:rPr sz="944" spc="-34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플라스틱</a:t>
            </a:r>
            <a:r>
              <a:rPr sz="944" spc="-43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 </a:t>
            </a:r>
            <a:r>
              <a:rPr sz="944" spc="-39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규제</a:t>
            </a:r>
            <a:endParaRPr sz="944" dirty="0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algn="ctr" defTabSz="784738" latinLnBrk="1">
              <a:spcBef>
                <a:spcPts val="154"/>
              </a:spcBef>
            </a:pPr>
            <a:r>
              <a:rPr sz="944" spc="-39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도입</a:t>
            </a:r>
            <a:endParaRPr sz="944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grpSp>
        <p:nvGrpSpPr>
          <p:cNvPr id="165" name="object 165"/>
          <p:cNvGrpSpPr/>
          <p:nvPr/>
        </p:nvGrpSpPr>
        <p:grpSpPr>
          <a:xfrm>
            <a:off x="1119480" y="474104"/>
            <a:ext cx="2826575" cy="5077699"/>
            <a:chOff x="1304505" y="338150"/>
            <a:chExt cx="3293745" cy="5916930"/>
          </a:xfrm>
        </p:grpSpPr>
        <p:sp>
          <p:nvSpPr>
            <p:cNvPr id="166" name="object 166"/>
            <p:cNvSpPr/>
            <p:nvPr/>
          </p:nvSpPr>
          <p:spPr>
            <a:xfrm>
              <a:off x="4055732" y="359205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910" y="0"/>
                  </a:moveTo>
                  <a:lnTo>
                    <a:pt x="6604" y="0"/>
                  </a:lnTo>
                  <a:lnTo>
                    <a:pt x="0" y="6603"/>
                  </a:lnTo>
                  <a:lnTo>
                    <a:pt x="0" y="22910"/>
                  </a:lnTo>
                  <a:lnTo>
                    <a:pt x="6604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3"/>
                  </a:lnTo>
                  <a:close/>
                </a:path>
              </a:pathLst>
            </a:custGeom>
            <a:solidFill>
              <a:srgbClr val="FDE8D1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7" name="object 167"/>
            <p:cNvSpPr/>
            <p:nvPr/>
          </p:nvSpPr>
          <p:spPr>
            <a:xfrm>
              <a:off x="3996690" y="359205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910" y="0"/>
                  </a:moveTo>
                  <a:lnTo>
                    <a:pt x="6616" y="0"/>
                  </a:lnTo>
                  <a:lnTo>
                    <a:pt x="0" y="6603"/>
                  </a:lnTo>
                  <a:lnTo>
                    <a:pt x="0" y="22910"/>
                  </a:lnTo>
                  <a:lnTo>
                    <a:pt x="6616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3"/>
                  </a:lnTo>
                  <a:close/>
                </a:path>
              </a:pathLst>
            </a:custGeom>
            <a:solidFill>
              <a:srgbClr val="FACFA0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object 168"/>
            <p:cNvSpPr/>
            <p:nvPr/>
          </p:nvSpPr>
          <p:spPr>
            <a:xfrm>
              <a:off x="3937660" y="3592055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5" h="29845">
                  <a:moveTo>
                    <a:pt x="22910" y="0"/>
                  </a:moveTo>
                  <a:lnTo>
                    <a:pt x="6616" y="0"/>
                  </a:lnTo>
                  <a:lnTo>
                    <a:pt x="0" y="6603"/>
                  </a:lnTo>
                  <a:lnTo>
                    <a:pt x="0" y="22910"/>
                  </a:lnTo>
                  <a:lnTo>
                    <a:pt x="6616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3"/>
                  </a:lnTo>
                  <a:close/>
                </a:path>
              </a:pathLst>
            </a:custGeom>
            <a:solidFill>
              <a:srgbClr val="F7B66F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object 169"/>
            <p:cNvSpPr/>
            <p:nvPr/>
          </p:nvSpPr>
          <p:spPr>
            <a:xfrm>
              <a:off x="1422590" y="6225197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2910" y="0"/>
                  </a:moveTo>
                  <a:lnTo>
                    <a:pt x="6604" y="0"/>
                  </a:lnTo>
                  <a:lnTo>
                    <a:pt x="0" y="6604"/>
                  </a:lnTo>
                  <a:lnTo>
                    <a:pt x="0" y="22910"/>
                  </a:lnTo>
                  <a:lnTo>
                    <a:pt x="6604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4"/>
                  </a:lnTo>
                  <a:close/>
                </a:path>
              </a:pathLst>
            </a:custGeom>
            <a:solidFill>
              <a:srgbClr val="FDE8D1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object 170"/>
            <p:cNvSpPr/>
            <p:nvPr/>
          </p:nvSpPr>
          <p:spPr>
            <a:xfrm>
              <a:off x="1363548" y="6225197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2910" y="0"/>
                  </a:moveTo>
                  <a:lnTo>
                    <a:pt x="6616" y="0"/>
                  </a:lnTo>
                  <a:lnTo>
                    <a:pt x="0" y="6604"/>
                  </a:lnTo>
                  <a:lnTo>
                    <a:pt x="0" y="22910"/>
                  </a:lnTo>
                  <a:lnTo>
                    <a:pt x="6616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4"/>
                  </a:lnTo>
                  <a:close/>
                </a:path>
              </a:pathLst>
            </a:custGeom>
            <a:solidFill>
              <a:srgbClr val="FACFA0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object 171"/>
            <p:cNvSpPr/>
            <p:nvPr/>
          </p:nvSpPr>
          <p:spPr>
            <a:xfrm>
              <a:off x="1304505" y="6225197"/>
              <a:ext cx="29845" cy="29845"/>
            </a:xfrm>
            <a:custGeom>
              <a:avLst/>
              <a:gdLst/>
              <a:ahLst/>
              <a:cxnLst/>
              <a:rect l="l" t="t" r="r" b="b"/>
              <a:pathLst>
                <a:path w="29844" h="29845">
                  <a:moveTo>
                    <a:pt x="22910" y="0"/>
                  </a:moveTo>
                  <a:lnTo>
                    <a:pt x="6616" y="0"/>
                  </a:lnTo>
                  <a:lnTo>
                    <a:pt x="0" y="6604"/>
                  </a:lnTo>
                  <a:lnTo>
                    <a:pt x="0" y="22910"/>
                  </a:lnTo>
                  <a:lnTo>
                    <a:pt x="6616" y="29514"/>
                  </a:lnTo>
                  <a:lnTo>
                    <a:pt x="22910" y="29514"/>
                  </a:lnTo>
                  <a:lnTo>
                    <a:pt x="29514" y="22910"/>
                  </a:lnTo>
                  <a:lnTo>
                    <a:pt x="29514" y="6604"/>
                  </a:lnTo>
                  <a:close/>
                </a:path>
              </a:pathLst>
            </a:custGeom>
            <a:solidFill>
              <a:srgbClr val="F7B66F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object 172"/>
            <p:cNvSpPr/>
            <p:nvPr/>
          </p:nvSpPr>
          <p:spPr>
            <a:xfrm>
              <a:off x="2370886" y="386867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04" y="0"/>
                  </a:lnTo>
                </a:path>
              </a:pathLst>
            </a:custGeom>
            <a:ln w="25400">
              <a:solidFill>
                <a:srgbClr val="DCDDDD"/>
              </a:solidFill>
            </a:ln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3" name="object 173"/>
            <p:cNvSpPr/>
            <p:nvPr/>
          </p:nvSpPr>
          <p:spPr>
            <a:xfrm>
              <a:off x="4381741" y="338150"/>
              <a:ext cx="216535" cy="252095"/>
            </a:xfrm>
            <a:custGeom>
              <a:avLst/>
              <a:gdLst/>
              <a:ahLst/>
              <a:cxnLst/>
              <a:rect l="l" t="t" r="r" b="b"/>
              <a:pathLst>
                <a:path w="216535" h="252095">
                  <a:moveTo>
                    <a:pt x="216001" y="0"/>
                  </a:moveTo>
                  <a:lnTo>
                    <a:pt x="0" y="0"/>
                  </a:lnTo>
                  <a:lnTo>
                    <a:pt x="0" y="144018"/>
                  </a:lnTo>
                  <a:lnTo>
                    <a:pt x="8486" y="186048"/>
                  </a:lnTo>
                  <a:lnTo>
                    <a:pt x="31630" y="220378"/>
                  </a:lnTo>
                  <a:lnTo>
                    <a:pt x="65960" y="243528"/>
                  </a:lnTo>
                  <a:lnTo>
                    <a:pt x="108000" y="252018"/>
                  </a:lnTo>
                  <a:lnTo>
                    <a:pt x="150041" y="243528"/>
                  </a:lnTo>
                  <a:lnTo>
                    <a:pt x="184370" y="220378"/>
                  </a:lnTo>
                  <a:lnTo>
                    <a:pt x="207515" y="186048"/>
                  </a:lnTo>
                  <a:lnTo>
                    <a:pt x="216001" y="144018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A95F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4" name="object 174"/>
          <p:cNvSpPr txBox="1"/>
          <p:nvPr/>
        </p:nvSpPr>
        <p:spPr>
          <a:xfrm>
            <a:off x="5478248" y="5583450"/>
            <a:ext cx="566884" cy="745181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2180" algn="ctr" defTabSz="784738" latinLnBrk="1">
              <a:spcBef>
                <a:spcPts val="86"/>
              </a:spcBef>
            </a:pPr>
            <a:r>
              <a:rPr sz="1716" spc="34" dirty="0">
                <a:solidFill>
                  <a:srgbClr val="E33638"/>
                </a:solidFill>
                <a:latin typeface="Noto Sans CJK JP Medium"/>
                <a:cs typeface="Noto Sans CJK JP Medium"/>
              </a:rPr>
              <a:t>7</a:t>
            </a:r>
            <a:endParaRPr sz="1716" dirty="0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algn="ctr" defTabSz="784738" latinLnBrk="1">
              <a:spcBef>
                <a:spcPts val="1180"/>
              </a:spcBef>
            </a:pPr>
            <a:r>
              <a:rPr sz="944" spc="-39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여성이사</a:t>
            </a:r>
            <a:endParaRPr sz="944" dirty="0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algn="ctr" defTabSz="784738" latinLnBrk="1">
              <a:spcBef>
                <a:spcPts val="154"/>
              </a:spcBef>
            </a:pPr>
            <a:r>
              <a:rPr sz="944" spc="-39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할당제</a:t>
            </a:r>
            <a:endParaRPr sz="944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7616527" y="3323814"/>
            <a:ext cx="827558" cy="745181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2180" algn="ctr" defTabSz="784738" latinLnBrk="1">
              <a:spcBef>
                <a:spcPts val="86"/>
              </a:spcBef>
            </a:pPr>
            <a:r>
              <a:rPr sz="1716" spc="34" dirty="0">
                <a:solidFill>
                  <a:srgbClr val="E33638"/>
                </a:solidFill>
                <a:latin typeface="Noto Sans CJK JP Medium"/>
                <a:cs typeface="Noto Sans CJK JP Medium"/>
              </a:rPr>
              <a:t>5</a:t>
            </a:r>
            <a:endParaRPr sz="1716" dirty="0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algn="ctr" defTabSz="784738" latinLnBrk="1">
              <a:spcBef>
                <a:spcPts val="1180"/>
              </a:spcBef>
            </a:pPr>
            <a:r>
              <a:rPr sz="944" spc="-34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금융권</a:t>
            </a:r>
            <a:r>
              <a:rPr sz="944" spc="-43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 </a:t>
            </a:r>
            <a:r>
              <a:rPr sz="944" spc="-39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탈석탄</a:t>
            </a:r>
            <a:endParaRPr sz="944" dirty="0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algn="ctr" defTabSz="784738" latinLnBrk="1">
              <a:spcBef>
                <a:spcPts val="154"/>
              </a:spcBef>
            </a:pPr>
            <a:r>
              <a:rPr sz="944" spc="-39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선언</a:t>
            </a:r>
            <a:endParaRPr sz="944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5356879" y="3355170"/>
            <a:ext cx="846369" cy="706709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2180" algn="ctr" defTabSz="784738" latinLnBrk="1">
              <a:spcBef>
                <a:spcPts val="86"/>
              </a:spcBef>
            </a:pPr>
            <a:r>
              <a:rPr sz="1716" spc="34" dirty="0">
                <a:solidFill>
                  <a:srgbClr val="E33638"/>
                </a:solidFill>
                <a:latin typeface="Noto Sans CJK JP Medium"/>
                <a:cs typeface="Noto Sans CJK JP Medium"/>
              </a:rPr>
              <a:t>4</a:t>
            </a:r>
            <a:endParaRPr sz="1716" dirty="0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algn="ctr" defTabSz="784738" latinLnBrk="1">
              <a:spcBef>
                <a:spcPts val="931"/>
              </a:spcBef>
            </a:pPr>
            <a:r>
              <a:rPr sz="944" spc="-13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2050년</a:t>
            </a:r>
            <a:endParaRPr sz="944" dirty="0">
              <a:solidFill>
                <a:prstClr val="black"/>
              </a:solidFill>
              <a:latin typeface="Noto Sans CJK JP Medium"/>
              <a:cs typeface="Noto Sans CJK JP Medium"/>
            </a:endParaRPr>
          </a:p>
          <a:p>
            <a:pPr algn="ctr" defTabSz="784738" latinLnBrk="1">
              <a:spcBef>
                <a:spcPts val="154"/>
              </a:spcBef>
            </a:pPr>
            <a:r>
              <a:rPr sz="944" spc="-34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탄소중립</a:t>
            </a:r>
            <a:r>
              <a:rPr sz="944" spc="-43" dirty="0">
                <a:solidFill>
                  <a:srgbClr val="8D8379"/>
                </a:solidFill>
                <a:latin typeface="Noto Sans CJK JP Medium"/>
                <a:cs typeface="Noto Sans CJK JP Medium"/>
              </a:rPr>
              <a:t> </a:t>
            </a:r>
            <a:r>
              <a:rPr sz="944" spc="-39" dirty="0">
                <a:solidFill>
                  <a:srgbClr val="8D8379"/>
                </a:solidFill>
                <a:latin typeface="Noto Sans CJK JP Regular"/>
                <a:cs typeface="Noto Sans CJK JP Regular"/>
              </a:rPr>
              <a:t>선언</a:t>
            </a:r>
            <a:endParaRPr sz="944" dirty="0">
              <a:solidFill>
                <a:prstClr val="black"/>
              </a:solidFill>
              <a:latin typeface="Noto Sans CJK JP Regular"/>
              <a:cs typeface="Noto Sans CJK JP Regular"/>
            </a:endParaRPr>
          </a:p>
        </p:txBody>
      </p:sp>
      <p:grpSp>
        <p:nvGrpSpPr>
          <p:cNvPr id="178" name="object 178"/>
          <p:cNvGrpSpPr/>
          <p:nvPr/>
        </p:nvGrpSpPr>
        <p:grpSpPr>
          <a:xfrm>
            <a:off x="3760255" y="474125"/>
            <a:ext cx="216339" cy="2476182"/>
            <a:chOff x="4381741" y="338175"/>
            <a:chExt cx="252095" cy="2885440"/>
          </a:xfrm>
        </p:grpSpPr>
        <p:sp>
          <p:nvSpPr>
            <p:cNvPr id="179" name="object 179"/>
            <p:cNvSpPr/>
            <p:nvPr/>
          </p:nvSpPr>
          <p:spPr>
            <a:xfrm>
              <a:off x="4597743" y="338175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0" y="0"/>
                  </a:moveTo>
                  <a:lnTo>
                    <a:pt x="0" y="36017"/>
                  </a:lnTo>
                  <a:lnTo>
                    <a:pt x="36004" y="360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43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object 180"/>
            <p:cNvSpPr/>
            <p:nvPr/>
          </p:nvSpPr>
          <p:spPr>
            <a:xfrm>
              <a:off x="4381741" y="2971279"/>
              <a:ext cx="216535" cy="252095"/>
            </a:xfrm>
            <a:custGeom>
              <a:avLst/>
              <a:gdLst/>
              <a:ahLst/>
              <a:cxnLst/>
              <a:rect l="l" t="t" r="r" b="b"/>
              <a:pathLst>
                <a:path w="216535" h="252094">
                  <a:moveTo>
                    <a:pt x="216001" y="0"/>
                  </a:moveTo>
                  <a:lnTo>
                    <a:pt x="0" y="0"/>
                  </a:lnTo>
                  <a:lnTo>
                    <a:pt x="0" y="144017"/>
                  </a:lnTo>
                  <a:lnTo>
                    <a:pt x="8486" y="186048"/>
                  </a:lnTo>
                  <a:lnTo>
                    <a:pt x="31630" y="220378"/>
                  </a:lnTo>
                  <a:lnTo>
                    <a:pt x="65960" y="243528"/>
                  </a:lnTo>
                  <a:lnTo>
                    <a:pt x="108000" y="252018"/>
                  </a:lnTo>
                  <a:lnTo>
                    <a:pt x="150041" y="243528"/>
                  </a:lnTo>
                  <a:lnTo>
                    <a:pt x="184370" y="220378"/>
                  </a:lnTo>
                  <a:lnTo>
                    <a:pt x="207515" y="186048"/>
                  </a:lnTo>
                  <a:lnTo>
                    <a:pt x="216001" y="144017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A95F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1" name="object 181"/>
          <p:cNvSpPr txBox="1"/>
          <p:nvPr/>
        </p:nvSpPr>
        <p:spPr>
          <a:xfrm>
            <a:off x="3816187" y="3155975"/>
            <a:ext cx="73566" cy="116740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10899" defTabSz="784738" latinLnBrk="1">
              <a:spcBef>
                <a:spcPts val="86"/>
              </a:spcBef>
            </a:pPr>
            <a:r>
              <a:rPr sz="687" spc="-9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E</a:t>
            </a:r>
            <a:endParaRPr sz="687">
              <a:solidFill>
                <a:prstClr val="black"/>
              </a:solidFill>
              <a:latin typeface="Noto Sans CJK JP Medium"/>
              <a:cs typeface="Noto Sans CJK JP Medium"/>
            </a:endParaRPr>
          </a:p>
        </p:txBody>
      </p:sp>
      <p:grpSp>
        <p:nvGrpSpPr>
          <p:cNvPr id="182" name="object 182"/>
          <p:cNvGrpSpPr/>
          <p:nvPr/>
        </p:nvGrpSpPr>
        <p:grpSpPr>
          <a:xfrm>
            <a:off x="1500586" y="3112162"/>
            <a:ext cx="2476182" cy="216339"/>
            <a:chOff x="1748599" y="2971279"/>
            <a:chExt cx="2885440" cy="252095"/>
          </a:xfrm>
        </p:grpSpPr>
        <p:sp>
          <p:nvSpPr>
            <p:cNvPr id="183" name="object 183"/>
            <p:cNvSpPr/>
            <p:nvPr/>
          </p:nvSpPr>
          <p:spPr>
            <a:xfrm>
              <a:off x="4597742" y="297131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4">
                  <a:moveTo>
                    <a:pt x="0" y="0"/>
                  </a:moveTo>
                  <a:lnTo>
                    <a:pt x="0" y="36017"/>
                  </a:lnTo>
                  <a:lnTo>
                    <a:pt x="36004" y="360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43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" name="object 184"/>
            <p:cNvSpPr/>
            <p:nvPr/>
          </p:nvSpPr>
          <p:spPr>
            <a:xfrm>
              <a:off x="1748599" y="2971279"/>
              <a:ext cx="216535" cy="252095"/>
            </a:xfrm>
            <a:custGeom>
              <a:avLst/>
              <a:gdLst/>
              <a:ahLst/>
              <a:cxnLst/>
              <a:rect l="l" t="t" r="r" b="b"/>
              <a:pathLst>
                <a:path w="216535" h="252094">
                  <a:moveTo>
                    <a:pt x="216001" y="0"/>
                  </a:moveTo>
                  <a:lnTo>
                    <a:pt x="0" y="0"/>
                  </a:lnTo>
                  <a:lnTo>
                    <a:pt x="0" y="144017"/>
                  </a:lnTo>
                  <a:lnTo>
                    <a:pt x="8486" y="186048"/>
                  </a:lnTo>
                  <a:lnTo>
                    <a:pt x="31630" y="220378"/>
                  </a:lnTo>
                  <a:lnTo>
                    <a:pt x="65960" y="243528"/>
                  </a:lnTo>
                  <a:lnTo>
                    <a:pt x="108000" y="252018"/>
                  </a:lnTo>
                  <a:lnTo>
                    <a:pt x="150041" y="243528"/>
                  </a:lnTo>
                  <a:lnTo>
                    <a:pt x="184370" y="220378"/>
                  </a:lnTo>
                  <a:lnTo>
                    <a:pt x="207515" y="186048"/>
                  </a:lnTo>
                  <a:lnTo>
                    <a:pt x="216001" y="144017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A95F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5" name="object 185"/>
          <p:cNvSpPr txBox="1"/>
          <p:nvPr/>
        </p:nvSpPr>
        <p:spPr>
          <a:xfrm>
            <a:off x="8335503" y="3155975"/>
            <a:ext cx="73566" cy="116740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10899" defTabSz="784738" latinLnBrk="1">
              <a:spcBef>
                <a:spcPts val="86"/>
              </a:spcBef>
            </a:pPr>
            <a:r>
              <a:rPr sz="687" spc="-9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E</a:t>
            </a:r>
            <a:endParaRPr sz="687">
              <a:solidFill>
                <a:prstClr val="black"/>
              </a:solidFill>
              <a:latin typeface="Noto Sans CJK JP Medium"/>
              <a:cs typeface="Noto Sans CJK JP Medium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1556518" y="3155975"/>
            <a:ext cx="73566" cy="116740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10899" defTabSz="784738" latinLnBrk="1">
              <a:spcBef>
                <a:spcPts val="86"/>
              </a:spcBef>
            </a:pPr>
            <a:r>
              <a:rPr sz="687" spc="-9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E</a:t>
            </a:r>
            <a:endParaRPr sz="687">
              <a:solidFill>
                <a:prstClr val="black"/>
              </a:solidFill>
              <a:latin typeface="Noto Sans CJK JP Medium"/>
              <a:cs typeface="Noto Sans CJK JP Medium"/>
            </a:endParaRPr>
          </a:p>
        </p:txBody>
      </p:sp>
      <p:grpSp>
        <p:nvGrpSpPr>
          <p:cNvPr id="187" name="object 187"/>
          <p:cNvGrpSpPr/>
          <p:nvPr/>
        </p:nvGrpSpPr>
        <p:grpSpPr>
          <a:xfrm>
            <a:off x="1685940" y="1982339"/>
            <a:ext cx="1130194" cy="1161255"/>
            <a:chOff x="1964588" y="1654721"/>
            <a:chExt cx="1316990" cy="1353185"/>
          </a:xfrm>
        </p:grpSpPr>
        <p:sp>
          <p:nvSpPr>
            <p:cNvPr id="188" name="object 188"/>
            <p:cNvSpPr/>
            <p:nvPr/>
          </p:nvSpPr>
          <p:spPr>
            <a:xfrm>
              <a:off x="1964588" y="2971317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4" h="36194">
                  <a:moveTo>
                    <a:pt x="0" y="0"/>
                  </a:moveTo>
                  <a:lnTo>
                    <a:pt x="0" y="36017"/>
                  </a:lnTo>
                  <a:lnTo>
                    <a:pt x="36004" y="360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43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" name="object 189"/>
            <p:cNvSpPr/>
            <p:nvPr/>
          </p:nvSpPr>
          <p:spPr>
            <a:xfrm>
              <a:off x="3065170" y="1654721"/>
              <a:ext cx="216535" cy="252095"/>
            </a:xfrm>
            <a:custGeom>
              <a:avLst/>
              <a:gdLst/>
              <a:ahLst/>
              <a:cxnLst/>
              <a:rect l="l" t="t" r="r" b="b"/>
              <a:pathLst>
                <a:path w="216535" h="252094">
                  <a:moveTo>
                    <a:pt x="216001" y="0"/>
                  </a:moveTo>
                  <a:lnTo>
                    <a:pt x="0" y="0"/>
                  </a:lnTo>
                  <a:lnTo>
                    <a:pt x="0" y="144017"/>
                  </a:lnTo>
                  <a:lnTo>
                    <a:pt x="8486" y="186048"/>
                  </a:lnTo>
                  <a:lnTo>
                    <a:pt x="31630" y="220378"/>
                  </a:lnTo>
                  <a:lnTo>
                    <a:pt x="65960" y="243528"/>
                  </a:lnTo>
                  <a:lnTo>
                    <a:pt x="108000" y="252018"/>
                  </a:lnTo>
                  <a:lnTo>
                    <a:pt x="150041" y="243528"/>
                  </a:lnTo>
                  <a:lnTo>
                    <a:pt x="184370" y="220378"/>
                  </a:lnTo>
                  <a:lnTo>
                    <a:pt x="207515" y="186048"/>
                  </a:lnTo>
                  <a:lnTo>
                    <a:pt x="216001" y="144017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A95F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0" name="object 190"/>
          <p:cNvSpPr txBox="1"/>
          <p:nvPr/>
        </p:nvSpPr>
        <p:spPr>
          <a:xfrm>
            <a:off x="6075833" y="3155975"/>
            <a:ext cx="73566" cy="116740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10899" defTabSz="784738" latinLnBrk="1">
              <a:spcBef>
                <a:spcPts val="86"/>
              </a:spcBef>
            </a:pPr>
            <a:r>
              <a:rPr sz="687" spc="-9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E</a:t>
            </a:r>
            <a:endParaRPr sz="687">
              <a:solidFill>
                <a:prstClr val="black"/>
              </a:solidFill>
              <a:latin typeface="Noto Sans CJK JP Medium"/>
              <a:cs typeface="Noto Sans CJK JP Medium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2686352" y="2026140"/>
            <a:ext cx="73566" cy="116740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10899" defTabSz="784738" latinLnBrk="1">
              <a:spcBef>
                <a:spcPts val="86"/>
              </a:spcBef>
            </a:pPr>
            <a:r>
              <a:rPr sz="687" spc="-9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E</a:t>
            </a:r>
            <a:endParaRPr sz="687">
              <a:solidFill>
                <a:prstClr val="black"/>
              </a:solidFill>
              <a:latin typeface="Noto Sans CJK JP Medium"/>
              <a:cs typeface="Noto Sans CJK JP Medium"/>
            </a:endParaRPr>
          </a:p>
        </p:txBody>
      </p:sp>
      <p:grpSp>
        <p:nvGrpSpPr>
          <p:cNvPr id="192" name="object 192"/>
          <p:cNvGrpSpPr/>
          <p:nvPr/>
        </p:nvGrpSpPr>
        <p:grpSpPr>
          <a:xfrm>
            <a:off x="2630420" y="1982349"/>
            <a:ext cx="216339" cy="2476182"/>
            <a:chOff x="3065170" y="1654733"/>
            <a:chExt cx="252095" cy="2885440"/>
          </a:xfrm>
        </p:grpSpPr>
        <p:sp>
          <p:nvSpPr>
            <p:cNvPr id="193" name="object 193"/>
            <p:cNvSpPr/>
            <p:nvPr/>
          </p:nvSpPr>
          <p:spPr>
            <a:xfrm>
              <a:off x="3281159" y="1654733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4">
                  <a:moveTo>
                    <a:pt x="0" y="0"/>
                  </a:moveTo>
                  <a:lnTo>
                    <a:pt x="0" y="36017"/>
                  </a:lnTo>
                  <a:lnTo>
                    <a:pt x="36004" y="360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43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" name="object 194"/>
            <p:cNvSpPr/>
            <p:nvPr/>
          </p:nvSpPr>
          <p:spPr>
            <a:xfrm>
              <a:off x="3065170" y="4287850"/>
              <a:ext cx="216535" cy="252095"/>
            </a:xfrm>
            <a:custGeom>
              <a:avLst/>
              <a:gdLst/>
              <a:ahLst/>
              <a:cxnLst/>
              <a:rect l="l" t="t" r="r" b="b"/>
              <a:pathLst>
                <a:path w="216535" h="252095">
                  <a:moveTo>
                    <a:pt x="216001" y="0"/>
                  </a:moveTo>
                  <a:lnTo>
                    <a:pt x="0" y="0"/>
                  </a:lnTo>
                  <a:lnTo>
                    <a:pt x="0" y="144017"/>
                  </a:lnTo>
                  <a:lnTo>
                    <a:pt x="8486" y="186048"/>
                  </a:lnTo>
                  <a:lnTo>
                    <a:pt x="31630" y="220378"/>
                  </a:lnTo>
                  <a:lnTo>
                    <a:pt x="65960" y="243528"/>
                  </a:lnTo>
                  <a:lnTo>
                    <a:pt x="108000" y="252018"/>
                  </a:lnTo>
                  <a:lnTo>
                    <a:pt x="150041" y="243528"/>
                  </a:lnTo>
                  <a:lnTo>
                    <a:pt x="184370" y="220378"/>
                  </a:lnTo>
                  <a:lnTo>
                    <a:pt x="207515" y="186048"/>
                  </a:lnTo>
                  <a:lnTo>
                    <a:pt x="216001" y="144017"/>
                  </a:lnTo>
                  <a:lnTo>
                    <a:pt x="216001" y="0"/>
                  </a:lnTo>
                  <a:close/>
                </a:path>
              </a:pathLst>
            </a:custGeom>
            <a:solidFill>
              <a:srgbClr val="00A95F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5" name="object 195"/>
          <p:cNvSpPr txBox="1"/>
          <p:nvPr/>
        </p:nvSpPr>
        <p:spPr>
          <a:xfrm>
            <a:off x="7205669" y="2026140"/>
            <a:ext cx="73566" cy="116740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10899" defTabSz="784738" latinLnBrk="1">
              <a:spcBef>
                <a:spcPts val="86"/>
              </a:spcBef>
            </a:pPr>
            <a:r>
              <a:rPr sz="687" spc="-9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E</a:t>
            </a:r>
            <a:endParaRPr sz="687">
              <a:solidFill>
                <a:prstClr val="black"/>
              </a:solidFill>
              <a:latin typeface="Noto Sans CJK JP Medium"/>
              <a:cs typeface="Noto Sans CJK JP Medium"/>
            </a:endParaRPr>
          </a:p>
        </p:txBody>
      </p:sp>
      <p:sp>
        <p:nvSpPr>
          <p:cNvPr id="196" name="object 196"/>
          <p:cNvSpPr txBox="1"/>
          <p:nvPr/>
        </p:nvSpPr>
        <p:spPr>
          <a:xfrm>
            <a:off x="2686352" y="4285787"/>
            <a:ext cx="73566" cy="116740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10899" defTabSz="784738" latinLnBrk="1">
              <a:spcBef>
                <a:spcPts val="86"/>
              </a:spcBef>
            </a:pPr>
            <a:r>
              <a:rPr sz="687" spc="-9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E</a:t>
            </a:r>
            <a:endParaRPr sz="687">
              <a:solidFill>
                <a:prstClr val="black"/>
              </a:solidFill>
              <a:latin typeface="Noto Sans CJK JP Medium"/>
              <a:cs typeface="Noto Sans CJK JP Medium"/>
            </a:endParaRPr>
          </a:p>
        </p:txBody>
      </p:sp>
      <p:grpSp>
        <p:nvGrpSpPr>
          <p:cNvPr id="197" name="object 197"/>
          <p:cNvGrpSpPr/>
          <p:nvPr/>
        </p:nvGrpSpPr>
        <p:grpSpPr>
          <a:xfrm>
            <a:off x="1500586" y="4241996"/>
            <a:ext cx="1346533" cy="1346533"/>
            <a:chOff x="1748599" y="4287850"/>
            <a:chExt cx="1569085" cy="1569085"/>
          </a:xfrm>
        </p:grpSpPr>
        <p:sp>
          <p:nvSpPr>
            <p:cNvPr id="198" name="object 198"/>
            <p:cNvSpPr/>
            <p:nvPr/>
          </p:nvSpPr>
          <p:spPr>
            <a:xfrm>
              <a:off x="3281159" y="4287850"/>
              <a:ext cx="36195" cy="36195"/>
            </a:xfrm>
            <a:custGeom>
              <a:avLst/>
              <a:gdLst/>
              <a:ahLst/>
              <a:cxnLst/>
              <a:rect l="l" t="t" r="r" b="b"/>
              <a:pathLst>
                <a:path w="36195" h="36195">
                  <a:moveTo>
                    <a:pt x="0" y="0"/>
                  </a:moveTo>
                  <a:lnTo>
                    <a:pt x="0" y="36017"/>
                  </a:lnTo>
                  <a:lnTo>
                    <a:pt x="36004" y="360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B43"/>
            </a:solid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" name="object 199"/>
            <p:cNvSpPr/>
            <p:nvPr/>
          </p:nvSpPr>
          <p:spPr>
            <a:xfrm>
              <a:off x="1748599" y="5604408"/>
              <a:ext cx="251993" cy="252018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784738" latinLnBrk="1"/>
              <a:endParaRPr sz="1545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00" name="object 200"/>
          <p:cNvSpPr txBox="1"/>
          <p:nvPr/>
        </p:nvSpPr>
        <p:spPr>
          <a:xfrm>
            <a:off x="7205669" y="4285787"/>
            <a:ext cx="73566" cy="116740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10899" defTabSz="784738" latinLnBrk="1">
              <a:spcBef>
                <a:spcPts val="86"/>
              </a:spcBef>
            </a:pPr>
            <a:r>
              <a:rPr sz="687" spc="-9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E</a:t>
            </a:r>
            <a:endParaRPr sz="687">
              <a:solidFill>
                <a:prstClr val="black"/>
              </a:solidFill>
              <a:latin typeface="Noto Sans CJK JP Medium"/>
              <a:cs typeface="Noto Sans CJK JP Medium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1561749" y="5415621"/>
            <a:ext cx="74111" cy="116740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defTabSz="784738" latinLnBrk="1">
              <a:spcBef>
                <a:spcPts val="86"/>
              </a:spcBef>
            </a:pPr>
            <a:r>
              <a:rPr sz="687" spc="13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G</a:t>
            </a:r>
            <a:endParaRPr sz="687">
              <a:solidFill>
                <a:prstClr val="black"/>
              </a:solidFill>
              <a:latin typeface="Noto Sans CJK JP Medium"/>
              <a:cs typeface="Noto Sans CJK JP Medium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6070166" y="5415621"/>
            <a:ext cx="85010" cy="116740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10899" defTabSz="784738" latinLnBrk="1">
              <a:spcBef>
                <a:spcPts val="86"/>
              </a:spcBef>
            </a:pPr>
            <a:r>
              <a:rPr sz="687" spc="13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G</a:t>
            </a:r>
            <a:endParaRPr sz="687">
              <a:solidFill>
                <a:prstClr val="black"/>
              </a:solidFill>
              <a:latin typeface="Noto Sans CJK JP Medium"/>
              <a:cs typeface="Noto Sans CJK JP Medium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8329834" y="5415621"/>
            <a:ext cx="85010" cy="116740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10899" defTabSz="784738" latinLnBrk="1">
              <a:spcBef>
                <a:spcPts val="86"/>
              </a:spcBef>
            </a:pPr>
            <a:r>
              <a:rPr sz="687" spc="13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G</a:t>
            </a:r>
            <a:endParaRPr sz="687">
              <a:solidFill>
                <a:prstClr val="black"/>
              </a:solidFill>
              <a:latin typeface="Noto Sans CJK JP Medium"/>
              <a:cs typeface="Noto Sans CJK JP Medium"/>
            </a:endParaRPr>
          </a:p>
        </p:txBody>
      </p:sp>
      <p:sp>
        <p:nvSpPr>
          <p:cNvPr id="204" name="object 204"/>
          <p:cNvSpPr/>
          <p:nvPr/>
        </p:nvSpPr>
        <p:spPr>
          <a:xfrm>
            <a:off x="3760254" y="5371819"/>
            <a:ext cx="216263" cy="21627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3813920" y="5415621"/>
            <a:ext cx="78471" cy="116740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10899" defTabSz="784738" latinLnBrk="1">
              <a:spcBef>
                <a:spcPts val="86"/>
              </a:spcBef>
            </a:pPr>
            <a:r>
              <a:rPr sz="687" spc="21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S</a:t>
            </a:r>
            <a:endParaRPr sz="687">
              <a:solidFill>
                <a:prstClr val="black"/>
              </a:solidFill>
              <a:latin typeface="Noto Sans CJK JP Medium"/>
              <a:cs typeface="Noto Sans CJK JP Medium"/>
            </a:endParaRPr>
          </a:p>
        </p:txBody>
      </p:sp>
      <p:sp>
        <p:nvSpPr>
          <p:cNvPr id="206" name="object 206"/>
          <p:cNvSpPr/>
          <p:nvPr/>
        </p:nvSpPr>
        <p:spPr>
          <a:xfrm>
            <a:off x="6681626" y="6609801"/>
            <a:ext cx="80280" cy="9579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784738" latinLnBrk="1"/>
            <a:endParaRPr sz="1545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6787549" y="6599505"/>
            <a:ext cx="1895170" cy="103467"/>
          </a:xfrm>
          <a:prstGeom prst="rect">
            <a:avLst/>
          </a:prstGeom>
        </p:spPr>
        <p:txBody>
          <a:bodyPr vert="horz" wrap="square" lIns="0" tIns="10899" rIns="0" bIns="0" rtlCol="0">
            <a:spAutoFit/>
          </a:bodyPr>
          <a:lstStyle/>
          <a:p>
            <a:pPr marL="10899" defTabSz="784738" latinLnBrk="1">
              <a:spcBef>
                <a:spcPts val="86"/>
              </a:spcBef>
            </a:pPr>
            <a:r>
              <a:rPr sz="601" spc="-51" dirty="0">
                <a:solidFill>
                  <a:srgbClr val="8D8379"/>
                </a:solidFill>
                <a:latin typeface="Noto Sans CJK KR Black"/>
                <a:cs typeface="Noto Sans CJK KR Black"/>
              </a:rPr>
              <a:t>소제목이나 </a:t>
            </a:r>
            <a:r>
              <a:rPr sz="601" spc="-43" dirty="0">
                <a:solidFill>
                  <a:srgbClr val="8D8379"/>
                </a:solidFill>
                <a:latin typeface="Noto Sans CJK KR Black"/>
                <a:cs typeface="Noto Sans CJK KR Black"/>
              </a:rPr>
              <a:t>각 </a:t>
            </a:r>
            <a:r>
              <a:rPr sz="601" spc="-51" dirty="0">
                <a:solidFill>
                  <a:srgbClr val="8D8379"/>
                </a:solidFill>
                <a:latin typeface="Noto Sans CJK KR Black"/>
                <a:cs typeface="Noto Sans CJK KR Black"/>
              </a:rPr>
              <a:t>동향을 클릭하시면 </a:t>
            </a:r>
            <a:r>
              <a:rPr sz="601" spc="-47" dirty="0">
                <a:solidFill>
                  <a:srgbClr val="8D8379"/>
                </a:solidFill>
                <a:latin typeface="Noto Sans CJK KR Black"/>
                <a:cs typeface="Noto Sans CJK KR Black"/>
              </a:rPr>
              <a:t>해당 </a:t>
            </a:r>
            <a:r>
              <a:rPr sz="601" spc="-51" dirty="0">
                <a:solidFill>
                  <a:srgbClr val="8D8379"/>
                </a:solidFill>
                <a:latin typeface="Noto Sans CJK KR Black"/>
                <a:cs typeface="Noto Sans CJK KR Black"/>
              </a:rPr>
              <a:t>내용으로</a:t>
            </a:r>
            <a:r>
              <a:rPr sz="601" spc="-47" dirty="0">
                <a:solidFill>
                  <a:srgbClr val="8D8379"/>
                </a:solidFill>
                <a:latin typeface="Noto Sans CJK KR Black"/>
                <a:cs typeface="Noto Sans CJK KR Black"/>
              </a:rPr>
              <a:t> </a:t>
            </a:r>
            <a:r>
              <a:rPr sz="601" spc="-56" dirty="0">
                <a:solidFill>
                  <a:srgbClr val="8D8379"/>
                </a:solidFill>
                <a:latin typeface="Noto Sans CJK KR Black"/>
                <a:cs typeface="Noto Sans CJK KR Black"/>
              </a:rPr>
              <a:t>이동합니다.</a:t>
            </a:r>
            <a:endParaRPr sz="601">
              <a:solidFill>
                <a:prstClr val="black"/>
              </a:solidFill>
              <a:latin typeface="Noto Sans CJK KR Black"/>
              <a:cs typeface="Noto Sans CJK KR Black"/>
            </a:endParaRPr>
          </a:p>
        </p:txBody>
      </p:sp>
      <p:sp>
        <p:nvSpPr>
          <p:cNvPr id="214" name="제목 1">
            <a:extLst>
              <a:ext uri="{FF2B5EF4-FFF2-40B4-BE49-F238E27FC236}">
                <a16:creationId xmlns="" xmlns:a16="http://schemas.microsoft.com/office/drawing/2014/main" id="{039FFCC2-B535-46FA-A100-BD0BFBDE9D97}"/>
              </a:ext>
            </a:extLst>
          </p:cNvPr>
          <p:cNvSpPr txBox="1">
            <a:spLocks/>
          </p:cNvSpPr>
          <p:nvPr/>
        </p:nvSpPr>
        <p:spPr bwMode="auto">
          <a:xfrm>
            <a:off x="469569" y="0"/>
            <a:ext cx="8229057" cy="114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849777" rtl="0" eaLnBrk="0" fontAlgn="base" latinLnBrk="1" hangingPunct="0">
              <a:spcBef>
                <a:spcPct val="0"/>
              </a:spcBef>
              <a:spcAft>
                <a:spcPct val="0"/>
              </a:spcAft>
              <a:defRPr sz="4400" b="1" i="0" kern="1200">
                <a:solidFill>
                  <a:schemeClr val="tx1"/>
                </a:solidFill>
                <a:latin typeface="Trebuchet MS"/>
                <a:ea typeface="+mj-ea"/>
                <a:cs typeface="Trebuchet MS"/>
              </a:defRPr>
            </a:lvl1pPr>
            <a:lvl2pPr algn="ctr" defTabSz="849777" rtl="0" eaLnBrk="0" fontAlgn="base" latinLnBrk="1" hangingPunct="0">
              <a:spcBef>
                <a:spcPct val="0"/>
              </a:spcBef>
              <a:spcAft>
                <a:spcPct val="0"/>
              </a:spcAft>
              <a:defRPr sz="4104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defTabSz="849777" rtl="0" eaLnBrk="0" fontAlgn="base" latinLnBrk="1" hangingPunct="0">
              <a:spcBef>
                <a:spcPct val="0"/>
              </a:spcBef>
              <a:spcAft>
                <a:spcPct val="0"/>
              </a:spcAft>
              <a:defRPr sz="4104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defTabSz="849777" rtl="0" eaLnBrk="0" fontAlgn="base" latinLnBrk="1" hangingPunct="0">
              <a:spcBef>
                <a:spcPct val="0"/>
              </a:spcBef>
              <a:spcAft>
                <a:spcPct val="0"/>
              </a:spcAft>
              <a:defRPr sz="4104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defTabSz="849777" rtl="0" eaLnBrk="0" fontAlgn="base" latinLnBrk="1" hangingPunct="0">
              <a:spcBef>
                <a:spcPct val="0"/>
              </a:spcBef>
              <a:spcAft>
                <a:spcPct val="0"/>
              </a:spcAft>
              <a:defRPr sz="4104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390746" algn="ctr" defTabSz="850684" rtl="0" fontAlgn="base" latinLnBrk="1">
              <a:spcBef>
                <a:spcPct val="0"/>
              </a:spcBef>
              <a:spcAft>
                <a:spcPct val="0"/>
              </a:spcAft>
              <a:defRPr sz="4104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781489" algn="ctr" defTabSz="850684" rtl="0" fontAlgn="base" latinLnBrk="1">
              <a:spcBef>
                <a:spcPct val="0"/>
              </a:spcBef>
              <a:spcAft>
                <a:spcPct val="0"/>
              </a:spcAft>
              <a:defRPr sz="4104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172234" algn="ctr" defTabSz="850684" rtl="0" fontAlgn="base" latinLnBrk="1">
              <a:spcBef>
                <a:spcPct val="0"/>
              </a:spcBef>
              <a:spcAft>
                <a:spcPct val="0"/>
              </a:spcAft>
              <a:defRPr sz="4104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562978" algn="ctr" defTabSz="850684" rtl="0" fontAlgn="base" latinLnBrk="1">
              <a:spcBef>
                <a:spcPct val="0"/>
              </a:spcBef>
              <a:spcAft>
                <a:spcPct val="0"/>
              </a:spcAft>
              <a:defRPr sz="4104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0" marR="0" lvl="0" indent="0" algn="ctr" defTabSz="849777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맑은 고딕" panose="020B0503020000020004" pitchFamily="50" charset="-127"/>
              </a:rPr>
              <a:t>ESG </a:t>
            </a:r>
            <a:r>
              <a:rPr kumimoji="0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맑은 고딕" panose="020B0503020000020004" pitchFamily="50" charset="-127"/>
              </a:rPr>
              <a:t>동향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803F7317-3AB0-45B2-82DF-DC265EC70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BASF </a:t>
            </a:r>
            <a:r>
              <a:rPr lang="ko-KR" altLang="en-US" dirty="0"/>
              <a:t>사례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F72E903D-0F58-41CB-8D84-0F7B51F44A7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19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305D2A39-5E5F-4D78-B820-3A124D10D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07" y="1063503"/>
            <a:ext cx="8490386" cy="473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0883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F3C3DB51-F498-4AB5-8A97-8C3A0A5C3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SK </a:t>
            </a:r>
            <a:r>
              <a:rPr lang="ko-KR" altLang="en-US" dirty="0"/>
              <a:t>하이닉스 사례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569C8C55-3995-422C-B9C9-001C7CAE6AA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altLang="ko-KR" sz="111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ko-KR" altLang="en-US" sz="111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E29F9E90-7803-486B-A81D-564F6DBDC9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97" y="1647808"/>
            <a:ext cx="7874405" cy="459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6415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F3C3DB51-F498-4AB5-8A97-8C3A0A5C3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ESG </a:t>
            </a:r>
            <a:r>
              <a:rPr lang="ko-KR" altLang="en-US" dirty="0"/>
              <a:t>기업의 전략방향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569C8C55-3995-422C-B9C9-001C7CAE6AA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altLang="ko-KR" sz="111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ko-KR" altLang="en-US" sz="111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="" xmlns:a16="http://schemas.microsoft.com/office/drawing/2014/main" id="{533C8139-A845-4817-A501-8BB3ACE126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0651"/>
            <a:ext cx="9093667" cy="486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21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12A16CB7-BDC3-4DDF-BCA1-4D9D10AC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ESG </a:t>
            </a:r>
            <a:r>
              <a:rPr lang="ko-KR" altLang="en-US" dirty="0"/>
              <a:t>평가 지표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BE8B32E0-8DEF-428D-818E-ED72BF21A56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altLang="ko-KR" sz="111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ko-KR" altLang="en-US" sz="111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A6677022-5634-44D2-8C6B-3DB9EDA09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72" y="1524000"/>
            <a:ext cx="8153128" cy="4585716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7272396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54F6EAF-D2B8-40F7-BD0A-6F2798DAF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MSCI ESG </a:t>
            </a:r>
            <a:r>
              <a:rPr lang="ko-KR" altLang="en-US" dirty="0"/>
              <a:t>계층도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8D569488-F771-4ED0-A65D-B544A3A698A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altLang="ko-KR" sz="111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ko-KR" altLang="en-US" sz="111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="" xmlns:a16="http://schemas.microsoft.com/office/drawing/2014/main" id="{781BD27B-6721-47F2-937E-3E5550EA3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1" y="1371600"/>
            <a:ext cx="82296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9379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12A16CB7-BDC3-4DDF-BCA1-4D9D10AC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ESG</a:t>
            </a:r>
            <a:r>
              <a:rPr lang="ko-KR" altLang="en-US" dirty="0"/>
              <a:t> 평가기관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BE8B32E0-8DEF-428D-818E-ED72BF21A56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altLang="ko-KR" sz="111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ko-KR" altLang="en-US" sz="111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="" xmlns:a16="http://schemas.microsoft.com/office/drawing/2014/main" id="{A0A4C6F9-7EDA-4674-90E9-48500EC28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1066800"/>
            <a:ext cx="8305800" cy="529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7561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54F6EAF-D2B8-40F7-BD0A-6F2798DAF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평가지수 상관계수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8D569488-F771-4ED0-A65D-B544A3A698A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altLang="ko-KR" sz="111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ko-KR" altLang="en-US" sz="111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="" xmlns:a16="http://schemas.microsoft.com/office/drawing/2014/main" id="{8732476D-AB82-4760-B664-E64E7E11B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20" y="1600200"/>
            <a:ext cx="7696200" cy="441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1915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DBDAD3F4-0959-43AF-97AC-05B49389F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ESG </a:t>
            </a:r>
            <a:r>
              <a:rPr lang="ko-KR" altLang="en-US" dirty="0"/>
              <a:t>추진 전략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5D422419-65A6-4A93-9CC8-13580FD773E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26</a:t>
            </a:fld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="" xmlns:a16="http://schemas.microsoft.com/office/drawing/2014/main" id="{53014F9F-2AA9-4AEA-80F7-25A9EAC45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72" y="1600200"/>
            <a:ext cx="8305527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2912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DBDAD3F4-0959-43AF-97AC-05B49389F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ESG </a:t>
            </a:r>
            <a:r>
              <a:rPr lang="ko-KR" altLang="en-US" dirty="0"/>
              <a:t>경영 패러다임의 전략요소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5D422419-65A6-4A93-9CC8-13580FD773E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altLang="ko-KR" sz="111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ko-KR" altLang="en-US" sz="111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="" xmlns:a16="http://schemas.microsoft.com/office/drawing/2014/main" id="{EA3DA7E8-709B-40CC-AD18-41897DE20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1371600"/>
            <a:ext cx="6629399" cy="490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1856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DBDAD3F4-0959-43AF-97AC-05B49389F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5012"/>
            <a:ext cx="8763000" cy="1143240"/>
          </a:xfrm>
        </p:spPr>
        <p:txBody>
          <a:bodyPr/>
          <a:lstStyle/>
          <a:p>
            <a:r>
              <a:rPr lang="en-US" altLang="ko-KR" dirty="0"/>
              <a:t>ESG </a:t>
            </a:r>
            <a:r>
              <a:rPr lang="ko-KR" altLang="en-US" dirty="0"/>
              <a:t>통합경영 의사결정구조 협의체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5D422419-65A6-4A93-9CC8-13580FD773E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altLang="ko-KR" sz="111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ko-KR" altLang="en-US" sz="111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D2956266-E971-4E90-918B-16EB7788E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835" y="1191529"/>
            <a:ext cx="7188569" cy="528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98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A3E2BD4A-987A-4B74-AB3B-47C4E64DB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ESG </a:t>
            </a:r>
            <a:r>
              <a:rPr lang="ko-KR" altLang="en-US" dirty="0"/>
              <a:t>금융생태계의 구성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92C0FC71-8040-4C66-B1A9-2CC07E96303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altLang="ko-KR" sz="111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ko-KR" altLang="en-US" sz="111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B9521DD1-C9B0-4F20-8C75-4F61A2937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72" y="1463842"/>
            <a:ext cx="8153128" cy="511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4239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C8FC94C4-16D0-4819-BBA1-AC9558397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녹색 금융 전략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F94B665C-3AF3-42EF-A780-5837D6D4C0B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30</a:t>
            </a:fld>
            <a:endParaRPr lang="ko-KR" altLang="en-US"/>
          </a:p>
        </p:txBody>
      </p:sp>
      <p:pic>
        <p:nvPicPr>
          <p:cNvPr id="5" name="그림 4" descr="테이블이(가) 표시된 사진&#10;&#10;자동 생성된 설명">
            <a:extLst>
              <a:ext uri="{FF2B5EF4-FFF2-40B4-BE49-F238E27FC236}">
                <a16:creationId xmlns="" xmlns:a16="http://schemas.microsoft.com/office/drawing/2014/main" id="{29F26FBB-4224-439E-BBD8-0630EC871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71" y="1523999"/>
            <a:ext cx="8229057" cy="494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6962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DE314C98-085F-47CA-8298-BB71EB8EF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ESG </a:t>
            </a:r>
            <a:r>
              <a:rPr lang="ko-KR" altLang="en-US" dirty="0"/>
              <a:t>국제 표준</a:t>
            </a:r>
            <a:r>
              <a:rPr lang="en-US" altLang="ko-KR" dirty="0"/>
              <a:t>(GRI)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A1A8C3C4-AE58-4D1F-916B-E522E67C8A2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31</a:t>
            </a:fld>
            <a:endParaRPr lang="ko-KR" altLang="en-US"/>
          </a:p>
        </p:txBody>
      </p:sp>
      <p:pic>
        <p:nvPicPr>
          <p:cNvPr id="4" name="Picture 1">
            <a:extLst>
              <a:ext uri="{FF2B5EF4-FFF2-40B4-BE49-F238E27FC236}">
                <a16:creationId xmlns="" xmlns:a16="http://schemas.microsoft.com/office/drawing/2014/main" id="{26713A01-7696-467D-8AFE-BB9614461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12" y="1142999"/>
            <a:ext cx="8411688" cy="5451721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8852758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DE314C98-085F-47CA-8298-BB71EB8EF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ESG </a:t>
            </a:r>
            <a:r>
              <a:rPr lang="ko-KR" altLang="en-US" dirty="0"/>
              <a:t>국제 표준</a:t>
            </a:r>
            <a:r>
              <a:rPr lang="en-US" altLang="ko-KR" dirty="0"/>
              <a:t>(ISO 26000)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A1A8C3C4-AE58-4D1F-916B-E522E67C8A2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altLang="ko-KR" sz="111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ko-KR" altLang="en-US" sz="111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BCAAA27A-4320-4371-A637-C4CB83393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219200"/>
            <a:ext cx="7924256" cy="536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4306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D6788029-CCE9-4D32-834E-C7C0A76DC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SASB</a:t>
            </a:r>
            <a:br>
              <a:rPr lang="en-US" altLang="ko-KR" dirty="0"/>
            </a:br>
            <a:r>
              <a:rPr lang="en-US" altLang="ko-KR" sz="2000" dirty="0"/>
              <a:t>(Sustainability Accounting Standards Board)</a:t>
            </a:r>
            <a:endParaRPr lang="ko-KR" altLang="en-US" sz="2000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A4449ABE-CAEA-48C9-8CF0-B3F59F19D16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33</a:t>
            </a:fld>
            <a:endParaRPr lang="ko-KR" alt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9DDF0C9F-96B1-4628-AF64-4FA2F172D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329748"/>
            <a:ext cx="8229057" cy="5513408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261750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F3C3DB51-F498-4AB5-8A97-8C3A0A5C3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ESG</a:t>
            </a:r>
            <a:r>
              <a:rPr lang="ko-KR" altLang="en-US" dirty="0"/>
              <a:t> 협력사 지원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569C8C55-3995-422C-B9C9-001C7CAE6AA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altLang="ko-KR" sz="111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ko-KR" altLang="en-US" sz="111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="" xmlns:a16="http://schemas.microsoft.com/office/drawing/2014/main" id="{14B13734-111E-442E-9D79-72A1097E5D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81" y="1134408"/>
            <a:ext cx="8299877" cy="544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972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40F46446-EC6B-4498-B099-1642F7670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ESG </a:t>
            </a:r>
            <a:r>
              <a:rPr lang="ko-KR" altLang="en-US" dirty="0"/>
              <a:t>공시 의무화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AC8D3E39-DF9F-4B5B-A1F5-45670A3ACC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35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916195F-E736-4FDA-91AD-A80B34D0E179}"/>
              </a:ext>
            </a:extLst>
          </p:cNvPr>
          <p:cNvSpPr txBox="1"/>
          <p:nvPr/>
        </p:nvSpPr>
        <p:spPr>
          <a:xfrm>
            <a:off x="838200" y="1734562"/>
            <a:ext cx="7620000" cy="4491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 algn="just" fontAlgn="base" latin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금융위원회에서 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2021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년 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1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월 발표한 「기업공시제도 종합 개선방안」 때문인데요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, 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금융위원회는 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ESG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와 같은 비재무적 요소를 감안한 사회적 투자를 활성화 할 수 있도록 관련 정보를 담은 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"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지속가능경영보고서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" 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공시를 의무화 할 계획을 밝혔습니다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.</a:t>
            </a:r>
            <a:endParaRPr lang="ko-KR" altLang="en-US" sz="2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342900" marR="0" indent="-342900" algn="just" fontAlgn="base" latin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altLang="ko-KR" sz="2400" kern="0" spc="0" dirty="0">
              <a:solidFill>
                <a:srgbClr val="000000"/>
              </a:solidFill>
              <a:effectLst/>
              <a:latin typeface="Ubuntu"/>
              <a:ea typeface="Ubuntu"/>
            </a:endParaRPr>
          </a:p>
          <a:p>
            <a:pPr marL="342900" marR="0" indent="-342900" algn="just" fontAlgn="base" latin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구체적으로 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2025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년부터는 일정규모 이상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(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예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: 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자산 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2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조원 이상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)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코스피 상장사에 대해 지속가능경영보고서 공시가 의무화되며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, 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이러한 의무 공시 제도는 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2030</a:t>
            </a:r>
            <a:r>
              <a:rPr lang="ko-KR" altLang="en-US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년부터 전체 코스피 상장사로 확대될 예정입니다</a:t>
            </a:r>
            <a:r>
              <a:rPr lang="en-US" altLang="ko-KR" sz="2400" kern="0" spc="0" dirty="0">
                <a:solidFill>
                  <a:srgbClr val="000000"/>
                </a:solidFill>
                <a:effectLst/>
                <a:latin typeface="Ubuntu"/>
                <a:ea typeface="Ubuntu"/>
              </a:rPr>
              <a:t>.</a:t>
            </a:r>
            <a:endParaRPr lang="ko-KR" altLang="en-US" sz="24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25781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B0A5DF24-3994-42E6-BEC7-3C9839800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기획재정부 </a:t>
            </a:r>
            <a:r>
              <a:rPr lang="en-US" altLang="ko-KR" dirty="0"/>
              <a:t>2021</a:t>
            </a:r>
            <a:r>
              <a:rPr lang="ko-KR" altLang="en-US" dirty="0"/>
              <a:t>년 업무계획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1E99F7F3-E952-484A-BCFF-EF00F0E1A69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altLang="ko-KR" sz="111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ko-KR" altLang="en-US" sz="111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7" name="그림 6" descr="텍스트이(가) 표시된 사진&#10;&#10;자동 생성된 설명">
            <a:extLst>
              <a:ext uri="{FF2B5EF4-FFF2-40B4-BE49-F238E27FC236}">
                <a16:creationId xmlns="" xmlns:a16="http://schemas.microsoft.com/office/drawing/2014/main" id="{37FB8640-DFD4-41C0-96B1-33397F4AB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143000"/>
            <a:ext cx="8458200" cy="51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542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B0A5DF24-3994-42E6-BEC7-3C9839800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친환경 저탄소 경제 전환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1E99F7F3-E952-484A-BCFF-EF00F0E1A69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altLang="ko-KR" sz="111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ko-KR" altLang="en-US" sz="111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="" xmlns:a16="http://schemas.microsoft.com/office/drawing/2014/main" id="{87E5BC7F-3489-4BB4-A1C1-674C2F8BC4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945127"/>
              </p:ext>
            </p:extLst>
          </p:nvPr>
        </p:nvGraphicFramePr>
        <p:xfrm>
          <a:off x="735280" y="3306006"/>
          <a:ext cx="7696199" cy="2895600"/>
        </p:xfrm>
        <a:graphic>
          <a:graphicData uri="http://schemas.openxmlformats.org/drawingml/2006/table">
            <a:tbl>
              <a:tblPr/>
              <a:tblGrid>
                <a:gridCol w="7696199">
                  <a:extLst>
                    <a:ext uri="{9D8B030D-6E8A-4147-A177-3AD203B41FA5}">
                      <a16:colId xmlns="" xmlns:a16="http://schemas.microsoft.com/office/drawing/2014/main" val="3902184298"/>
                    </a:ext>
                  </a:extLst>
                </a:gridCol>
              </a:tblGrid>
              <a:tr h="2895600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u="sng" kern="0" spc="-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｢2050 </a:t>
                      </a:r>
                      <a:r>
                        <a:rPr lang="ko-KR" altLang="en-US" sz="1600" b="1" u="sng" kern="0" spc="-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탄소 중립 추진 전략</a:t>
                      </a:r>
                      <a:r>
                        <a:rPr lang="en-US" altLang="ko-KR" sz="1600" b="1" u="sng" kern="0" spc="-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｣</a:t>
                      </a:r>
                      <a:r>
                        <a:rPr lang="en-US" altLang="ko-KR" sz="1600" u="sng" kern="0" spc="-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</a:t>
                      </a:r>
                      <a:r>
                        <a:rPr lang="ko-KR" altLang="en-US" sz="1600" u="sng" kern="0" spc="-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 분야 </a:t>
                      </a:r>
                      <a:r>
                        <a:rPr lang="en-US" altLang="ko-KR" sz="1600" u="sng" kern="0" spc="-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r>
                        <a:rPr lang="ko-KR" altLang="en-US" sz="1600" u="sng" kern="0" spc="-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 과제</a:t>
                      </a:r>
                      <a:r>
                        <a:rPr lang="en-US" altLang="ko-KR" sz="1600" u="sng" kern="0" spc="-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’20. 12. 7</a:t>
                      </a:r>
                      <a:r>
                        <a:rPr lang="ko-KR" altLang="en-US" sz="1600" u="sng" kern="0" spc="-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발표</a:t>
                      </a:r>
                      <a:r>
                        <a:rPr lang="en-US" altLang="ko-KR" sz="1600" u="sng" kern="0" spc="-10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1587500" marR="0" indent="-1587500" algn="l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▸</a:t>
                      </a:r>
                      <a:r>
                        <a:rPr lang="en-US" altLang="ko-KR" sz="1600" b="1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경제구조의 저탄소화</a:t>
                      </a:r>
                      <a:r>
                        <a:rPr lang="en-US" altLang="ko-KR" sz="1600" b="1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kern="0" spc="-100" baseline="300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①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에너지 전환 가속화</a:t>
                      </a:r>
                      <a:r>
                        <a:rPr lang="en-US" altLang="ko-KR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kern="0" spc="-100" baseline="300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②</a:t>
                      </a:r>
                      <a:r>
                        <a:rPr lang="ko-KR" altLang="en-US" sz="1600" kern="0" spc="-10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고탄소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산업구조 혁신</a:t>
                      </a:r>
                      <a:r>
                        <a:rPr lang="en-US" altLang="ko-KR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</a:rPr>
                        <a:t/>
                      </a:r>
                      <a:b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</a:rPr>
                      </a:br>
                      <a:r>
                        <a:rPr lang="ko-KR" altLang="en-US" sz="1600" kern="0" spc="-100" baseline="300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③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미래 </a:t>
                      </a:r>
                      <a:r>
                        <a:rPr lang="ko-KR" altLang="en-US" sz="1600" kern="0" spc="-10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모빌리티로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전환</a:t>
                      </a:r>
                      <a:r>
                        <a:rPr lang="en-US" altLang="ko-KR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kern="0" spc="-100" baseline="300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④</a:t>
                      </a:r>
                      <a:r>
                        <a:rPr lang="ko-KR" altLang="en-US" sz="1600" kern="0" spc="-10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도시･국토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저탄소화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2426970" marR="0" indent="-2426970" algn="l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▸</a:t>
                      </a:r>
                      <a:r>
                        <a:rPr lang="en-US" altLang="ko-KR" sz="1600" b="1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新유망 저탄소 산업 생태계 조성</a:t>
                      </a:r>
                      <a:r>
                        <a:rPr lang="en-US" altLang="ko-KR" sz="1600" b="1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kern="0" spc="-100" baseline="300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⑤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新유망 산업 육성</a:t>
                      </a:r>
                      <a:r>
                        <a:rPr lang="en-US" altLang="ko-KR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kern="0" spc="-100" baseline="300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⑥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혁신 생태계 저변 구축</a:t>
                      </a:r>
                      <a:r>
                        <a:rPr lang="en-US" altLang="ko-KR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</a:p>
                    <a:p>
                      <a:pPr marL="2426970" marR="0" indent="-2426970" algn="l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100" baseline="300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           </a:t>
                      </a:r>
                      <a:r>
                        <a:rPr lang="ko-KR" altLang="en-US" sz="1600" kern="0" spc="-100" baseline="300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⑦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순환 경제 활성화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  <a:p>
                      <a:pPr marL="2289810" marR="0" indent="-2289810" algn="l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▸</a:t>
                      </a:r>
                      <a:r>
                        <a:rPr lang="en-US" altLang="ko-KR" sz="1600" b="1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탄소 중립 사회로의 공정 전환</a:t>
                      </a:r>
                      <a:r>
                        <a:rPr lang="en-US" altLang="ko-KR" sz="1600" b="1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kern="0" spc="-100" baseline="300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⑧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취약 </a:t>
                      </a:r>
                      <a:r>
                        <a:rPr lang="ko-KR" altLang="en-US" sz="1600" kern="0" spc="-10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산업･계층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보호</a:t>
                      </a:r>
                      <a:r>
                        <a:rPr lang="en-US" altLang="ko-KR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kern="0" spc="-100" baseline="300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⑨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 중심의 탄소 중립 실현</a:t>
                      </a:r>
                      <a:r>
                        <a:rPr lang="en-US" altLang="ko-KR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</a:p>
                    <a:p>
                      <a:pPr marL="2289810" marR="0" indent="-2289810" algn="l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100" baseline="300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           </a:t>
                      </a:r>
                      <a:r>
                        <a:rPr lang="ko-KR" altLang="en-US" sz="1600" kern="0" spc="-100" baseline="300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⑩</a:t>
                      </a:r>
                      <a:r>
                        <a:rPr lang="ko-KR" altLang="en-US" sz="1600" kern="0" spc="-1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탄소 중립 사회에 대한 국민 인식 제고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448206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="" xmlns:a16="http://schemas.microsoft.com/office/drawing/2014/main" id="{B921AA84-0F69-411A-B73F-EEFCCB584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280" y="1401395"/>
            <a:ext cx="7696199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➊ </a:t>
            </a: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</a:rPr>
              <a:t>(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기본 방향</a:t>
            </a: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</a:rPr>
              <a:t>)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 </a:t>
            </a: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HCI Poppy"/>
                <a:ea typeface="휴먼명조"/>
              </a:rPr>
              <a:t>‘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바탕" panose="02030600000101010101" pitchFamily="18" charset="-127"/>
                <a:ea typeface="휴먼명조"/>
              </a:rPr>
              <a:t>탄소 중립 </a:t>
            </a: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HCI Poppy"/>
                <a:ea typeface="휴먼명조"/>
              </a:rPr>
              <a:t>+ 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바탕" panose="02030600000101010101" pitchFamily="18" charset="-127"/>
                <a:ea typeface="휴먼명조"/>
              </a:rPr>
              <a:t>경제성장 </a:t>
            </a: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HCI Poppy"/>
                <a:ea typeface="휴먼명조"/>
              </a:rPr>
              <a:t>+ 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바탕" panose="02030600000101010101" pitchFamily="18" charset="-127"/>
                <a:ea typeface="휴먼명조"/>
              </a:rPr>
              <a:t>삶의 질 향상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HCI Poppy"/>
                <a:ea typeface="휴먼명조"/>
              </a:rPr>
              <a:t>’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 동시 달성을 위해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기존의 적응적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</a:rPr>
              <a:t>(Adaptive)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 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감축을 넘어 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능동적</a:t>
            </a: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</a:rPr>
              <a:t>(Proactive)</a:t>
            </a: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 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대응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 도모</a:t>
            </a:r>
            <a:endParaRPr kumimoji="0" lang="ko-KR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</a:rPr>
              <a:t> 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</a:rPr>
              <a:t>- 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탄소 중립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 실현을 위한 </a:t>
            </a: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</a:rPr>
              <a:t>3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대 분야 </a:t>
            </a:r>
            <a:r>
              <a:rPr kumimoji="0" lang="en-US" altLang="ko-KR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CI Poppy"/>
                <a:ea typeface="휴먼명조"/>
              </a:rPr>
              <a:t>10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대 과제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의 차질 없는 이행 확립을 통해 우리 </a:t>
            </a:r>
            <a:r>
              <a:rPr kumimoji="0" lang="ko-KR" altLang="en-US" sz="20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경제･사회구조</a:t>
            </a:r>
            <a:r>
              <a:rPr kumimoji="0" lang="ko-KR" altLang="en-US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를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 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친환경</a:t>
            </a:r>
            <a:r>
              <a:rPr kumimoji="0" lang="ko-KR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으로 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한양신명조"/>
              </a:rPr>
              <a:t>大</a:t>
            </a:r>
            <a:r>
              <a:rPr kumimoji="0" lang="ko-KR" alt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전환</a:t>
            </a:r>
            <a:endParaRPr kumimoji="0" lang="ko-KR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527651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B0A5DF24-3994-42E6-BEC7-3C9839800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친환경 저탄소 경제 전환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1E99F7F3-E952-484A-BCFF-EF00F0E1A69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altLang="ko-KR" sz="111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ko-KR" altLang="en-US" sz="111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42629F0-F5F5-4265-AD9C-1DFF6F00A4F6}"/>
              </a:ext>
            </a:extLst>
          </p:cNvPr>
          <p:cNvSpPr txBox="1"/>
          <p:nvPr/>
        </p:nvSpPr>
        <p:spPr>
          <a:xfrm>
            <a:off x="803720" y="1433096"/>
            <a:ext cx="7924800" cy="1932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9730" marR="0" indent="-379730" algn="just" fontAlgn="base" latinLnBrk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➋ </a:t>
            </a:r>
            <a:r>
              <a:rPr lang="en-US" altLang="ko-KR" sz="1500" b="1" kern="0" spc="-9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(</a:t>
            </a:r>
            <a:r>
              <a:rPr lang="ko-KR" altLang="en-US" sz="1500" b="1" kern="0" spc="-9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탄소중립 시나리오 </a:t>
            </a:r>
            <a:r>
              <a:rPr lang="ko-KR" altLang="en-US" sz="1500" b="1" kern="0" spc="-9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마련･추진</a:t>
            </a:r>
            <a:r>
              <a:rPr lang="en-US" altLang="ko-KR" sz="1500" b="1" kern="0" spc="-9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)</a:t>
            </a:r>
            <a:r>
              <a:rPr lang="ko-KR" altLang="en-US" sz="1500" kern="0" spc="-90" dirty="0"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 </a:t>
            </a:r>
            <a:r>
              <a:rPr lang="ko-KR" altLang="en-US" sz="1500" kern="0" spc="-9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탄소 중립 단계 도달을 위한 구체적인 </a:t>
            </a:r>
            <a:r>
              <a:rPr lang="ko-KR" altLang="en-US" sz="1500" b="1" kern="0" spc="-10" dirty="0">
                <a:solidFill>
                  <a:srgbClr val="0000FF"/>
                </a:solidFill>
                <a:effectLst/>
                <a:latin typeface="휴먼명조"/>
                <a:ea typeface="휴먼명조"/>
              </a:rPr>
              <a:t>시나리오 검토</a:t>
            </a:r>
            <a:r>
              <a:rPr lang="ko-KR" altLang="en-US" sz="1500" kern="0" spc="-10" dirty="0"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 </a:t>
            </a:r>
            <a:r>
              <a:rPr lang="ko-KR" altLang="en-US" sz="1500" kern="0" spc="-1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및 </a:t>
            </a:r>
            <a:r>
              <a:rPr lang="ko-KR" altLang="en-US" sz="1500" b="1" kern="0" spc="-10" dirty="0">
                <a:solidFill>
                  <a:srgbClr val="0000FF"/>
                </a:solidFill>
                <a:effectLst/>
                <a:latin typeface="휴먼명조"/>
                <a:ea typeface="휴먼명조"/>
              </a:rPr>
              <a:t>분야별 세부 정책 과제 마련</a:t>
            </a:r>
            <a:r>
              <a:rPr lang="ko-KR" altLang="en-US" sz="1500" kern="0" spc="-10" dirty="0"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 </a:t>
            </a:r>
            <a:r>
              <a:rPr lang="ko-KR" altLang="en-US" sz="1500" kern="0" spc="-1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등 추진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marL="492760" marR="0" indent="-492760" algn="just" fontAlgn="base" latinLnBrk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5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- </a:t>
            </a:r>
            <a:r>
              <a:rPr lang="en-US" altLang="ko-KR" sz="1500" b="1" kern="0" spc="-7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2050</a:t>
            </a:r>
            <a:r>
              <a:rPr lang="ko-KR" altLang="en-US" sz="1500" b="1" kern="0" spc="-7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년 탄소 중립</a:t>
            </a:r>
            <a:r>
              <a:rPr lang="ko-KR" altLang="en-US" sz="1500" kern="0" spc="-7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을 위한 </a:t>
            </a:r>
            <a:r>
              <a:rPr lang="ko-KR" altLang="en-US" sz="1500" b="1" kern="0" spc="-70" dirty="0" err="1">
                <a:solidFill>
                  <a:srgbClr val="0000FF"/>
                </a:solidFill>
                <a:effectLst/>
                <a:latin typeface="휴먼명조"/>
                <a:ea typeface="휴먼명조"/>
              </a:rPr>
              <a:t>중･장기</a:t>
            </a:r>
            <a:r>
              <a:rPr lang="ko-KR" altLang="en-US" sz="1500" b="1" kern="0" spc="-70" dirty="0">
                <a:solidFill>
                  <a:srgbClr val="0000FF"/>
                </a:solidFill>
                <a:effectLst/>
                <a:latin typeface="휴먼명조"/>
                <a:ea typeface="휴먼명조"/>
              </a:rPr>
              <a:t> 온실가스 감축 시나리오</a:t>
            </a:r>
            <a:r>
              <a:rPr lang="ko-KR" altLang="en-US" sz="1500" kern="0" spc="-7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를 마련</a:t>
            </a:r>
            <a:r>
              <a:rPr lang="ko-KR" altLang="en-US" sz="1500" kern="0" spc="-70" baseline="300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*</a:t>
            </a:r>
            <a:r>
              <a:rPr lang="ko-KR" altLang="en-US" sz="1500" kern="0" spc="-7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하고</a:t>
            </a:r>
            <a:r>
              <a:rPr lang="en-US" altLang="ko-KR" sz="1300" kern="0" spc="-7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(~’21.</a:t>
            </a:r>
            <a:r>
              <a:rPr lang="ko-KR" altLang="en-US" sz="1300" kern="0" spc="-70" dirty="0">
                <a:solidFill>
                  <a:srgbClr val="000000"/>
                </a:solidFill>
                <a:effectLst/>
                <a:latin typeface="한양신명조"/>
                <a:ea typeface="한양신명조"/>
              </a:rPr>
              <a:t>上</a:t>
            </a:r>
            <a:r>
              <a:rPr lang="en-US" altLang="ko-KR" sz="1300" kern="0" spc="-7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)</a:t>
            </a:r>
            <a:r>
              <a:rPr lang="ko-KR" altLang="en-US" sz="1500" kern="0" spc="-70" dirty="0"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 </a:t>
            </a:r>
            <a:r>
              <a:rPr lang="ko-KR" altLang="en-US" sz="1500" kern="0" spc="-7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에너지･산업･수송</a:t>
            </a:r>
            <a:r>
              <a:rPr lang="ko-KR" altLang="en-US" sz="1500" kern="0" spc="-7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등 </a:t>
            </a:r>
            <a:r>
              <a:rPr lang="ko-KR" altLang="en-US" sz="1500" b="1" kern="0" spc="-70" dirty="0">
                <a:solidFill>
                  <a:srgbClr val="0000FF"/>
                </a:solidFill>
                <a:effectLst/>
                <a:latin typeface="휴먼명조"/>
                <a:ea typeface="휴먼명조"/>
              </a:rPr>
              <a:t>핵심 분야 전략 수립</a:t>
            </a:r>
            <a:r>
              <a:rPr lang="en-US" altLang="ko-KR" sz="1300" kern="0" spc="-7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(’21.4/4)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marL="0" marR="0" indent="0" algn="just" fontAlgn="base" latinLnBrk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200" kern="0" spc="-3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국책 연구 기관 중심의 기술 작업반 구성</a:t>
            </a:r>
            <a:r>
              <a:rPr lang="en-US" altLang="ko-KR" sz="1100" kern="0" spc="-3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(’21. 1</a:t>
            </a:r>
            <a:r>
              <a:rPr lang="ko-KR" altLang="en-US" sz="1100" kern="0" spc="-3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월</a:t>
            </a:r>
            <a:r>
              <a:rPr lang="en-US" altLang="ko-KR" sz="1100" kern="0" spc="-3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kern="0" spc="-30" dirty="0">
                <a:solidFill>
                  <a:srgbClr val="000000"/>
                </a:solidFill>
                <a:effectLst/>
                <a:latin typeface="바탕" panose="02030600000101010101" pitchFamily="18" charset="-127"/>
                <a:ea typeface="맑은 고딕" panose="020B0503020000020004" pitchFamily="50" charset="-127"/>
              </a:rPr>
              <a:t> </a:t>
            </a:r>
            <a:r>
              <a:rPr lang="ko-KR" altLang="en-US" sz="1200" kern="0" spc="-3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및 관계 부처 합동 점검</a:t>
            </a:r>
            <a:r>
              <a:rPr lang="en-US" altLang="ko-KR" sz="1100" kern="0" spc="-3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100" kern="0" spc="-3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100" kern="0" spc="-3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100" kern="0" spc="-3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회</a:t>
            </a:r>
            <a:r>
              <a:rPr lang="en-US" altLang="ko-KR" sz="1100" kern="0" spc="-3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marL="450850" marR="0" indent="-450850" algn="just" fontAlgn="base" latinLnBrk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5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- </a:t>
            </a:r>
            <a:r>
              <a:rPr lang="ko-KR" altLang="en-US" sz="1500" b="1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법령 </a:t>
            </a:r>
            <a:r>
              <a:rPr lang="ko-KR" altLang="en-US" sz="1500" b="1" kern="0" spc="0" dirty="0" err="1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제･개정</a:t>
            </a:r>
            <a:r>
              <a:rPr lang="en-US" altLang="ko-KR" sz="1500" b="1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R&amp;D </a:t>
            </a:r>
            <a:r>
              <a:rPr lang="ko-KR" altLang="en-US" sz="1500" b="1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전략 수립</a:t>
            </a:r>
            <a:r>
              <a:rPr lang="ko-KR" altLang="en-US" sz="1500" kern="0" spc="0" dirty="0"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 </a:t>
            </a:r>
            <a:r>
              <a:rPr lang="ko-KR" altLang="en-US" sz="15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등 </a:t>
            </a:r>
            <a:r>
              <a:rPr lang="ko-KR" altLang="en-US" sz="1500" b="1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인프라 구축</a:t>
            </a:r>
            <a:r>
              <a:rPr lang="ko-KR" altLang="en-US" sz="15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을 위한 노력은 </a:t>
            </a:r>
            <a:r>
              <a:rPr lang="ko-KR" altLang="en-US" sz="15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’</a:t>
            </a:r>
            <a:r>
              <a:rPr lang="en-US" altLang="ko-KR" sz="15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21</a:t>
            </a:r>
            <a:r>
              <a:rPr lang="ko-KR" altLang="en-US" sz="15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년 상반기부터 </a:t>
            </a:r>
            <a:r>
              <a:rPr lang="ko-KR" altLang="en-US" sz="1500" b="1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조기 이행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3EC071A-6EE7-4965-A27A-4EFE15BFBEBE}"/>
              </a:ext>
            </a:extLst>
          </p:cNvPr>
          <p:cNvSpPr txBox="1"/>
          <p:nvPr/>
        </p:nvSpPr>
        <p:spPr>
          <a:xfrm>
            <a:off x="819553" y="3276600"/>
            <a:ext cx="7866975" cy="2989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9730" marR="0" indent="-379730" algn="just" fontAlgn="base" latinLnBrk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endParaRPr lang="ko-KR" altLang="en-US" sz="10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marL="379730" marR="0" indent="-379730" algn="just" fontAlgn="base" latinLnBrk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spc="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➌ </a:t>
            </a:r>
            <a:r>
              <a:rPr lang="en-US" altLang="ko-KR" sz="1500" b="1" kern="0" spc="-2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(</a:t>
            </a:r>
            <a:r>
              <a:rPr lang="ko-KR" altLang="en-US" sz="1500" b="1" kern="0" spc="-2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제도적 기반 강화</a:t>
            </a:r>
            <a:r>
              <a:rPr lang="en-US" altLang="ko-KR" sz="1500" b="1" kern="0" spc="-2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)</a:t>
            </a:r>
            <a:r>
              <a:rPr lang="ko-KR" altLang="en-US" sz="1500" kern="0" spc="-20" dirty="0"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 </a:t>
            </a:r>
            <a:r>
              <a:rPr lang="ko-KR" altLang="en-US" sz="1500" kern="0" spc="-2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친환경 생태계로의 전환 지원 및 명확한 시장 시그널 제공을 위해 </a:t>
            </a:r>
            <a:r>
              <a:rPr lang="ko-KR" altLang="en-US" sz="1500" b="1" kern="0" spc="-20" dirty="0">
                <a:solidFill>
                  <a:srgbClr val="0000FF"/>
                </a:solidFill>
                <a:effectLst/>
                <a:latin typeface="휴먼명조"/>
                <a:ea typeface="휴먼명조"/>
              </a:rPr>
              <a:t>탄소 중립 친화적 제도 설계</a:t>
            </a:r>
            <a:r>
              <a:rPr lang="ko-KR" altLang="en-US" sz="1500" kern="0" spc="-20" dirty="0"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 </a:t>
            </a:r>
            <a:r>
              <a:rPr lang="ko-KR" altLang="en-US" sz="1500" kern="0" spc="-2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추진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marL="444500" marR="0" indent="-444500" algn="just" fontAlgn="base" latinLnBrk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5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- </a:t>
            </a:r>
            <a:r>
              <a:rPr lang="ko-KR" altLang="en-US" sz="1500" b="1" kern="0" spc="-40" dirty="0">
                <a:solidFill>
                  <a:srgbClr val="0000FF"/>
                </a:solidFill>
                <a:effectLst/>
                <a:latin typeface="휴먼명조"/>
                <a:ea typeface="휴먼명조"/>
              </a:rPr>
              <a:t>기후대응기금 신설</a:t>
            </a:r>
            <a:r>
              <a:rPr lang="ko-KR" altLang="en-US" sz="1500" b="1" kern="0" spc="-40" baseline="300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*</a:t>
            </a:r>
            <a:r>
              <a:rPr lang="en-US" altLang="ko-KR" sz="1500" kern="0" spc="-4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500" kern="0" spc="-4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탄소 가격체계 종합 검토</a:t>
            </a:r>
            <a:r>
              <a:rPr lang="en-US" altLang="ko-KR" sz="1300" kern="0" spc="-4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(’21</a:t>
            </a:r>
            <a:r>
              <a:rPr lang="ko-KR" altLang="en-US" sz="1300" kern="0" spc="-4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년</a:t>
            </a:r>
            <a:r>
              <a:rPr lang="en-US" altLang="ko-KR" sz="1300" kern="0" spc="-4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: </a:t>
            </a:r>
            <a:r>
              <a:rPr lang="ko-KR" altLang="en-US" sz="1300" kern="0" spc="-4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세제 연구 용역</a:t>
            </a:r>
            <a:r>
              <a:rPr lang="en-US" altLang="ko-KR" sz="1300" kern="0" spc="-4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)</a:t>
            </a:r>
            <a:r>
              <a:rPr lang="en-US" altLang="ko-KR" sz="1500" kern="0" spc="-4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</a:t>
            </a:r>
            <a:r>
              <a:rPr lang="ko-KR" altLang="en-US" sz="1500" kern="0" spc="-4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탄소인지예산제 도입을 위한 기반 구축 등 </a:t>
            </a:r>
            <a:r>
              <a:rPr lang="ko-KR" altLang="en-US" sz="1500" b="1" kern="0" spc="-40" dirty="0">
                <a:solidFill>
                  <a:srgbClr val="0000FF"/>
                </a:solidFill>
                <a:effectLst/>
                <a:latin typeface="휴먼명조"/>
                <a:ea typeface="휴먼명조"/>
              </a:rPr>
              <a:t>재정 제도 개선</a:t>
            </a:r>
            <a:r>
              <a:rPr lang="ko-KR" altLang="en-US" sz="1500" kern="0" spc="-40" dirty="0">
                <a:solidFill>
                  <a:srgbClr val="000000"/>
                </a:solidFill>
                <a:effectLst/>
                <a:latin typeface="바탕" panose="02030600000101010101" pitchFamily="18" charset="-127"/>
                <a:ea typeface="휴먼명조"/>
              </a:rPr>
              <a:t> </a:t>
            </a:r>
            <a:r>
              <a:rPr lang="ko-KR" altLang="en-US" sz="1500" kern="0" spc="-4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추진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marL="521970" marR="0" indent="-521970" algn="just" fontAlgn="base" latinLnBrk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* 법적근거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1100" kern="0" spc="-4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｢</a:t>
            </a:r>
            <a:r>
              <a:rPr lang="ko-KR" altLang="en-US" sz="1100" kern="0" spc="-4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기후위기 대응을 위한 </a:t>
            </a:r>
            <a:r>
              <a:rPr lang="ko-KR" altLang="en-US" sz="1100" kern="0" spc="-4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탈탄소사회</a:t>
            </a:r>
            <a:r>
              <a:rPr lang="ko-KR" altLang="en-US" sz="1100" kern="0" spc="-4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이행 기본법안</a:t>
            </a:r>
            <a:r>
              <a:rPr lang="en-US" altLang="ko-KR" sz="1100" kern="0" spc="-4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｣)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바탕" panose="02030600000101010101" pitchFamily="18" charset="-127"/>
                <a:ea typeface="맑은 고딕" panose="020B0503020000020004" pitchFamily="50" charset="-127"/>
              </a:rPr>
              <a:t>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마련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(’21.</a:t>
            </a:r>
            <a:r>
              <a:rPr lang="ko-KR" altLang="en-US" sz="11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上</a:t>
            </a:r>
            <a:r>
              <a:rPr lang="en-US" altLang="ko-KR" sz="11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바탕" panose="02030600000101010101" pitchFamily="18" charset="-127"/>
                <a:ea typeface="맑은 고딕" panose="020B0503020000020004" pitchFamily="50" charset="-127"/>
              </a:rPr>
              <a:t>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→</a:t>
            </a:r>
            <a:r>
              <a:rPr lang="ko-KR" altLang="en-US" sz="1000" kern="0" spc="0" dirty="0">
                <a:solidFill>
                  <a:srgbClr val="000000"/>
                </a:solidFill>
                <a:effectLst/>
                <a:latin typeface="바탕" panose="02030600000101010101" pitchFamily="18" charset="-127"/>
              </a:rPr>
              <a:t/>
            </a:r>
            <a:br>
              <a:rPr lang="ko-KR" altLang="en-US" sz="1000" kern="0" spc="0" dirty="0">
                <a:solidFill>
                  <a:srgbClr val="000000"/>
                </a:solidFill>
                <a:effectLst/>
                <a:latin typeface="바탕" panose="02030600000101010101" pitchFamily="18" charset="-127"/>
              </a:rPr>
            </a:b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기금의 재원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용도 등을 포함 기금운용계획을 마련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‘22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년부터 운용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marL="447040" marR="0" indent="-447040" algn="just" fontAlgn="base" latinLnBrk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500" kern="0" spc="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- </a:t>
            </a:r>
            <a:r>
              <a:rPr lang="ko-KR" altLang="en-US" sz="1500" b="1" kern="0" spc="-7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탄소 중립 핵심 기술</a:t>
            </a:r>
            <a:r>
              <a:rPr lang="en-US" altLang="ko-KR" sz="1300" kern="0" spc="-7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(CCUS, </a:t>
            </a:r>
            <a:r>
              <a:rPr lang="ko-KR" altLang="en-US" sz="1300" kern="0" spc="-7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에너지 효율 등</a:t>
            </a:r>
            <a:r>
              <a:rPr lang="en-US" altLang="ko-KR" sz="1300" kern="0" spc="-7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)</a:t>
            </a:r>
            <a:r>
              <a:rPr lang="ko-KR" altLang="en-US" sz="1500" kern="0" spc="-7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에 대한 </a:t>
            </a:r>
            <a:r>
              <a:rPr lang="en-US" altLang="ko-KR" sz="1500" b="1" kern="0" spc="-70" dirty="0">
                <a:solidFill>
                  <a:srgbClr val="0000FF"/>
                </a:solidFill>
                <a:effectLst/>
                <a:latin typeface="HCI Poppy"/>
                <a:ea typeface="휴먼명조"/>
              </a:rPr>
              <a:t>R&amp;D</a:t>
            </a:r>
            <a:r>
              <a:rPr lang="ko-KR" altLang="en-US" sz="1500" b="1" kern="0" spc="-70" dirty="0">
                <a:solidFill>
                  <a:srgbClr val="0000FF"/>
                </a:solidFill>
                <a:effectLst/>
                <a:latin typeface="휴먼명조"/>
                <a:ea typeface="휴먼명조"/>
              </a:rPr>
              <a:t>를 확충</a:t>
            </a:r>
            <a:r>
              <a:rPr lang="ko-KR" altLang="en-US" sz="1500" kern="0" spc="-7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하고</a:t>
            </a:r>
            <a:r>
              <a:rPr lang="en-US" altLang="ko-KR" sz="1500" kern="0" spc="-7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, EU</a:t>
            </a:r>
            <a:r>
              <a:rPr lang="ko-KR" altLang="en-US" sz="1500" kern="0" spc="-7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･미국 등 주요 </a:t>
            </a:r>
            <a:r>
              <a:rPr lang="ko-KR" altLang="en-US" sz="1500" b="1" kern="0" spc="-7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기후변화 선도국</a:t>
            </a:r>
            <a:r>
              <a:rPr lang="ko-KR" altLang="en-US" sz="1500" kern="0" spc="-70" dirty="0">
                <a:solidFill>
                  <a:srgbClr val="000000"/>
                </a:solidFill>
                <a:effectLst/>
                <a:latin typeface="휴먼명조"/>
                <a:ea typeface="휴먼명조"/>
              </a:rPr>
              <a:t>과의 </a:t>
            </a:r>
            <a:r>
              <a:rPr lang="ko-KR" altLang="en-US" sz="1500" b="1" kern="0" spc="-70" dirty="0">
                <a:solidFill>
                  <a:srgbClr val="0000FF"/>
                </a:solidFill>
                <a:effectLst/>
                <a:latin typeface="휴먼명조"/>
                <a:ea typeface="휴먼명조"/>
              </a:rPr>
              <a:t>국제 협력</a:t>
            </a:r>
            <a:r>
              <a:rPr lang="ko-KR" altLang="en-US" sz="1500" kern="0" spc="-70" dirty="0">
                <a:solidFill>
                  <a:srgbClr val="0000FF"/>
                </a:solidFill>
                <a:effectLst/>
                <a:latin typeface="바탕" panose="02030600000101010101" pitchFamily="18" charset="-127"/>
                <a:ea typeface="휴먼명조"/>
              </a:rPr>
              <a:t> </a:t>
            </a:r>
            <a:r>
              <a:rPr lang="ko-KR" altLang="en-US" sz="1500" b="1" kern="0" spc="-70" dirty="0">
                <a:solidFill>
                  <a:srgbClr val="0000FF"/>
                </a:solidFill>
                <a:effectLst/>
                <a:latin typeface="휴먼명조"/>
                <a:ea typeface="휴먼명조"/>
              </a:rPr>
              <a:t>강화</a:t>
            </a:r>
            <a:r>
              <a:rPr lang="ko-KR" altLang="en-US" sz="1500" b="1" kern="0" spc="-70" baseline="30000" dirty="0">
                <a:solidFill>
                  <a:srgbClr val="000000"/>
                </a:solidFill>
                <a:effectLst/>
                <a:latin typeface="HCI Poppy"/>
                <a:ea typeface="휴먼명조"/>
              </a:rPr>
              <a:t>*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  <a:p>
            <a:pPr marL="474980" marR="0" indent="-474980" algn="just" fontAlgn="base" latinLnBrk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* 탄소국경조정세 등 국제 논의를 면밀히 모니터링하고 초기부터 적극 대응</a:t>
            </a:r>
            <a:endParaRPr lang="ko-KR" altLang="en-US" sz="10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3470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462EAF07-08A1-4037-81F0-13E114D0F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탄소중립 경영혁신 바우처 사업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1A0C2747-EAED-4E8F-9D0B-47AD0FF44F7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39</a:t>
            </a:fld>
            <a:endParaRPr lang="ko-KR" altLang="en-US"/>
          </a:p>
        </p:txBody>
      </p:sp>
      <p:graphicFrame>
        <p:nvGraphicFramePr>
          <p:cNvPr id="4" name="표 3">
            <a:extLst>
              <a:ext uri="{FF2B5EF4-FFF2-40B4-BE49-F238E27FC236}">
                <a16:creationId xmlns="" xmlns:a16="http://schemas.microsoft.com/office/drawing/2014/main" id="{E7C0F96C-A629-41A3-BB46-7357E57ED7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475212"/>
              </p:ext>
            </p:extLst>
          </p:nvPr>
        </p:nvGraphicFramePr>
        <p:xfrm>
          <a:off x="256381" y="1415358"/>
          <a:ext cx="8631237" cy="5062538"/>
        </p:xfrm>
        <a:graphic>
          <a:graphicData uri="http://schemas.openxmlformats.org/drawingml/2006/table">
            <a:tbl>
              <a:tblPr/>
              <a:tblGrid>
                <a:gridCol w="9350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637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2990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334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440025">
                <a:tc>
                  <a:txBody>
                    <a:bodyPr/>
                    <a:lstStyle>
                      <a:lvl1pPr marL="0" algn="l" defTabSz="850964" rtl="0" eaLnBrk="1" latinLnBrk="1" hangingPunct="1">
                        <a:spcBef>
                          <a:spcPct val="20000"/>
                        </a:spcBef>
                        <a:buClr>
                          <a:srgbClr val="0070C0"/>
                        </a:buClr>
                        <a:buFont typeface="Wingdings" panose="05000000000000000000" pitchFamily="2" charset="2"/>
                        <a:defRPr sz="2400" b="1" kern="120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5E7BC6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컨설팅</a:t>
                      </a:r>
                      <a:b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5E7BC6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</a:b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5E7BC6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(1</a:t>
                      </a: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5E7BC6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개</a:t>
                      </a: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5E7BC6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)</a:t>
                      </a:r>
                    </a:p>
                  </a:txBody>
                  <a:tcPr marL="21781" marR="21781" marT="21783" marB="21783" anchor="ctr" horzOverflow="overflow">
                    <a:lnL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F"/>
                    </a:solidFill>
                  </a:tcPr>
                </a:tc>
                <a:tc>
                  <a:txBody>
                    <a:bodyPr/>
                    <a:lstStyle>
                      <a:lvl1pPr marL="0" algn="l" defTabSz="850964" rtl="0" eaLnBrk="1" latinLnBrk="1" hangingPunct="1">
                        <a:spcBef>
                          <a:spcPct val="20000"/>
                        </a:spcBef>
                        <a:buClr>
                          <a:srgbClr val="0070C0"/>
                        </a:buClr>
                        <a:buFont typeface="Wingdings" panose="05000000000000000000" pitchFamily="2" charset="2"/>
                        <a:defRPr sz="2400" b="1" kern="120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탄소중립</a:t>
                      </a:r>
                      <a:b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</a:b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경영혁신 컨설팅</a:t>
                      </a:r>
                    </a:p>
                  </a:txBody>
                  <a:tcPr marL="30493" marR="30493" marT="21783" marB="21783" anchor="ctr" horzOverflow="overflow">
                    <a:lnL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850964" rtl="0" eaLnBrk="1" latinLnBrk="1" hangingPunct="1">
                        <a:spcBef>
                          <a:spcPct val="20000"/>
                        </a:spcBef>
                        <a:buClr>
                          <a:srgbClr val="0070C0"/>
                        </a:buClr>
                        <a:buFont typeface="Wingdings" panose="05000000000000000000" pitchFamily="2" charset="2"/>
                        <a:defRPr sz="2400" b="1" kern="120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탄소수준진단</a:t>
                      </a:r>
                      <a:r>
                        <a:rPr kumimoji="0" lang="en-US" altLang="ko-K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) </a:t>
                      </a: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에너지사용 현황 분석</a:t>
                      </a:r>
                      <a:r>
                        <a:rPr kumimoji="0" lang="en-US" altLang="ko-K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탄소 인벤토리 및 관리체계 구축</a:t>
                      </a:r>
                      <a:r>
                        <a:rPr kumimoji="0" lang="en-US" altLang="ko-K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탄소역량강화 교육 등 지원</a:t>
                      </a:r>
                      <a:b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</a:br>
                      <a:r>
                        <a:rPr kumimoji="0" lang="en-US" altLang="ko-K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(</a:t>
                      </a: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심층컨설팅</a:t>
                      </a:r>
                      <a:r>
                        <a:rPr kumimoji="0" lang="en-US" altLang="ko-K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) </a:t>
                      </a: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공정개선 및 공정효율화</a:t>
                      </a:r>
                      <a:r>
                        <a:rPr kumimoji="0" lang="en-US" altLang="ko-K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친환경 제품개발 사업화</a:t>
                      </a:r>
                      <a:r>
                        <a:rPr kumimoji="0" lang="en-US" altLang="ko-K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탄소저감 목표설정 및 혁신활동 등 탄소저감 관련 지원</a:t>
                      </a:r>
                    </a:p>
                  </a:txBody>
                  <a:tcPr marL="30493" marR="30493" marT="21783" marB="21783" anchor="ctr" horzOverflow="overflow">
                    <a:lnL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850964" rtl="0" eaLnBrk="1" latinLnBrk="1" hangingPunct="1">
                        <a:spcBef>
                          <a:spcPct val="20000"/>
                        </a:spcBef>
                        <a:buClr>
                          <a:srgbClr val="0070C0"/>
                        </a:buClr>
                        <a:buFont typeface="Wingdings" panose="05000000000000000000" pitchFamily="2" charset="2"/>
                        <a:defRPr sz="2400" b="1" kern="120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20</a:t>
                      </a:r>
                    </a:p>
                  </a:txBody>
                  <a:tcPr marL="30493" marR="30493" marT="21783" marB="21783" anchor="ctr" horzOverflow="overflow">
                    <a:lnL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90688">
                <a:tc rowSpan="5">
                  <a:txBody>
                    <a:bodyPr/>
                    <a:lstStyle>
                      <a:lvl1pPr marL="0" algn="l" defTabSz="850964" rtl="0" eaLnBrk="1" latinLnBrk="1" hangingPunct="1">
                        <a:spcBef>
                          <a:spcPct val="20000"/>
                        </a:spcBef>
                        <a:buClr>
                          <a:srgbClr val="0070C0"/>
                        </a:buClr>
                        <a:buFont typeface="Wingdings" panose="05000000000000000000" pitchFamily="2" charset="2"/>
                        <a:defRPr sz="2400" b="1" kern="120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5E7BC6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기술지원</a:t>
                      </a:r>
                      <a:b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5E7BC6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</a:b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5E7BC6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(5</a:t>
                      </a: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5E7BC6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개</a:t>
                      </a: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5E7BC6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)</a:t>
                      </a:r>
                    </a:p>
                  </a:txBody>
                  <a:tcPr marL="21781" marR="21781" marT="21783" marB="21783" anchor="ctr" horzOverflow="overflow">
                    <a:lnL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CFF"/>
                    </a:solidFill>
                  </a:tcPr>
                </a:tc>
                <a:tc>
                  <a:txBody>
                    <a:bodyPr/>
                    <a:lstStyle>
                      <a:lvl1pPr marL="0" algn="l" defTabSz="850964" rtl="0" eaLnBrk="1" latinLnBrk="1" hangingPunct="1">
                        <a:spcBef>
                          <a:spcPct val="20000"/>
                        </a:spcBef>
                        <a:buClr>
                          <a:srgbClr val="0070C0"/>
                        </a:buClr>
                        <a:buFont typeface="Wingdings" panose="05000000000000000000" pitchFamily="2" charset="2"/>
                        <a:defRPr sz="2400" b="1" kern="120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시제품 제작</a:t>
                      </a:r>
                    </a:p>
                  </a:txBody>
                  <a:tcPr marL="30493" marR="30493" marT="21783" marB="21783" anchor="ctr" horzOverflow="overflow">
                    <a:lnL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850964" rtl="0" eaLnBrk="1" latinLnBrk="1" hangingPunct="1">
                        <a:spcBef>
                          <a:spcPct val="20000"/>
                        </a:spcBef>
                        <a:buClr>
                          <a:srgbClr val="0070C0"/>
                        </a:buClr>
                        <a:buFont typeface="Wingdings" panose="05000000000000000000" pitchFamily="2" charset="2"/>
                        <a:defRPr sz="2400" b="1" kern="120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탄소저감을 위한 온실가스 감축</a:t>
                      </a:r>
                      <a:r>
                        <a:rPr kumimoji="0" lang="en-US" altLang="ko-K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에너지 이용 효율화</a:t>
                      </a:r>
                      <a:r>
                        <a:rPr kumimoji="0" lang="en-US" altLang="ko-K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자원순환 및 친환경 기술 등에 필요한 시제품 제작 지원</a:t>
                      </a:r>
                    </a:p>
                  </a:txBody>
                  <a:tcPr marL="30493" marR="30493" marT="21783" marB="21783" anchor="ctr" horzOverflow="overflow">
                    <a:lnL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850964" rtl="0" eaLnBrk="1" latinLnBrk="1" hangingPunct="1">
                        <a:spcBef>
                          <a:spcPct val="20000"/>
                        </a:spcBef>
                        <a:buClr>
                          <a:srgbClr val="0070C0"/>
                        </a:buClr>
                        <a:buFont typeface="Wingdings" panose="05000000000000000000" pitchFamily="2" charset="2"/>
                        <a:defRPr sz="2400" b="1" kern="120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30</a:t>
                      </a:r>
                    </a:p>
                  </a:txBody>
                  <a:tcPr marL="30493" marR="30493" marT="21783" marB="21783" anchor="ctr" horzOverflow="overflow">
                    <a:lnL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313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850964" rtl="0" eaLnBrk="1" latinLnBrk="1" hangingPunct="1">
                        <a:spcBef>
                          <a:spcPct val="20000"/>
                        </a:spcBef>
                        <a:buClr>
                          <a:srgbClr val="0070C0"/>
                        </a:buClr>
                        <a:buFont typeface="Wingdings" panose="05000000000000000000" pitchFamily="2" charset="2"/>
                        <a:defRPr sz="2400" b="1" kern="120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에너지 효율 향상</a:t>
                      </a:r>
                      <a:b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</a:b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시스템 및 시설구축</a:t>
                      </a:r>
                    </a:p>
                  </a:txBody>
                  <a:tcPr marL="30493" marR="30493" marT="21783" marB="21783" anchor="ctr" horzOverflow="overflow">
                    <a:lnL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850964" rtl="0" eaLnBrk="1" latinLnBrk="1" hangingPunct="1">
                        <a:spcBef>
                          <a:spcPct val="20000"/>
                        </a:spcBef>
                        <a:buClr>
                          <a:srgbClr val="0070C0"/>
                        </a:buClr>
                        <a:buFont typeface="Wingdings" panose="05000000000000000000" pitchFamily="2" charset="2"/>
                        <a:defRPr sz="2400" b="1" kern="120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전력수요 절감 효과가 우수한 효율향상 설비 시스템 구축 지원</a:t>
                      </a:r>
                    </a:p>
                  </a:txBody>
                  <a:tcPr marL="30493" marR="30493" marT="21783" marB="21783" anchor="ctr" horzOverflow="overflow">
                    <a:lnL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850964" rtl="0" eaLnBrk="1" latinLnBrk="1" hangingPunct="1">
                        <a:spcBef>
                          <a:spcPct val="20000"/>
                        </a:spcBef>
                        <a:buClr>
                          <a:srgbClr val="0070C0"/>
                        </a:buClr>
                        <a:buFont typeface="Wingdings" panose="05000000000000000000" pitchFamily="2" charset="2"/>
                        <a:defRPr sz="2400" b="1" kern="120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20</a:t>
                      </a:r>
                    </a:p>
                  </a:txBody>
                  <a:tcPr marL="30493" marR="30493" marT="21783" marB="21783" anchor="ctr" horzOverflow="overflow">
                    <a:lnL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90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850964" rtl="0" eaLnBrk="1" latinLnBrk="1" hangingPunct="1">
                        <a:spcBef>
                          <a:spcPct val="20000"/>
                        </a:spcBef>
                        <a:buClr>
                          <a:srgbClr val="0070C0"/>
                        </a:buClr>
                        <a:buFont typeface="Wingdings" panose="05000000000000000000" pitchFamily="2" charset="2"/>
                        <a:defRPr sz="2400" b="1" kern="120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친환경</a:t>
                      </a:r>
                      <a:r>
                        <a:rPr kumimoji="0" lang="en-US" altLang="ko-K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·</a:t>
                      </a: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저탄소</a:t>
                      </a:r>
                      <a:b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</a:b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관련 인증</a:t>
                      </a:r>
                    </a:p>
                  </a:txBody>
                  <a:tcPr marL="30493" marR="30493" marT="21783" marB="21783" anchor="ctr" horzOverflow="overflow">
                    <a:lnL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850964" rtl="0" eaLnBrk="1" latinLnBrk="1" hangingPunct="1">
                        <a:spcBef>
                          <a:spcPct val="20000"/>
                        </a:spcBef>
                        <a:buClr>
                          <a:srgbClr val="0070C0"/>
                        </a:buClr>
                        <a:buFont typeface="Wingdings" panose="05000000000000000000" pitchFamily="2" charset="2"/>
                        <a:defRPr sz="2400" b="1" kern="120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제품 또는 기업이 친환경 평가기준</a:t>
                      </a:r>
                      <a:r>
                        <a:rPr kumimoji="0" lang="en-US" altLang="ko-K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환경 경영체제</a:t>
                      </a:r>
                      <a:r>
                        <a:rPr kumimoji="0" lang="en-US" altLang="ko-K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에너지 경영시스템 등에 적합한지 여부를 판단하는 인증 지원</a:t>
                      </a:r>
                    </a:p>
                  </a:txBody>
                  <a:tcPr marL="30493" marR="30493" marT="21783" marB="21783" anchor="ctr" horzOverflow="overflow">
                    <a:lnL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850964" rtl="0" eaLnBrk="1" latinLnBrk="1" hangingPunct="1">
                        <a:spcBef>
                          <a:spcPct val="20000"/>
                        </a:spcBef>
                        <a:buClr>
                          <a:srgbClr val="0070C0"/>
                        </a:buClr>
                        <a:buFont typeface="Wingdings" panose="05000000000000000000" pitchFamily="2" charset="2"/>
                        <a:defRPr sz="2400" b="1" kern="120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15</a:t>
                      </a:r>
                    </a:p>
                  </a:txBody>
                  <a:tcPr marL="30493" marR="30493" marT="21783" marB="21783" anchor="ctr" horzOverflow="overflow">
                    <a:lnL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017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850964" rtl="0" eaLnBrk="1" latinLnBrk="1" hangingPunct="1">
                        <a:spcBef>
                          <a:spcPct val="20000"/>
                        </a:spcBef>
                        <a:buClr>
                          <a:srgbClr val="0070C0"/>
                        </a:buClr>
                        <a:buFont typeface="Wingdings" panose="05000000000000000000" pitchFamily="2" charset="2"/>
                        <a:defRPr sz="2400" b="1" kern="120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친환경</a:t>
                      </a:r>
                      <a:r>
                        <a:rPr kumimoji="0" lang="en-US" altLang="ko-K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·</a:t>
                      </a: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저탄소</a:t>
                      </a:r>
                      <a:b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</a:b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제품 시험</a:t>
                      </a:r>
                    </a:p>
                  </a:txBody>
                  <a:tcPr marL="30493" marR="30493" marT="21783" marB="21783" anchor="ctr" horzOverflow="overflow">
                    <a:lnL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850964" rtl="0" eaLnBrk="1" latinLnBrk="1" hangingPunct="1">
                        <a:spcBef>
                          <a:spcPct val="20000"/>
                        </a:spcBef>
                        <a:buClr>
                          <a:srgbClr val="0070C0"/>
                        </a:buClr>
                        <a:buFont typeface="Wingdings" panose="05000000000000000000" pitchFamily="2" charset="2"/>
                        <a:defRPr sz="2400" b="1" kern="120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제품이 친환경</a:t>
                      </a:r>
                      <a:r>
                        <a:rPr kumimoji="0" lang="en-US" altLang="ko-K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신에너지원</a:t>
                      </a:r>
                      <a:r>
                        <a:rPr kumimoji="0" lang="en-US" altLang="ko-K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효율향상 등에 적합한지 여부를 판단하는 평가 및 시험 지원</a:t>
                      </a:r>
                    </a:p>
                  </a:txBody>
                  <a:tcPr marL="30493" marR="30493" marT="21783" marB="21783" anchor="ctr" horzOverflow="overflow">
                    <a:lnL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850964" rtl="0" eaLnBrk="1" latinLnBrk="1" hangingPunct="1">
                        <a:spcBef>
                          <a:spcPct val="20000"/>
                        </a:spcBef>
                        <a:buClr>
                          <a:srgbClr val="0070C0"/>
                        </a:buClr>
                        <a:buFont typeface="Wingdings" panose="05000000000000000000" pitchFamily="2" charset="2"/>
                        <a:defRPr sz="2400" b="1" kern="120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10</a:t>
                      </a:r>
                    </a:p>
                  </a:txBody>
                  <a:tcPr marL="30493" marR="30493" marT="21783" marB="21783" anchor="ctr" horzOverflow="overflow">
                    <a:lnL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080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850964" rtl="0" eaLnBrk="1" latinLnBrk="1" hangingPunct="1">
                        <a:spcBef>
                          <a:spcPct val="20000"/>
                        </a:spcBef>
                        <a:buClr>
                          <a:srgbClr val="0070C0"/>
                        </a:buClr>
                        <a:buFont typeface="Wingdings" panose="05000000000000000000" pitchFamily="2" charset="2"/>
                        <a:defRPr sz="2400" b="1" kern="120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탄소 저감 관련 설계</a:t>
                      </a:r>
                    </a:p>
                  </a:txBody>
                  <a:tcPr marL="30493" marR="30493" marT="21783" marB="21783" anchor="ctr" horzOverflow="overflow">
                    <a:lnL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850964" rtl="0" eaLnBrk="1" latinLnBrk="1" hangingPunct="1">
                        <a:spcBef>
                          <a:spcPct val="20000"/>
                        </a:spcBef>
                        <a:buClr>
                          <a:srgbClr val="0070C0"/>
                        </a:buClr>
                        <a:buFont typeface="Wingdings" panose="05000000000000000000" pitchFamily="2" charset="2"/>
                        <a:defRPr sz="2400" b="1" kern="120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에너지 효율 향상</a:t>
                      </a:r>
                      <a:r>
                        <a:rPr kumimoji="0" lang="en-US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0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친환경 발전 및 공정개선 등 탄소 저감을 구상하는 설계지원</a:t>
                      </a:r>
                    </a:p>
                  </a:txBody>
                  <a:tcPr marL="30493" marR="30493" marT="21783" marB="21783" anchor="ctr" horzOverflow="overflow">
                    <a:lnL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850964" rtl="0" eaLnBrk="1" latinLnBrk="1" hangingPunct="1">
                        <a:spcBef>
                          <a:spcPct val="20000"/>
                        </a:spcBef>
                        <a:buClr>
                          <a:srgbClr val="0070C0"/>
                        </a:buClr>
                        <a:buFont typeface="Wingdings" panose="05000000000000000000" pitchFamily="2" charset="2"/>
                        <a:defRPr sz="2400" b="1" kern="1200">
                          <a:solidFill>
                            <a:srgbClr val="0000FF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algn="l" defTabSz="850964" rtl="0" eaLnBrk="1" latinLnBrk="1" hangingPunct="1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algn="l" defTabSz="850964" rtl="0" eaLnBrk="1" latinLnBrk="1" hangingPunct="1">
                        <a:spcBef>
                          <a:spcPct val="20000"/>
                        </a:spcBef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algn="l" defTabSz="850964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796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굴림" panose="020B0600000101010101" pitchFamily="50" charset="-127"/>
                        </a:rPr>
                        <a:t>10</a:t>
                      </a:r>
                    </a:p>
                  </a:txBody>
                  <a:tcPr marL="30493" marR="30493" marT="21783" marB="21783" anchor="ctr" horzOverflow="overflow">
                    <a:lnL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DD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17069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12A16CB7-BDC3-4DDF-BCA1-4D9D10AC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ESG</a:t>
            </a:r>
            <a:r>
              <a:rPr lang="ko-KR" altLang="en-US" dirty="0"/>
              <a:t> 평가 개요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BE8B32E0-8DEF-428D-818E-ED72BF21A56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/>
              <a:t>40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88" name="object 2">
            <a:extLst>
              <a:ext uri="{FF2B5EF4-FFF2-40B4-BE49-F238E27FC236}">
                <a16:creationId xmlns="" xmlns:a16="http://schemas.microsoft.com/office/drawing/2014/main" id="{F64C17C3-3358-47BA-93C5-8E5A30F95443}"/>
              </a:ext>
            </a:extLst>
          </p:cNvPr>
          <p:cNvGrpSpPr/>
          <p:nvPr/>
        </p:nvGrpSpPr>
        <p:grpSpPr>
          <a:xfrm>
            <a:off x="284167" y="2290923"/>
            <a:ext cx="8576017" cy="799514"/>
            <a:chOff x="307847" y="2196083"/>
            <a:chExt cx="9290685" cy="866140"/>
          </a:xfrm>
        </p:grpSpPr>
        <p:sp>
          <p:nvSpPr>
            <p:cNvPr id="89" name="object 3">
              <a:extLst>
                <a:ext uri="{FF2B5EF4-FFF2-40B4-BE49-F238E27FC236}">
                  <a16:creationId xmlns="" xmlns:a16="http://schemas.microsoft.com/office/drawing/2014/main" id="{801E5C5C-CE62-4A58-9879-E2E746ED42B5}"/>
                </a:ext>
              </a:extLst>
            </p:cNvPr>
            <p:cNvSpPr/>
            <p:nvPr/>
          </p:nvSpPr>
          <p:spPr>
            <a:xfrm>
              <a:off x="7574279" y="2510027"/>
              <a:ext cx="76200" cy="516255"/>
            </a:xfrm>
            <a:custGeom>
              <a:avLst/>
              <a:gdLst/>
              <a:ahLst/>
              <a:cxnLst/>
              <a:rect l="l" t="t" r="r" b="b"/>
              <a:pathLst>
                <a:path w="76200" h="516255">
                  <a:moveTo>
                    <a:pt x="46863" y="0"/>
                  </a:moveTo>
                  <a:lnTo>
                    <a:pt x="34163" y="0"/>
                  </a:lnTo>
                  <a:lnTo>
                    <a:pt x="34163" y="12700"/>
                  </a:lnTo>
                  <a:lnTo>
                    <a:pt x="46736" y="12700"/>
                  </a:lnTo>
                  <a:lnTo>
                    <a:pt x="46863" y="0"/>
                  </a:lnTo>
                  <a:close/>
                </a:path>
                <a:path w="76200" h="516255">
                  <a:moveTo>
                    <a:pt x="46736" y="25400"/>
                  </a:moveTo>
                  <a:lnTo>
                    <a:pt x="34036" y="25400"/>
                  </a:lnTo>
                  <a:lnTo>
                    <a:pt x="33909" y="38100"/>
                  </a:lnTo>
                  <a:lnTo>
                    <a:pt x="46609" y="38100"/>
                  </a:lnTo>
                  <a:lnTo>
                    <a:pt x="46736" y="25400"/>
                  </a:lnTo>
                  <a:close/>
                </a:path>
                <a:path w="76200" h="516255">
                  <a:moveTo>
                    <a:pt x="46609" y="50800"/>
                  </a:moveTo>
                  <a:lnTo>
                    <a:pt x="33909" y="50800"/>
                  </a:lnTo>
                  <a:lnTo>
                    <a:pt x="33781" y="63500"/>
                  </a:lnTo>
                  <a:lnTo>
                    <a:pt x="46481" y="63500"/>
                  </a:lnTo>
                  <a:lnTo>
                    <a:pt x="46609" y="50800"/>
                  </a:lnTo>
                  <a:close/>
                </a:path>
                <a:path w="76200" h="516255">
                  <a:moveTo>
                    <a:pt x="46481" y="76200"/>
                  </a:moveTo>
                  <a:lnTo>
                    <a:pt x="33781" y="76200"/>
                  </a:lnTo>
                  <a:lnTo>
                    <a:pt x="33654" y="88900"/>
                  </a:lnTo>
                  <a:lnTo>
                    <a:pt x="46354" y="88900"/>
                  </a:lnTo>
                  <a:lnTo>
                    <a:pt x="46481" y="76200"/>
                  </a:lnTo>
                  <a:close/>
                </a:path>
                <a:path w="76200" h="516255">
                  <a:moveTo>
                    <a:pt x="46354" y="101600"/>
                  </a:moveTo>
                  <a:lnTo>
                    <a:pt x="33654" y="101600"/>
                  </a:lnTo>
                  <a:lnTo>
                    <a:pt x="33527" y="114300"/>
                  </a:lnTo>
                  <a:lnTo>
                    <a:pt x="46227" y="114300"/>
                  </a:lnTo>
                  <a:lnTo>
                    <a:pt x="46354" y="101600"/>
                  </a:lnTo>
                  <a:close/>
                </a:path>
                <a:path w="76200" h="516255">
                  <a:moveTo>
                    <a:pt x="46227" y="127000"/>
                  </a:moveTo>
                  <a:lnTo>
                    <a:pt x="33527" y="127000"/>
                  </a:lnTo>
                  <a:lnTo>
                    <a:pt x="33400" y="139700"/>
                  </a:lnTo>
                  <a:lnTo>
                    <a:pt x="46100" y="139700"/>
                  </a:lnTo>
                  <a:lnTo>
                    <a:pt x="46227" y="127000"/>
                  </a:lnTo>
                  <a:close/>
                </a:path>
                <a:path w="76200" h="516255">
                  <a:moveTo>
                    <a:pt x="46100" y="152400"/>
                  </a:moveTo>
                  <a:lnTo>
                    <a:pt x="33400" y="152400"/>
                  </a:lnTo>
                  <a:lnTo>
                    <a:pt x="33274" y="165100"/>
                  </a:lnTo>
                  <a:lnTo>
                    <a:pt x="45974" y="165100"/>
                  </a:lnTo>
                  <a:lnTo>
                    <a:pt x="46100" y="152400"/>
                  </a:lnTo>
                  <a:close/>
                </a:path>
                <a:path w="76200" h="516255">
                  <a:moveTo>
                    <a:pt x="45974" y="177800"/>
                  </a:moveTo>
                  <a:lnTo>
                    <a:pt x="33274" y="177800"/>
                  </a:lnTo>
                  <a:lnTo>
                    <a:pt x="33147" y="190500"/>
                  </a:lnTo>
                  <a:lnTo>
                    <a:pt x="45847" y="190500"/>
                  </a:lnTo>
                  <a:lnTo>
                    <a:pt x="45974" y="177800"/>
                  </a:lnTo>
                  <a:close/>
                </a:path>
                <a:path w="76200" h="516255">
                  <a:moveTo>
                    <a:pt x="45847" y="203200"/>
                  </a:moveTo>
                  <a:lnTo>
                    <a:pt x="33147" y="203200"/>
                  </a:lnTo>
                  <a:lnTo>
                    <a:pt x="33020" y="215900"/>
                  </a:lnTo>
                  <a:lnTo>
                    <a:pt x="45720" y="215900"/>
                  </a:lnTo>
                  <a:lnTo>
                    <a:pt x="45847" y="203200"/>
                  </a:lnTo>
                  <a:close/>
                </a:path>
                <a:path w="76200" h="516255">
                  <a:moveTo>
                    <a:pt x="45720" y="228600"/>
                  </a:moveTo>
                  <a:lnTo>
                    <a:pt x="33020" y="228600"/>
                  </a:lnTo>
                  <a:lnTo>
                    <a:pt x="32893" y="241300"/>
                  </a:lnTo>
                  <a:lnTo>
                    <a:pt x="45593" y="241300"/>
                  </a:lnTo>
                  <a:lnTo>
                    <a:pt x="45720" y="228600"/>
                  </a:lnTo>
                  <a:close/>
                </a:path>
                <a:path w="76200" h="516255">
                  <a:moveTo>
                    <a:pt x="45593" y="254000"/>
                  </a:moveTo>
                  <a:lnTo>
                    <a:pt x="32893" y="254000"/>
                  </a:lnTo>
                  <a:lnTo>
                    <a:pt x="32766" y="266700"/>
                  </a:lnTo>
                  <a:lnTo>
                    <a:pt x="45466" y="266700"/>
                  </a:lnTo>
                  <a:lnTo>
                    <a:pt x="45593" y="254000"/>
                  </a:lnTo>
                  <a:close/>
                </a:path>
                <a:path w="76200" h="516255">
                  <a:moveTo>
                    <a:pt x="45466" y="279400"/>
                  </a:moveTo>
                  <a:lnTo>
                    <a:pt x="32766" y="279400"/>
                  </a:lnTo>
                  <a:lnTo>
                    <a:pt x="32639" y="292100"/>
                  </a:lnTo>
                  <a:lnTo>
                    <a:pt x="45339" y="292100"/>
                  </a:lnTo>
                  <a:lnTo>
                    <a:pt x="45466" y="279400"/>
                  </a:lnTo>
                  <a:close/>
                </a:path>
                <a:path w="76200" h="516255">
                  <a:moveTo>
                    <a:pt x="45339" y="304800"/>
                  </a:moveTo>
                  <a:lnTo>
                    <a:pt x="32639" y="304800"/>
                  </a:lnTo>
                  <a:lnTo>
                    <a:pt x="32512" y="317500"/>
                  </a:lnTo>
                  <a:lnTo>
                    <a:pt x="45212" y="317500"/>
                  </a:lnTo>
                  <a:lnTo>
                    <a:pt x="45339" y="304800"/>
                  </a:lnTo>
                  <a:close/>
                </a:path>
                <a:path w="76200" h="516255">
                  <a:moveTo>
                    <a:pt x="45212" y="330200"/>
                  </a:moveTo>
                  <a:lnTo>
                    <a:pt x="32512" y="330200"/>
                  </a:lnTo>
                  <a:lnTo>
                    <a:pt x="32385" y="342900"/>
                  </a:lnTo>
                  <a:lnTo>
                    <a:pt x="45085" y="342900"/>
                  </a:lnTo>
                  <a:lnTo>
                    <a:pt x="45212" y="330200"/>
                  </a:lnTo>
                  <a:close/>
                </a:path>
                <a:path w="76200" h="516255">
                  <a:moveTo>
                    <a:pt x="45085" y="355600"/>
                  </a:moveTo>
                  <a:lnTo>
                    <a:pt x="32385" y="355600"/>
                  </a:lnTo>
                  <a:lnTo>
                    <a:pt x="32258" y="368300"/>
                  </a:lnTo>
                  <a:lnTo>
                    <a:pt x="44958" y="368300"/>
                  </a:lnTo>
                  <a:lnTo>
                    <a:pt x="45085" y="355600"/>
                  </a:lnTo>
                  <a:close/>
                </a:path>
                <a:path w="76200" h="516255">
                  <a:moveTo>
                    <a:pt x="44958" y="381000"/>
                  </a:moveTo>
                  <a:lnTo>
                    <a:pt x="32258" y="381000"/>
                  </a:lnTo>
                  <a:lnTo>
                    <a:pt x="32130" y="393700"/>
                  </a:lnTo>
                  <a:lnTo>
                    <a:pt x="44830" y="393700"/>
                  </a:lnTo>
                  <a:lnTo>
                    <a:pt x="44958" y="381000"/>
                  </a:lnTo>
                  <a:close/>
                </a:path>
                <a:path w="76200" h="516255">
                  <a:moveTo>
                    <a:pt x="44830" y="406400"/>
                  </a:moveTo>
                  <a:lnTo>
                    <a:pt x="32130" y="406400"/>
                  </a:lnTo>
                  <a:lnTo>
                    <a:pt x="32003" y="419100"/>
                  </a:lnTo>
                  <a:lnTo>
                    <a:pt x="44703" y="419100"/>
                  </a:lnTo>
                  <a:lnTo>
                    <a:pt x="44830" y="406400"/>
                  </a:lnTo>
                  <a:close/>
                </a:path>
                <a:path w="76200" h="516255">
                  <a:moveTo>
                    <a:pt x="31908" y="441317"/>
                  </a:moveTo>
                  <a:lnTo>
                    <a:pt x="23485" y="442968"/>
                  </a:lnTo>
                  <a:lnTo>
                    <a:pt x="11318" y="451072"/>
                  </a:lnTo>
                  <a:lnTo>
                    <a:pt x="3081" y="463129"/>
                  </a:lnTo>
                  <a:lnTo>
                    <a:pt x="0" y="477900"/>
                  </a:lnTo>
                  <a:lnTo>
                    <a:pt x="2913" y="492769"/>
                  </a:lnTo>
                  <a:lnTo>
                    <a:pt x="11017" y="504936"/>
                  </a:lnTo>
                  <a:lnTo>
                    <a:pt x="23074" y="513173"/>
                  </a:lnTo>
                  <a:lnTo>
                    <a:pt x="37846" y="516255"/>
                  </a:lnTo>
                  <a:lnTo>
                    <a:pt x="52714" y="513341"/>
                  </a:lnTo>
                  <a:lnTo>
                    <a:pt x="64881" y="505237"/>
                  </a:lnTo>
                  <a:lnTo>
                    <a:pt x="73118" y="493180"/>
                  </a:lnTo>
                  <a:lnTo>
                    <a:pt x="76200" y="478409"/>
                  </a:lnTo>
                  <a:lnTo>
                    <a:pt x="74532" y="469900"/>
                  </a:lnTo>
                  <a:lnTo>
                    <a:pt x="31750" y="469900"/>
                  </a:lnTo>
                  <a:lnTo>
                    <a:pt x="31876" y="457200"/>
                  </a:lnTo>
                  <a:lnTo>
                    <a:pt x="69063" y="457200"/>
                  </a:lnTo>
                  <a:lnTo>
                    <a:pt x="65182" y="451373"/>
                  </a:lnTo>
                  <a:lnTo>
                    <a:pt x="55121" y="444500"/>
                  </a:lnTo>
                  <a:lnTo>
                    <a:pt x="31876" y="444500"/>
                  </a:lnTo>
                  <a:lnTo>
                    <a:pt x="31908" y="441317"/>
                  </a:lnTo>
                  <a:close/>
                </a:path>
                <a:path w="76200" h="516255">
                  <a:moveTo>
                    <a:pt x="44576" y="457200"/>
                  </a:moveTo>
                  <a:lnTo>
                    <a:pt x="31876" y="457200"/>
                  </a:lnTo>
                  <a:lnTo>
                    <a:pt x="31750" y="469900"/>
                  </a:lnTo>
                  <a:lnTo>
                    <a:pt x="44450" y="469900"/>
                  </a:lnTo>
                  <a:lnTo>
                    <a:pt x="44576" y="457200"/>
                  </a:lnTo>
                  <a:close/>
                </a:path>
                <a:path w="76200" h="516255">
                  <a:moveTo>
                    <a:pt x="69063" y="457200"/>
                  </a:moveTo>
                  <a:lnTo>
                    <a:pt x="44576" y="457200"/>
                  </a:lnTo>
                  <a:lnTo>
                    <a:pt x="44450" y="469900"/>
                  </a:lnTo>
                  <a:lnTo>
                    <a:pt x="74532" y="469900"/>
                  </a:lnTo>
                  <a:lnTo>
                    <a:pt x="73286" y="463540"/>
                  </a:lnTo>
                  <a:lnTo>
                    <a:pt x="69063" y="457200"/>
                  </a:lnTo>
                  <a:close/>
                </a:path>
                <a:path w="76200" h="516255">
                  <a:moveTo>
                    <a:pt x="38353" y="440055"/>
                  </a:moveTo>
                  <a:lnTo>
                    <a:pt x="31908" y="441317"/>
                  </a:lnTo>
                  <a:lnTo>
                    <a:pt x="31876" y="444500"/>
                  </a:lnTo>
                  <a:lnTo>
                    <a:pt x="44576" y="444500"/>
                  </a:lnTo>
                  <a:lnTo>
                    <a:pt x="44608" y="441359"/>
                  </a:lnTo>
                  <a:lnTo>
                    <a:pt x="38353" y="440055"/>
                  </a:lnTo>
                  <a:close/>
                </a:path>
                <a:path w="76200" h="516255">
                  <a:moveTo>
                    <a:pt x="44608" y="441359"/>
                  </a:moveTo>
                  <a:lnTo>
                    <a:pt x="44576" y="444500"/>
                  </a:lnTo>
                  <a:lnTo>
                    <a:pt x="55121" y="444500"/>
                  </a:lnTo>
                  <a:lnTo>
                    <a:pt x="53125" y="443136"/>
                  </a:lnTo>
                  <a:lnTo>
                    <a:pt x="44608" y="441359"/>
                  </a:lnTo>
                  <a:close/>
                </a:path>
                <a:path w="76200" h="516255">
                  <a:moveTo>
                    <a:pt x="44621" y="440055"/>
                  </a:moveTo>
                  <a:lnTo>
                    <a:pt x="38353" y="440055"/>
                  </a:lnTo>
                  <a:lnTo>
                    <a:pt x="44608" y="441359"/>
                  </a:lnTo>
                  <a:lnTo>
                    <a:pt x="44621" y="440055"/>
                  </a:lnTo>
                  <a:close/>
                </a:path>
                <a:path w="76200" h="516255">
                  <a:moveTo>
                    <a:pt x="44703" y="431800"/>
                  </a:moveTo>
                  <a:lnTo>
                    <a:pt x="32003" y="431800"/>
                  </a:lnTo>
                  <a:lnTo>
                    <a:pt x="31908" y="441317"/>
                  </a:lnTo>
                  <a:lnTo>
                    <a:pt x="38353" y="440055"/>
                  </a:lnTo>
                  <a:lnTo>
                    <a:pt x="44621" y="440055"/>
                  </a:lnTo>
                  <a:lnTo>
                    <a:pt x="44703" y="431800"/>
                  </a:lnTo>
                  <a:close/>
                </a:path>
              </a:pathLst>
            </a:custGeom>
            <a:solidFill>
              <a:srgbClr val="002169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object 4">
              <a:extLst>
                <a:ext uri="{FF2B5EF4-FFF2-40B4-BE49-F238E27FC236}">
                  <a16:creationId xmlns="" xmlns:a16="http://schemas.microsoft.com/office/drawing/2014/main" id="{48E237A6-9003-432E-AFFD-0247AAA34317}"/>
                </a:ext>
              </a:extLst>
            </p:cNvPr>
            <p:cNvSpPr/>
            <p:nvPr/>
          </p:nvSpPr>
          <p:spPr>
            <a:xfrm>
              <a:off x="4486656" y="2510027"/>
              <a:ext cx="76200" cy="516255"/>
            </a:xfrm>
            <a:custGeom>
              <a:avLst/>
              <a:gdLst/>
              <a:ahLst/>
              <a:cxnLst/>
              <a:rect l="l" t="t" r="r" b="b"/>
              <a:pathLst>
                <a:path w="76200" h="516255">
                  <a:moveTo>
                    <a:pt x="44450" y="0"/>
                  </a:moveTo>
                  <a:lnTo>
                    <a:pt x="31750" y="0"/>
                  </a:lnTo>
                  <a:lnTo>
                    <a:pt x="31750" y="12700"/>
                  </a:lnTo>
                  <a:lnTo>
                    <a:pt x="44450" y="12700"/>
                  </a:lnTo>
                  <a:lnTo>
                    <a:pt x="44450" y="0"/>
                  </a:lnTo>
                  <a:close/>
                </a:path>
                <a:path w="76200" h="516255">
                  <a:moveTo>
                    <a:pt x="44450" y="25400"/>
                  </a:moveTo>
                  <a:lnTo>
                    <a:pt x="31750" y="25400"/>
                  </a:lnTo>
                  <a:lnTo>
                    <a:pt x="31750" y="38100"/>
                  </a:lnTo>
                  <a:lnTo>
                    <a:pt x="44450" y="38100"/>
                  </a:lnTo>
                  <a:lnTo>
                    <a:pt x="44450" y="25400"/>
                  </a:lnTo>
                  <a:close/>
                </a:path>
                <a:path w="76200" h="516255">
                  <a:moveTo>
                    <a:pt x="44450" y="50800"/>
                  </a:moveTo>
                  <a:lnTo>
                    <a:pt x="31750" y="50800"/>
                  </a:lnTo>
                  <a:lnTo>
                    <a:pt x="31750" y="63500"/>
                  </a:lnTo>
                  <a:lnTo>
                    <a:pt x="44450" y="63500"/>
                  </a:lnTo>
                  <a:lnTo>
                    <a:pt x="44450" y="50800"/>
                  </a:lnTo>
                  <a:close/>
                </a:path>
                <a:path w="76200" h="516255">
                  <a:moveTo>
                    <a:pt x="44450" y="76200"/>
                  </a:moveTo>
                  <a:lnTo>
                    <a:pt x="31750" y="76200"/>
                  </a:lnTo>
                  <a:lnTo>
                    <a:pt x="31750" y="88900"/>
                  </a:lnTo>
                  <a:lnTo>
                    <a:pt x="44450" y="88900"/>
                  </a:lnTo>
                  <a:lnTo>
                    <a:pt x="44450" y="76200"/>
                  </a:lnTo>
                  <a:close/>
                </a:path>
                <a:path w="76200" h="516255">
                  <a:moveTo>
                    <a:pt x="44450" y="101600"/>
                  </a:moveTo>
                  <a:lnTo>
                    <a:pt x="31750" y="101600"/>
                  </a:lnTo>
                  <a:lnTo>
                    <a:pt x="31750" y="114300"/>
                  </a:lnTo>
                  <a:lnTo>
                    <a:pt x="44450" y="114300"/>
                  </a:lnTo>
                  <a:lnTo>
                    <a:pt x="44450" y="101600"/>
                  </a:lnTo>
                  <a:close/>
                </a:path>
                <a:path w="76200" h="516255">
                  <a:moveTo>
                    <a:pt x="44450" y="127000"/>
                  </a:moveTo>
                  <a:lnTo>
                    <a:pt x="31750" y="127000"/>
                  </a:lnTo>
                  <a:lnTo>
                    <a:pt x="31750" y="139700"/>
                  </a:lnTo>
                  <a:lnTo>
                    <a:pt x="44450" y="139700"/>
                  </a:lnTo>
                  <a:lnTo>
                    <a:pt x="44450" y="127000"/>
                  </a:lnTo>
                  <a:close/>
                </a:path>
                <a:path w="76200" h="516255">
                  <a:moveTo>
                    <a:pt x="44450" y="152400"/>
                  </a:moveTo>
                  <a:lnTo>
                    <a:pt x="31750" y="152400"/>
                  </a:lnTo>
                  <a:lnTo>
                    <a:pt x="31750" y="165100"/>
                  </a:lnTo>
                  <a:lnTo>
                    <a:pt x="44450" y="165100"/>
                  </a:lnTo>
                  <a:lnTo>
                    <a:pt x="44450" y="152400"/>
                  </a:lnTo>
                  <a:close/>
                </a:path>
                <a:path w="76200" h="516255">
                  <a:moveTo>
                    <a:pt x="44450" y="177800"/>
                  </a:moveTo>
                  <a:lnTo>
                    <a:pt x="31750" y="177800"/>
                  </a:lnTo>
                  <a:lnTo>
                    <a:pt x="31750" y="190500"/>
                  </a:lnTo>
                  <a:lnTo>
                    <a:pt x="44450" y="190500"/>
                  </a:lnTo>
                  <a:lnTo>
                    <a:pt x="44450" y="177800"/>
                  </a:lnTo>
                  <a:close/>
                </a:path>
                <a:path w="76200" h="516255">
                  <a:moveTo>
                    <a:pt x="44450" y="203200"/>
                  </a:moveTo>
                  <a:lnTo>
                    <a:pt x="31750" y="203200"/>
                  </a:lnTo>
                  <a:lnTo>
                    <a:pt x="31750" y="215900"/>
                  </a:lnTo>
                  <a:lnTo>
                    <a:pt x="44450" y="215900"/>
                  </a:lnTo>
                  <a:lnTo>
                    <a:pt x="44450" y="203200"/>
                  </a:lnTo>
                  <a:close/>
                </a:path>
                <a:path w="76200" h="516255">
                  <a:moveTo>
                    <a:pt x="44450" y="228600"/>
                  </a:moveTo>
                  <a:lnTo>
                    <a:pt x="31750" y="228600"/>
                  </a:lnTo>
                  <a:lnTo>
                    <a:pt x="31750" y="241300"/>
                  </a:lnTo>
                  <a:lnTo>
                    <a:pt x="44450" y="241300"/>
                  </a:lnTo>
                  <a:lnTo>
                    <a:pt x="44450" y="228600"/>
                  </a:lnTo>
                  <a:close/>
                </a:path>
                <a:path w="76200" h="516255">
                  <a:moveTo>
                    <a:pt x="44450" y="254000"/>
                  </a:moveTo>
                  <a:lnTo>
                    <a:pt x="31750" y="254000"/>
                  </a:lnTo>
                  <a:lnTo>
                    <a:pt x="31750" y="266700"/>
                  </a:lnTo>
                  <a:lnTo>
                    <a:pt x="44450" y="266700"/>
                  </a:lnTo>
                  <a:lnTo>
                    <a:pt x="44450" y="254000"/>
                  </a:lnTo>
                  <a:close/>
                </a:path>
                <a:path w="76200" h="516255">
                  <a:moveTo>
                    <a:pt x="44450" y="279400"/>
                  </a:moveTo>
                  <a:lnTo>
                    <a:pt x="31750" y="279400"/>
                  </a:lnTo>
                  <a:lnTo>
                    <a:pt x="31750" y="292100"/>
                  </a:lnTo>
                  <a:lnTo>
                    <a:pt x="44450" y="292100"/>
                  </a:lnTo>
                  <a:lnTo>
                    <a:pt x="44450" y="279400"/>
                  </a:lnTo>
                  <a:close/>
                </a:path>
                <a:path w="76200" h="516255">
                  <a:moveTo>
                    <a:pt x="44450" y="304800"/>
                  </a:moveTo>
                  <a:lnTo>
                    <a:pt x="31750" y="304800"/>
                  </a:lnTo>
                  <a:lnTo>
                    <a:pt x="31750" y="317500"/>
                  </a:lnTo>
                  <a:lnTo>
                    <a:pt x="44450" y="317500"/>
                  </a:lnTo>
                  <a:lnTo>
                    <a:pt x="44450" y="304800"/>
                  </a:lnTo>
                  <a:close/>
                </a:path>
                <a:path w="76200" h="516255">
                  <a:moveTo>
                    <a:pt x="44450" y="330200"/>
                  </a:moveTo>
                  <a:lnTo>
                    <a:pt x="31750" y="330200"/>
                  </a:lnTo>
                  <a:lnTo>
                    <a:pt x="31750" y="342900"/>
                  </a:lnTo>
                  <a:lnTo>
                    <a:pt x="44450" y="342900"/>
                  </a:lnTo>
                  <a:lnTo>
                    <a:pt x="44450" y="330200"/>
                  </a:lnTo>
                  <a:close/>
                </a:path>
                <a:path w="76200" h="516255">
                  <a:moveTo>
                    <a:pt x="44450" y="355600"/>
                  </a:moveTo>
                  <a:lnTo>
                    <a:pt x="31750" y="355600"/>
                  </a:lnTo>
                  <a:lnTo>
                    <a:pt x="31750" y="368300"/>
                  </a:lnTo>
                  <a:lnTo>
                    <a:pt x="44450" y="368300"/>
                  </a:lnTo>
                  <a:lnTo>
                    <a:pt x="44450" y="355600"/>
                  </a:lnTo>
                  <a:close/>
                </a:path>
                <a:path w="76200" h="516255">
                  <a:moveTo>
                    <a:pt x="44450" y="381000"/>
                  </a:moveTo>
                  <a:lnTo>
                    <a:pt x="31750" y="381000"/>
                  </a:lnTo>
                  <a:lnTo>
                    <a:pt x="31750" y="393700"/>
                  </a:lnTo>
                  <a:lnTo>
                    <a:pt x="44450" y="393700"/>
                  </a:lnTo>
                  <a:lnTo>
                    <a:pt x="44450" y="381000"/>
                  </a:lnTo>
                  <a:close/>
                </a:path>
                <a:path w="76200" h="516255">
                  <a:moveTo>
                    <a:pt x="44450" y="406400"/>
                  </a:moveTo>
                  <a:lnTo>
                    <a:pt x="31750" y="406400"/>
                  </a:lnTo>
                  <a:lnTo>
                    <a:pt x="31750" y="419100"/>
                  </a:lnTo>
                  <a:lnTo>
                    <a:pt x="44450" y="419100"/>
                  </a:lnTo>
                  <a:lnTo>
                    <a:pt x="44450" y="406400"/>
                  </a:lnTo>
                  <a:close/>
                </a:path>
                <a:path w="76200" h="516255">
                  <a:moveTo>
                    <a:pt x="31750" y="441333"/>
                  </a:moveTo>
                  <a:lnTo>
                    <a:pt x="23252" y="443043"/>
                  </a:lnTo>
                  <a:lnTo>
                    <a:pt x="11144" y="451199"/>
                  </a:lnTo>
                  <a:lnTo>
                    <a:pt x="2988" y="463307"/>
                  </a:lnTo>
                  <a:lnTo>
                    <a:pt x="0" y="478155"/>
                  </a:lnTo>
                  <a:lnTo>
                    <a:pt x="2988" y="493002"/>
                  </a:lnTo>
                  <a:lnTo>
                    <a:pt x="11144" y="505110"/>
                  </a:lnTo>
                  <a:lnTo>
                    <a:pt x="23252" y="513266"/>
                  </a:lnTo>
                  <a:lnTo>
                    <a:pt x="38100" y="516255"/>
                  </a:lnTo>
                  <a:lnTo>
                    <a:pt x="52947" y="513266"/>
                  </a:lnTo>
                  <a:lnTo>
                    <a:pt x="65055" y="505110"/>
                  </a:lnTo>
                  <a:lnTo>
                    <a:pt x="73211" y="493002"/>
                  </a:lnTo>
                  <a:lnTo>
                    <a:pt x="76200" y="478155"/>
                  </a:lnTo>
                  <a:lnTo>
                    <a:pt x="74538" y="469900"/>
                  </a:lnTo>
                  <a:lnTo>
                    <a:pt x="31750" y="469900"/>
                  </a:lnTo>
                  <a:lnTo>
                    <a:pt x="31750" y="457200"/>
                  </a:lnTo>
                  <a:lnTo>
                    <a:pt x="69097" y="457200"/>
                  </a:lnTo>
                  <a:lnTo>
                    <a:pt x="65055" y="451199"/>
                  </a:lnTo>
                  <a:lnTo>
                    <a:pt x="55109" y="444500"/>
                  </a:lnTo>
                  <a:lnTo>
                    <a:pt x="31750" y="444500"/>
                  </a:lnTo>
                  <a:lnTo>
                    <a:pt x="31750" y="441333"/>
                  </a:lnTo>
                  <a:close/>
                </a:path>
                <a:path w="76200" h="516255">
                  <a:moveTo>
                    <a:pt x="44450" y="457200"/>
                  </a:moveTo>
                  <a:lnTo>
                    <a:pt x="31750" y="457200"/>
                  </a:lnTo>
                  <a:lnTo>
                    <a:pt x="31750" y="469900"/>
                  </a:lnTo>
                  <a:lnTo>
                    <a:pt x="44450" y="469900"/>
                  </a:lnTo>
                  <a:lnTo>
                    <a:pt x="44450" y="457200"/>
                  </a:lnTo>
                  <a:close/>
                </a:path>
                <a:path w="76200" h="516255">
                  <a:moveTo>
                    <a:pt x="69097" y="457200"/>
                  </a:moveTo>
                  <a:lnTo>
                    <a:pt x="44450" y="457200"/>
                  </a:lnTo>
                  <a:lnTo>
                    <a:pt x="44450" y="469900"/>
                  </a:lnTo>
                  <a:lnTo>
                    <a:pt x="74538" y="469900"/>
                  </a:lnTo>
                  <a:lnTo>
                    <a:pt x="73211" y="463307"/>
                  </a:lnTo>
                  <a:lnTo>
                    <a:pt x="69097" y="457200"/>
                  </a:lnTo>
                  <a:close/>
                </a:path>
                <a:path w="76200" h="516255">
                  <a:moveTo>
                    <a:pt x="38100" y="440055"/>
                  </a:moveTo>
                  <a:lnTo>
                    <a:pt x="31750" y="441333"/>
                  </a:lnTo>
                  <a:lnTo>
                    <a:pt x="31750" y="444500"/>
                  </a:lnTo>
                  <a:lnTo>
                    <a:pt x="44450" y="444500"/>
                  </a:lnTo>
                  <a:lnTo>
                    <a:pt x="44450" y="441333"/>
                  </a:lnTo>
                  <a:lnTo>
                    <a:pt x="38100" y="440055"/>
                  </a:lnTo>
                  <a:close/>
                </a:path>
                <a:path w="76200" h="516255">
                  <a:moveTo>
                    <a:pt x="44450" y="441333"/>
                  </a:moveTo>
                  <a:lnTo>
                    <a:pt x="44450" y="444500"/>
                  </a:lnTo>
                  <a:lnTo>
                    <a:pt x="55109" y="444500"/>
                  </a:lnTo>
                  <a:lnTo>
                    <a:pt x="52947" y="443043"/>
                  </a:lnTo>
                  <a:lnTo>
                    <a:pt x="44450" y="441333"/>
                  </a:lnTo>
                  <a:close/>
                </a:path>
                <a:path w="76200" h="516255">
                  <a:moveTo>
                    <a:pt x="44450" y="431800"/>
                  </a:moveTo>
                  <a:lnTo>
                    <a:pt x="31750" y="431800"/>
                  </a:lnTo>
                  <a:lnTo>
                    <a:pt x="31750" y="441333"/>
                  </a:lnTo>
                  <a:lnTo>
                    <a:pt x="38100" y="440055"/>
                  </a:lnTo>
                  <a:lnTo>
                    <a:pt x="44450" y="440055"/>
                  </a:lnTo>
                  <a:lnTo>
                    <a:pt x="44450" y="431800"/>
                  </a:lnTo>
                  <a:close/>
                </a:path>
                <a:path w="76200" h="516255">
                  <a:moveTo>
                    <a:pt x="44450" y="440055"/>
                  </a:moveTo>
                  <a:lnTo>
                    <a:pt x="38100" y="440055"/>
                  </a:lnTo>
                  <a:lnTo>
                    <a:pt x="44450" y="441333"/>
                  </a:lnTo>
                  <a:lnTo>
                    <a:pt x="44450" y="440055"/>
                  </a:lnTo>
                  <a:close/>
                </a:path>
              </a:pathLst>
            </a:custGeom>
            <a:solidFill>
              <a:srgbClr val="002169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object 5">
              <a:extLst>
                <a:ext uri="{FF2B5EF4-FFF2-40B4-BE49-F238E27FC236}">
                  <a16:creationId xmlns="" xmlns:a16="http://schemas.microsoft.com/office/drawing/2014/main" id="{D1CFEC46-CB39-488C-88C0-333DF07B785E}"/>
                </a:ext>
              </a:extLst>
            </p:cNvPr>
            <p:cNvSpPr/>
            <p:nvPr/>
          </p:nvSpPr>
          <p:spPr>
            <a:xfrm>
              <a:off x="307847" y="2196083"/>
              <a:ext cx="9290685" cy="390525"/>
            </a:xfrm>
            <a:custGeom>
              <a:avLst/>
              <a:gdLst/>
              <a:ahLst/>
              <a:cxnLst/>
              <a:rect l="l" t="t" r="r" b="b"/>
              <a:pathLst>
                <a:path w="9290685" h="390525">
                  <a:moveTo>
                    <a:pt x="9095232" y="0"/>
                  </a:moveTo>
                  <a:lnTo>
                    <a:pt x="9095232" y="97536"/>
                  </a:lnTo>
                  <a:lnTo>
                    <a:pt x="0" y="97536"/>
                  </a:lnTo>
                  <a:lnTo>
                    <a:pt x="0" y="292607"/>
                  </a:lnTo>
                  <a:lnTo>
                    <a:pt x="9095232" y="292607"/>
                  </a:lnTo>
                  <a:lnTo>
                    <a:pt x="9095232" y="390143"/>
                  </a:lnTo>
                  <a:lnTo>
                    <a:pt x="9290304" y="195071"/>
                  </a:lnTo>
                  <a:lnTo>
                    <a:pt x="9095232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object 6">
              <a:extLst>
                <a:ext uri="{FF2B5EF4-FFF2-40B4-BE49-F238E27FC236}">
                  <a16:creationId xmlns="" xmlns:a16="http://schemas.microsoft.com/office/drawing/2014/main" id="{AD891BC3-BFAF-458C-9879-6A7E8892BDBC}"/>
                </a:ext>
              </a:extLst>
            </p:cNvPr>
            <p:cNvSpPr/>
            <p:nvPr/>
          </p:nvSpPr>
          <p:spPr>
            <a:xfrm>
              <a:off x="1097495" y="2647187"/>
              <a:ext cx="488988" cy="12598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object 7">
              <a:extLst>
                <a:ext uri="{FF2B5EF4-FFF2-40B4-BE49-F238E27FC236}">
                  <a16:creationId xmlns="" xmlns:a16="http://schemas.microsoft.com/office/drawing/2014/main" id="{59E37DA9-FA7A-4964-A5B1-9EA59DC0DB78}"/>
                </a:ext>
              </a:extLst>
            </p:cNvPr>
            <p:cNvSpPr/>
            <p:nvPr/>
          </p:nvSpPr>
          <p:spPr>
            <a:xfrm>
              <a:off x="1602867" y="2647950"/>
              <a:ext cx="155828" cy="14223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object 8">
              <a:extLst>
                <a:ext uri="{FF2B5EF4-FFF2-40B4-BE49-F238E27FC236}">
                  <a16:creationId xmlns="" xmlns:a16="http://schemas.microsoft.com/office/drawing/2014/main" id="{64D06810-9728-457E-ABE0-381775D0B44F}"/>
                </a:ext>
              </a:extLst>
            </p:cNvPr>
            <p:cNvSpPr/>
            <p:nvPr/>
          </p:nvSpPr>
          <p:spPr>
            <a:xfrm>
              <a:off x="1805050" y="2647187"/>
              <a:ext cx="241426" cy="12585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object 9">
              <a:extLst>
                <a:ext uri="{FF2B5EF4-FFF2-40B4-BE49-F238E27FC236}">
                  <a16:creationId xmlns="" xmlns:a16="http://schemas.microsoft.com/office/drawing/2014/main" id="{F79F11D6-76D6-436D-88B1-F0A8D01064F7}"/>
                </a:ext>
              </a:extLst>
            </p:cNvPr>
            <p:cNvSpPr/>
            <p:nvPr/>
          </p:nvSpPr>
          <p:spPr>
            <a:xfrm>
              <a:off x="2081402" y="2647187"/>
              <a:ext cx="241808" cy="12611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object 10">
              <a:extLst>
                <a:ext uri="{FF2B5EF4-FFF2-40B4-BE49-F238E27FC236}">
                  <a16:creationId xmlns="" xmlns:a16="http://schemas.microsoft.com/office/drawing/2014/main" id="{55F231AD-74BF-47FC-8370-DBEF377C43C4}"/>
                </a:ext>
              </a:extLst>
            </p:cNvPr>
            <p:cNvSpPr/>
            <p:nvPr/>
          </p:nvSpPr>
          <p:spPr>
            <a:xfrm>
              <a:off x="4629784" y="2929762"/>
              <a:ext cx="229107" cy="10655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object 11">
              <a:extLst>
                <a:ext uri="{FF2B5EF4-FFF2-40B4-BE49-F238E27FC236}">
                  <a16:creationId xmlns="" xmlns:a16="http://schemas.microsoft.com/office/drawing/2014/main" id="{31C1A7A6-CCF8-4D2A-9454-53B469444459}"/>
                </a:ext>
              </a:extLst>
            </p:cNvPr>
            <p:cNvSpPr/>
            <p:nvPr/>
          </p:nvSpPr>
          <p:spPr>
            <a:xfrm>
              <a:off x="4903469" y="2917825"/>
              <a:ext cx="241300" cy="12687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object 12">
              <a:extLst>
                <a:ext uri="{FF2B5EF4-FFF2-40B4-BE49-F238E27FC236}">
                  <a16:creationId xmlns="" xmlns:a16="http://schemas.microsoft.com/office/drawing/2014/main" id="{B7BD21C4-34BF-462C-880D-EC6BC5725742}"/>
                </a:ext>
              </a:extLst>
            </p:cNvPr>
            <p:cNvSpPr/>
            <p:nvPr/>
          </p:nvSpPr>
          <p:spPr>
            <a:xfrm>
              <a:off x="5181345" y="2919094"/>
              <a:ext cx="241426" cy="12572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object 13">
              <a:extLst>
                <a:ext uri="{FF2B5EF4-FFF2-40B4-BE49-F238E27FC236}">
                  <a16:creationId xmlns="" xmlns:a16="http://schemas.microsoft.com/office/drawing/2014/main" id="{52752443-01DB-4054-8704-D7D4AB099D4B}"/>
                </a:ext>
              </a:extLst>
            </p:cNvPr>
            <p:cNvSpPr/>
            <p:nvPr/>
          </p:nvSpPr>
          <p:spPr>
            <a:xfrm>
              <a:off x="5457697" y="2919094"/>
              <a:ext cx="241807" cy="12598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object 14">
              <a:extLst>
                <a:ext uri="{FF2B5EF4-FFF2-40B4-BE49-F238E27FC236}">
                  <a16:creationId xmlns="" xmlns:a16="http://schemas.microsoft.com/office/drawing/2014/main" id="{9A64A4AC-2F9A-4022-8697-230523155A5E}"/>
                </a:ext>
              </a:extLst>
            </p:cNvPr>
            <p:cNvSpPr/>
            <p:nvPr/>
          </p:nvSpPr>
          <p:spPr>
            <a:xfrm>
              <a:off x="7711186" y="2919221"/>
              <a:ext cx="492633" cy="12560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object 15">
              <a:extLst>
                <a:ext uri="{FF2B5EF4-FFF2-40B4-BE49-F238E27FC236}">
                  <a16:creationId xmlns="" xmlns:a16="http://schemas.microsoft.com/office/drawing/2014/main" id="{32A3B01A-4551-41D3-A252-9229327BAB07}"/>
                </a:ext>
              </a:extLst>
            </p:cNvPr>
            <p:cNvSpPr/>
            <p:nvPr/>
          </p:nvSpPr>
          <p:spPr>
            <a:xfrm>
              <a:off x="8238616" y="2919094"/>
              <a:ext cx="489076" cy="12585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object 16">
              <a:extLst>
                <a:ext uri="{FF2B5EF4-FFF2-40B4-BE49-F238E27FC236}">
                  <a16:creationId xmlns="" xmlns:a16="http://schemas.microsoft.com/office/drawing/2014/main" id="{69345A54-7AFA-47D8-8839-DAFE9481B472}"/>
                </a:ext>
              </a:extLst>
            </p:cNvPr>
            <p:cNvSpPr/>
            <p:nvPr/>
          </p:nvSpPr>
          <p:spPr>
            <a:xfrm>
              <a:off x="8744077" y="2919856"/>
              <a:ext cx="228980" cy="14223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object 17">
              <a:extLst>
                <a:ext uri="{FF2B5EF4-FFF2-40B4-BE49-F238E27FC236}">
                  <a16:creationId xmlns="" xmlns:a16="http://schemas.microsoft.com/office/drawing/2014/main" id="{DA87337B-57D2-458B-A712-DFAE990D45EF}"/>
                </a:ext>
              </a:extLst>
            </p:cNvPr>
            <p:cNvSpPr/>
            <p:nvPr/>
          </p:nvSpPr>
          <p:spPr>
            <a:xfrm>
              <a:off x="9020937" y="2919094"/>
              <a:ext cx="241427" cy="12572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object 18">
              <a:extLst>
                <a:ext uri="{FF2B5EF4-FFF2-40B4-BE49-F238E27FC236}">
                  <a16:creationId xmlns="" xmlns:a16="http://schemas.microsoft.com/office/drawing/2014/main" id="{2627461E-CC5E-4029-95A6-C9F287D9708C}"/>
                </a:ext>
              </a:extLst>
            </p:cNvPr>
            <p:cNvSpPr/>
            <p:nvPr/>
          </p:nvSpPr>
          <p:spPr>
            <a:xfrm>
              <a:off x="9297289" y="2919094"/>
              <a:ext cx="241807" cy="12598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object 19">
              <a:extLst>
                <a:ext uri="{FF2B5EF4-FFF2-40B4-BE49-F238E27FC236}">
                  <a16:creationId xmlns="" xmlns:a16="http://schemas.microsoft.com/office/drawing/2014/main" id="{48E66C49-05A2-4B58-9256-8F67A1626C7A}"/>
                </a:ext>
              </a:extLst>
            </p:cNvPr>
            <p:cNvSpPr/>
            <p:nvPr/>
          </p:nvSpPr>
          <p:spPr>
            <a:xfrm>
              <a:off x="6734556" y="2586227"/>
              <a:ext cx="1999614" cy="260985"/>
            </a:xfrm>
            <a:custGeom>
              <a:avLst/>
              <a:gdLst/>
              <a:ahLst/>
              <a:cxnLst/>
              <a:rect l="l" t="t" r="r" b="b"/>
              <a:pathLst>
                <a:path w="1999615" h="260985">
                  <a:moveTo>
                    <a:pt x="1999488" y="0"/>
                  </a:moveTo>
                  <a:lnTo>
                    <a:pt x="0" y="0"/>
                  </a:lnTo>
                  <a:lnTo>
                    <a:pt x="0" y="260603"/>
                  </a:lnTo>
                  <a:lnTo>
                    <a:pt x="1999488" y="260603"/>
                  </a:lnTo>
                  <a:lnTo>
                    <a:pt x="1999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object 20">
              <a:extLst>
                <a:ext uri="{FF2B5EF4-FFF2-40B4-BE49-F238E27FC236}">
                  <a16:creationId xmlns="" xmlns:a16="http://schemas.microsoft.com/office/drawing/2014/main" id="{6FD44F40-4F88-499C-87BA-6BDAF4B6AAAC}"/>
                </a:ext>
              </a:extLst>
            </p:cNvPr>
            <p:cNvSpPr/>
            <p:nvPr/>
          </p:nvSpPr>
          <p:spPr>
            <a:xfrm>
              <a:off x="6834886" y="2647187"/>
              <a:ext cx="737362" cy="125984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object 21">
              <a:extLst>
                <a:ext uri="{FF2B5EF4-FFF2-40B4-BE49-F238E27FC236}">
                  <a16:creationId xmlns="" xmlns:a16="http://schemas.microsoft.com/office/drawing/2014/main" id="{7E3B1923-D01D-4DA8-A2D2-FE2B5CC9A279}"/>
                </a:ext>
              </a:extLst>
            </p:cNvPr>
            <p:cNvSpPr/>
            <p:nvPr/>
          </p:nvSpPr>
          <p:spPr>
            <a:xfrm>
              <a:off x="7588504" y="2647950"/>
              <a:ext cx="155828" cy="14223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object 22">
              <a:extLst>
                <a:ext uri="{FF2B5EF4-FFF2-40B4-BE49-F238E27FC236}">
                  <a16:creationId xmlns="" xmlns:a16="http://schemas.microsoft.com/office/drawing/2014/main" id="{7D398FDC-6A25-419D-87B3-5DD0AD99990E}"/>
                </a:ext>
              </a:extLst>
            </p:cNvPr>
            <p:cNvSpPr/>
            <p:nvPr/>
          </p:nvSpPr>
          <p:spPr>
            <a:xfrm>
              <a:off x="7790306" y="2647187"/>
              <a:ext cx="488696" cy="125602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object 23">
              <a:extLst>
                <a:ext uri="{FF2B5EF4-FFF2-40B4-BE49-F238E27FC236}">
                  <a16:creationId xmlns="" xmlns:a16="http://schemas.microsoft.com/office/drawing/2014/main" id="{B815B7CD-4C4C-47C7-B695-1ADB85DB7D1A}"/>
                </a:ext>
              </a:extLst>
            </p:cNvPr>
            <p:cNvSpPr/>
            <p:nvPr/>
          </p:nvSpPr>
          <p:spPr>
            <a:xfrm>
              <a:off x="8317611" y="2647187"/>
              <a:ext cx="228727" cy="12585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object 24">
              <a:extLst>
                <a:ext uri="{FF2B5EF4-FFF2-40B4-BE49-F238E27FC236}">
                  <a16:creationId xmlns="" xmlns:a16="http://schemas.microsoft.com/office/drawing/2014/main" id="{42A50FE0-6981-4BDE-8690-84523D945F63}"/>
                </a:ext>
              </a:extLst>
            </p:cNvPr>
            <p:cNvSpPr/>
            <p:nvPr/>
          </p:nvSpPr>
          <p:spPr>
            <a:xfrm>
              <a:off x="3970019" y="2272283"/>
              <a:ext cx="239267" cy="237743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object 25">
              <a:extLst>
                <a:ext uri="{FF2B5EF4-FFF2-40B4-BE49-F238E27FC236}">
                  <a16:creationId xmlns="" xmlns:a16="http://schemas.microsoft.com/office/drawing/2014/main" id="{088820FC-DCD6-4AB4-8046-68899F890A76}"/>
                </a:ext>
              </a:extLst>
            </p:cNvPr>
            <p:cNvSpPr/>
            <p:nvPr/>
          </p:nvSpPr>
          <p:spPr>
            <a:xfrm>
              <a:off x="4404359" y="2272283"/>
              <a:ext cx="239267" cy="237743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object 26">
              <a:extLst>
                <a:ext uri="{FF2B5EF4-FFF2-40B4-BE49-F238E27FC236}">
                  <a16:creationId xmlns="" xmlns:a16="http://schemas.microsoft.com/office/drawing/2014/main" id="{C51ACC22-B9C1-489A-B22E-FEC5DADB684D}"/>
                </a:ext>
              </a:extLst>
            </p:cNvPr>
            <p:cNvSpPr/>
            <p:nvPr/>
          </p:nvSpPr>
          <p:spPr>
            <a:xfrm>
              <a:off x="6617207" y="2272283"/>
              <a:ext cx="237744" cy="237743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object 27">
              <a:extLst>
                <a:ext uri="{FF2B5EF4-FFF2-40B4-BE49-F238E27FC236}">
                  <a16:creationId xmlns="" xmlns:a16="http://schemas.microsoft.com/office/drawing/2014/main" id="{0A6C5DD8-0F78-4684-97D6-B19B0AACE308}"/>
                </a:ext>
              </a:extLst>
            </p:cNvPr>
            <p:cNvSpPr/>
            <p:nvPr/>
          </p:nvSpPr>
          <p:spPr>
            <a:xfrm>
              <a:off x="7495031" y="2272283"/>
              <a:ext cx="239268" cy="237743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object 28">
              <a:extLst>
                <a:ext uri="{FF2B5EF4-FFF2-40B4-BE49-F238E27FC236}">
                  <a16:creationId xmlns="" xmlns:a16="http://schemas.microsoft.com/office/drawing/2014/main" id="{158B9289-7C37-42ED-86AC-6BC15326E91D}"/>
                </a:ext>
              </a:extLst>
            </p:cNvPr>
            <p:cNvSpPr/>
            <p:nvPr/>
          </p:nvSpPr>
          <p:spPr>
            <a:xfrm>
              <a:off x="4236719" y="2586227"/>
              <a:ext cx="2280285" cy="260985"/>
            </a:xfrm>
            <a:custGeom>
              <a:avLst/>
              <a:gdLst/>
              <a:ahLst/>
              <a:cxnLst/>
              <a:rect l="l" t="t" r="r" b="b"/>
              <a:pathLst>
                <a:path w="2280284" h="260985">
                  <a:moveTo>
                    <a:pt x="2279904" y="0"/>
                  </a:moveTo>
                  <a:lnTo>
                    <a:pt x="0" y="0"/>
                  </a:lnTo>
                  <a:lnTo>
                    <a:pt x="0" y="260603"/>
                  </a:lnTo>
                  <a:lnTo>
                    <a:pt x="2279904" y="260603"/>
                  </a:lnTo>
                  <a:lnTo>
                    <a:pt x="22799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object 29">
              <a:extLst>
                <a:ext uri="{FF2B5EF4-FFF2-40B4-BE49-F238E27FC236}">
                  <a16:creationId xmlns="" xmlns:a16="http://schemas.microsoft.com/office/drawing/2014/main" id="{0A05129B-72D0-4951-A9F9-0F290471F49D}"/>
                </a:ext>
              </a:extLst>
            </p:cNvPr>
            <p:cNvSpPr/>
            <p:nvPr/>
          </p:nvSpPr>
          <p:spPr>
            <a:xfrm>
              <a:off x="4334382" y="2646806"/>
              <a:ext cx="229615" cy="125602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object 30">
              <a:extLst>
                <a:ext uri="{FF2B5EF4-FFF2-40B4-BE49-F238E27FC236}">
                  <a16:creationId xmlns="" xmlns:a16="http://schemas.microsoft.com/office/drawing/2014/main" id="{739A0C77-5EFA-41DB-A875-C697F5565782}"/>
                </a:ext>
              </a:extLst>
            </p:cNvPr>
            <p:cNvSpPr/>
            <p:nvPr/>
          </p:nvSpPr>
          <p:spPr>
            <a:xfrm>
              <a:off x="4590414" y="2647950"/>
              <a:ext cx="142112" cy="142239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object 31">
              <a:extLst>
                <a:ext uri="{FF2B5EF4-FFF2-40B4-BE49-F238E27FC236}">
                  <a16:creationId xmlns="" xmlns:a16="http://schemas.microsoft.com/office/drawing/2014/main" id="{E2F72334-BFF4-4C5A-9F4C-C4FCBF49C8F5}"/>
                </a:ext>
              </a:extLst>
            </p:cNvPr>
            <p:cNvSpPr/>
            <p:nvPr/>
          </p:nvSpPr>
          <p:spPr>
            <a:xfrm>
              <a:off x="4778501" y="2699257"/>
              <a:ext cx="20193" cy="20065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object 32">
              <a:extLst>
                <a:ext uri="{FF2B5EF4-FFF2-40B4-BE49-F238E27FC236}">
                  <a16:creationId xmlns="" xmlns:a16="http://schemas.microsoft.com/office/drawing/2014/main" id="{6C00D348-39AB-4748-BD55-B8EDD1F4BE98}"/>
                </a:ext>
              </a:extLst>
            </p:cNvPr>
            <p:cNvSpPr/>
            <p:nvPr/>
          </p:nvSpPr>
          <p:spPr>
            <a:xfrm>
              <a:off x="4836287" y="2647314"/>
              <a:ext cx="229108" cy="125730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object 33">
              <a:extLst>
                <a:ext uri="{FF2B5EF4-FFF2-40B4-BE49-F238E27FC236}">
                  <a16:creationId xmlns="" xmlns:a16="http://schemas.microsoft.com/office/drawing/2014/main" id="{3BDF645A-4059-4156-B30F-E82E1DFF1C0E}"/>
                </a:ext>
              </a:extLst>
            </p:cNvPr>
            <p:cNvSpPr/>
            <p:nvPr/>
          </p:nvSpPr>
          <p:spPr>
            <a:xfrm>
              <a:off x="5093334" y="2647950"/>
              <a:ext cx="143637" cy="142239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object 34">
              <a:extLst>
                <a:ext uri="{FF2B5EF4-FFF2-40B4-BE49-F238E27FC236}">
                  <a16:creationId xmlns="" xmlns:a16="http://schemas.microsoft.com/office/drawing/2014/main" id="{BC346172-3A6C-4385-9BCB-BB408E95EF5E}"/>
                </a:ext>
              </a:extLst>
            </p:cNvPr>
            <p:cNvSpPr/>
            <p:nvPr/>
          </p:nvSpPr>
          <p:spPr>
            <a:xfrm>
              <a:off x="5282945" y="2647187"/>
              <a:ext cx="488695" cy="125602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object 35">
              <a:extLst>
                <a:ext uri="{FF2B5EF4-FFF2-40B4-BE49-F238E27FC236}">
                  <a16:creationId xmlns="" xmlns:a16="http://schemas.microsoft.com/office/drawing/2014/main" id="{565A21A2-692A-4AF0-B037-7DFAAC8CFE85}"/>
                </a:ext>
              </a:extLst>
            </p:cNvPr>
            <p:cNvSpPr/>
            <p:nvPr/>
          </p:nvSpPr>
          <p:spPr>
            <a:xfrm>
              <a:off x="5808599" y="2647060"/>
              <a:ext cx="230377" cy="125984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object 36">
              <a:extLst>
                <a:ext uri="{FF2B5EF4-FFF2-40B4-BE49-F238E27FC236}">
                  <a16:creationId xmlns="" xmlns:a16="http://schemas.microsoft.com/office/drawing/2014/main" id="{1A47EFE5-32D5-4838-B05F-FA2522A33772}"/>
                </a:ext>
              </a:extLst>
            </p:cNvPr>
            <p:cNvSpPr/>
            <p:nvPr/>
          </p:nvSpPr>
          <p:spPr>
            <a:xfrm>
              <a:off x="879347" y="2272283"/>
              <a:ext cx="237744" cy="482091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object 37">
              <a:extLst>
                <a:ext uri="{FF2B5EF4-FFF2-40B4-BE49-F238E27FC236}">
                  <a16:creationId xmlns="" xmlns:a16="http://schemas.microsoft.com/office/drawing/2014/main" id="{8714FA43-8E93-4441-A75C-ED5508C40370}"/>
                </a:ext>
              </a:extLst>
            </p:cNvPr>
            <p:cNvSpPr/>
            <p:nvPr/>
          </p:nvSpPr>
          <p:spPr>
            <a:xfrm>
              <a:off x="4055363" y="2510027"/>
              <a:ext cx="76200" cy="249174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object 38">
              <a:extLst>
                <a:ext uri="{FF2B5EF4-FFF2-40B4-BE49-F238E27FC236}">
                  <a16:creationId xmlns="" xmlns:a16="http://schemas.microsoft.com/office/drawing/2014/main" id="{9BEED148-F48F-492A-9F8C-78C5CE101B52}"/>
                </a:ext>
              </a:extLst>
            </p:cNvPr>
            <p:cNvSpPr/>
            <p:nvPr/>
          </p:nvSpPr>
          <p:spPr>
            <a:xfrm>
              <a:off x="6694932" y="2510027"/>
              <a:ext cx="76200" cy="249174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25" name="object 39">
            <a:extLst>
              <a:ext uri="{FF2B5EF4-FFF2-40B4-BE49-F238E27FC236}">
                <a16:creationId xmlns="" xmlns:a16="http://schemas.microsoft.com/office/drawing/2014/main" id="{03907B8D-43E8-4623-9070-522F456D3F66}"/>
              </a:ext>
            </a:extLst>
          </p:cNvPr>
          <p:cNvGrpSpPr/>
          <p:nvPr/>
        </p:nvGrpSpPr>
        <p:grpSpPr>
          <a:xfrm>
            <a:off x="604910" y="3855111"/>
            <a:ext cx="7280045" cy="2716329"/>
            <a:chOff x="655319" y="3890621"/>
            <a:chExt cx="7886715" cy="2942690"/>
          </a:xfrm>
        </p:grpSpPr>
        <p:sp>
          <p:nvSpPr>
            <p:cNvPr id="126" name="object 40">
              <a:extLst>
                <a:ext uri="{FF2B5EF4-FFF2-40B4-BE49-F238E27FC236}">
                  <a16:creationId xmlns="" xmlns:a16="http://schemas.microsoft.com/office/drawing/2014/main" id="{FBE3F158-7095-4CDE-BBCE-B256A5FBB565}"/>
                </a:ext>
              </a:extLst>
            </p:cNvPr>
            <p:cNvSpPr/>
            <p:nvPr/>
          </p:nvSpPr>
          <p:spPr>
            <a:xfrm>
              <a:off x="2817861" y="3890621"/>
              <a:ext cx="5724173" cy="378241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object 41">
              <a:extLst>
                <a:ext uri="{FF2B5EF4-FFF2-40B4-BE49-F238E27FC236}">
                  <a16:creationId xmlns="" xmlns:a16="http://schemas.microsoft.com/office/drawing/2014/main" id="{46CE6600-20A9-4C96-ADAA-EF46296F4D74}"/>
                </a:ext>
              </a:extLst>
            </p:cNvPr>
            <p:cNvSpPr/>
            <p:nvPr/>
          </p:nvSpPr>
          <p:spPr>
            <a:xfrm>
              <a:off x="5254752" y="3893781"/>
              <a:ext cx="845820" cy="422186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object 42">
              <a:extLst>
                <a:ext uri="{FF2B5EF4-FFF2-40B4-BE49-F238E27FC236}">
                  <a16:creationId xmlns="" xmlns:a16="http://schemas.microsoft.com/office/drawing/2014/main" id="{623E29F6-E85E-40AD-B660-50F078A3ACA7}"/>
                </a:ext>
              </a:extLst>
            </p:cNvPr>
            <p:cNvSpPr/>
            <p:nvPr/>
          </p:nvSpPr>
          <p:spPr>
            <a:xfrm>
              <a:off x="2837687" y="3910584"/>
              <a:ext cx="5634227" cy="288036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object 43">
              <a:extLst>
                <a:ext uri="{FF2B5EF4-FFF2-40B4-BE49-F238E27FC236}">
                  <a16:creationId xmlns="" xmlns:a16="http://schemas.microsoft.com/office/drawing/2014/main" id="{B5C1436C-F330-4A94-87C1-B51AC0B4A85A}"/>
                </a:ext>
              </a:extLst>
            </p:cNvPr>
            <p:cNvSpPr/>
            <p:nvPr/>
          </p:nvSpPr>
          <p:spPr>
            <a:xfrm>
              <a:off x="2837687" y="3910584"/>
              <a:ext cx="5634355" cy="288290"/>
            </a:xfrm>
            <a:custGeom>
              <a:avLst/>
              <a:gdLst/>
              <a:ahLst/>
              <a:cxnLst/>
              <a:rect l="l" t="t" r="r" b="b"/>
              <a:pathLst>
                <a:path w="5634355" h="288289">
                  <a:moveTo>
                    <a:pt x="0" y="288036"/>
                  </a:moveTo>
                  <a:lnTo>
                    <a:pt x="5634227" y="288036"/>
                  </a:lnTo>
                  <a:lnTo>
                    <a:pt x="5634227" y="0"/>
                  </a:lnTo>
                  <a:lnTo>
                    <a:pt x="0" y="0"/>
                  </a:lnTo>
                  <a:lnTo>
                    <a:pt x="0" y="288036"/>
                  </a:lnTo>
                  <a:close/>
                </a:path>
              </a:pathLst>
            </a:custGeom>
            <a:ln w="609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object 44">
              <a:extLst>
                <a:ext uri="{FF2B5EF4-FFF2-40B4-BE49-F238E27FC236}">
                  <a16:creationId xmlns="" xmlns:a16="http://schemas.microsoft.com/office/drawing/2014/main" id="{823A7D0D-B66E-43C3-B725-D504CA60C222}"/>
                </a:ext>
              </a:extLst>
            </p:cNvPr>
            <p:cNvSpPr/>
            <p:nvPr/>
          </p:nvSpPr>
          <p:spPr>
            <a:xfrm>
              <a:off x="5373878" y="3933698"/>
              <a:ext cx="701039" cy="225551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object 45">
              <a:extLst>
                <a:ext uri="{FF2B5EF4-FFF2-40B4-BE49-F238E27FC236}">
                  <a16:creationId xmlns="" xmlns:a16="http://schemas.microsoft.com/office/drawing/2014/main" id="{8B235F9A-4497-47D8-855E-632253BE1C2A}"/>
                </a:ext>
              </a:extLst>
            </p:cNvPr>
            <p:cNvSpPr/>
            <p:nvPr/>
          </p:nvSpPr>
          <p:spPr>
            <a:xfrm>
              <a:off x="3070859" y="4271759"/>
              <a:ext cx="2595372" cy="396252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object 46">
              <a:extLst>
                <a:ext uri="{FF2B5EF4-FFF2-40B4-BE49-F238E27FC236}">
                  <a16:creationId xmlns="" xmlns:a16="http://schemas.microsoft.com/office/drawing/2014/main" id="{B26A6A2C-E503-478E-912B-C088C1A0E491}"/>
                </a:ext>
              </a:extLst>
            </p:cNvPr>
            <p:cNvSpPr/>
            <p:nvPr/>
          </p:nvSpPr>
          <p:spPr>
            <a:xfrm>
              <a:off x="3081527" y="4293095"/>
              <a:ext cx="1591055" cy="396252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object 47">
              <a:extLst>
                <a:ext uri="{FF2B5EF4-FFF2-40B4-BE49-F238E27FC236}">
                  <a16:creationId xmlns="" xmlns:a16="http://schemas.microsoft.com/office/drawing/2014/main" id="{58A3AF2B-66C2-400E-8D21-70869B0F35DA}"/>
                </a:ext>
              </a:extLst>
            </p:cNvPr>
            <p:cNvSpPr/>
            <p:nvPr/>
          </p:nvSpPr>
          <p:spPr>
            <a:xfrm>
              <a:off x="3099815" y="4300727"/>
              <a:ext cx="2487295" cy="288290"/>
            </a:xfrm>
            <a:custGeom>
              <a:avLst/>
              <a:gdLst/>
              <a:ahLst/>
              <a:cxnLst/>
              <a:rect l="l" t="t" r="r" b="b"/>
              <a:pathLst>
                <a:path w="2487295" h="288289">
                  <a:moveTo>
                    <a:pt x="2487168" y="0"/>
                  </a:moveTo>
                  <a:lnTo>
                    <a:pt x="0" y="0"/>
                  </a:lnTo>
                  <a:lnTo>
                    <a:pt x="0" y="288036"/>
                  </a:lnTo>
                  <a:lnTo>
                    <a:pt x="2487168" y="288036"/>
                  </a:lnTo>
                  <a:lnTo>
                    <a:pt x="24871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object 48">
              <a:extLst>
                <a:ext uri="{FF2B5EF4-FFF2-40B4-BE49-F238E27FC236}">
                  <a16:creationId xmlns="" xmlns:a16="http://schemas.microsoft.com/office/drawing/2014/main" id="{4CE30C5D-C5C8-4174-8E5D-BDB72564CF57}"/>
                </a:ext>
              </a:extLst>
            </p:cNvPr>
            <p:cNvSpPr/>
            <p:nvPr/>
          </p:nvSpPr>
          <p:spPr>
            <a:xfrm>
              <a:off x="3099815" y="4300727"/>
              <a:ext cx="2487295" cy="288290"/>
            </a:xfrm>
            <a:custGeom>
              <a:avLst/>
              <a:gdLst/>
              <a:ahLst/>
              <a:cxnLst/>
              <a:rect l="l" t="t" r="r" b="b"/>
              <a:pathLst>
                <a:path w="2487295" h="288289">
                  <a:moveTo>
                    <a:pt x="0" y="288036"/>
                  </a:moveTo>
                  <a:lnTo>
                    <a:pt x="2487168" y="288036"/>
                  </a:lnTo>
                  <a:lnTo>
                    <a:pt x="2487168" y="0"/>
                  </a:lnTo>
                  <a:lnTo>
                    <a:pt x="0" y="0"/>
                  </a:lnTo>
                  <a:lnTo>
                    <a:pt x="0" y="288036"/>
                  </a:lnTo>
                  <a:close/>
                </a:path>
              </a:pathLst>
            </a:custGeom>
            <a:ln w="609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object 49">
              <a:extLst>
                <a:ext uri="{FF2B5EF4-FFF2-40B4-BE49-F238E27FC236}">
                  <a16:creationId xmlns="" xmlns:a16="http://schemas.microsoft.com/office/drawing/2014/main" id="{530213B9-4201-452F-8024-94CD8B1EAEEE}"/>
                </a:ext>
              </a:extLst>
            </p:cNvPr>
            <p:cNvSpPr/>
            <p:nvPr/>
          </p:nvSpPr>
          <p:spPr>
            <a:xfrm>
              <a:off x="3191890" y="4331792"/>
              <a:ext cx="905002" cy="207568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object 50">
              <a:extLst>
                <a:ext uri="{FF2B5EF4-FFF2-40B4-BE49-F238E27FC236}">
                  <a16:creationId xmlns="" xmlns:a16="http://schemas.microsoft.com/office/drawing/2014/main" id="{287365D1-23C9-45E9-A730-330549AD7F47}"/>
                </a:ext>
              </a:extLst>
            </p:cNvPr>
            <p:cNvSpPr/>
            <p:nvPr/>
          </p:nvSpPr>
          <p:spPr>
            <a:xfrm>
              <a:off x="3995038" y="4331792"/>
              <a:ext cx="647700" cy="207568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object 51">
              <a:extLst>
                <a:ext uri="{FF2B5EF4-FFF2-40B4-BE49-F238E27FC236}">
                  <a16:creationId xmlns="" xmlns:a16="http://schemas.microsoft.com/office/drawing/2014/main" id="{8CFE5341-DB2D-48B5-BEF9-A49B3E7B7D6F}"/>
                </a:ext>
              </a:extLst>
            </p:cNvPr>
            <p:cNvSpPr/>
            <p:nvPr/>
          </p:nvSpPr>
          <p:spPr>
            <a:xfrm>
              <a:off x="3070859" y="4629899"/>
              <a:ext cx="2595372" cy="396252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object 52">
              <a:extLst>
                <a:ext uri="{FF2B5EF4-FFF2-40B4-BE49-F238E27FC236}">
                  <a16:creationId xmlns="" xmlns:a16="http://schemas.microsoft.com/office/drawing/2014/main" id="{084EFD5E-268D-4B0B-80F8-F13B4408727E}"/>
                </a:ext>
              </a:extLst>
            </p:cNvPr>
            <p:cNvSpPr/>
            <p:nvPr/>
          </p:nvSpPr>
          <p:spPr>
            <a:xfrm>
              <a:off x="3081527" y="4652733"/>
              <a:ext cx="1757172" cy="394754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object 53">
              <a:extLst>
                <a:ext uri="{FF2B5EF4-FFF2-40B4-BE49-F238E27FC236}">
                  <a16:creationId xmlns="" xmlns:a16="http://schemas.microsoft.com/office/drawing/2014/main" id="{889E44FC-F7FB-4B3B-BADE-9131034A2919}"/>
                </a:ext>
              </a:extLst>
            </p:cNvPr>
            <p:cNvSpPr/>
            <p:nvPr/>
          </p:nvSpPr>
          <p:spPr>
            <a:xfrm>
              <a:off x="3099815" y="4658868"/>
              <a:ext cx="2487295" cy="288290"/>
            </a:xfrm>
            <a:custGeom>
              <a:avLst/>
              <a:gdLst/>
              <a:ahLst/>
              <a:cxnLst/>
              <a:rect l="l" t="t" r="r" b="b"/>
              <a:pathLst>
                <a:path w="2487295" h="288289">
                  <a:moveTo>
                    <a:pt x="2487168" y="0"/>
                  </a:moveTo>
                  <a:lnTo>
                    <a:pt x="0" y="0"/>
                  </a:lnTo>
                  <a:lnTo>
                    <a:pt x="0" y="288035"/>
                  </a:lnTo>
                  <a:lnTo>
                    <a:pt x="2487168" y="288035"/>
                  </a:lnTo>
                  <a:lnTo>
                    <a:pt x="24871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object 54">
              <a:extLst>
                <a:ext uri="{FF2B5EF4-FFF2-40B4-BE49-F238E27FC236}">
                  <a16:creationId xmlns="" xmlns:a16="http://schemas.microsoft.com/office/drawing/2014/main" id="{39255AA8-8A81-45A5-B644-3D88614B0B3B}"/>
                </a:ext>
              </a:extLst>
            </p:cNvPr>
            <p:cNvSpPr/>
            <p:nvPr/>
          </p:nvSpPr>
          <p:spPr>
            <a:xfrm>
              <a:off x="3099815" y="4658868"/>
              <a:ext cx="2487295" cy="288290"/>
            </a:xfrm>
            <a:custGeom>
              <a:avLst/>
              <a:gdLst/>
              <a:ahLst/>
              <a:cxnLst/>
              <a:rect l="l" t="t" r="r" b="b"/>
              <a:pathLst>
                <a:path w="2487295" h="288289">
                  <a:moveTo>
                    <a:pt x="0" y="288035"/>
                  </a:moveTo>
                  <a:lnTo>
                    <a:pt x="2487168" y="288035"/>
                  </a:lnTo>
                  <a:lnTo>
                    <a:pt x="2487168" y="0"/>
                  </a:lnTo>
                  <a:lnTo>
                    <a:pt x="0" y="0"/>
                  </a:lnTo>
                  <a:lnTo>
                    <a:pt x="0" y="288035"/>
                  </a:lnTo>
                  <a:close/>
                </a:path>
              </a:pathLst>
            </a:custGeom>
            <a:ln w="609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object 55">
              <a:extLst>
                <a:ext uri="{FF2B5EF4-FFF2-40B4-BE49-F238E27FC236}">
                  <a16:creationId xmlns="" xmlns:a16="http://schemas.microsoft.com/office/drawing/2014/main" id="{AA2E013C-A014-406E-A2E5-EF93E8B91775}"/>
                </a:ext>
              </a:extLst>
            </p:cNvPr>
            <p:cNvSpPr/>
            <p:nvPr/>
          </p:nvSpPr>
          <p:spPr>
            <a:xfrm>
              <a:off x="3191890" y="4691761"/>
              <a:ext cx="518159" cy="207263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object 56">
              <a:extLst>
                <a:ext uri="{FF2B5EF4-FFF2-40B4-BE49-F238E27FC236}">
                  <a16:creationId xmlns="" xmlns:a16="http://schemas.microsoft.com/office/drawing/2014/main" id="{3EF17F80-2DE0-4158-97D4-6FE7EDBB02D1}"/>
                </a:ext>
              </a:extLst>
            </p:cNvPr>
            <p:cNvSpPr/>
            <p:nvPr/>
          </p:nvSpPr>
          <p:spPr>
            <a:xfrm>
              <a:off x="3609466" y="4691761"/>
              <a:ext cx="331470" cy="207263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object 57">
              <a:extLst>
                <a:ext uri="{FF2B5EF4-FFF2-40B4-BE49-F238E27FC236}">
                  <a16:creationId xmlns="" xmlns:a16="http://schemas.microsoft.com/office/drawing/2014/main" id="{A9E800DF-24AE-4417-997A-68501E3C8360}"/>
                </a:ext>
              </a:extLst>
            </p:cNvPr>
            <p:cNvSpPr/>
            <p:nvPr/>
          </p:nvSpPr>
          <p:spPr>
            <a:xfrm>
              <a:off x="3874643" y="4691761"/>
              <a:ext cx="647700" cy="207263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object 58">
              <a:extLst>
                <a:ext uri="{FF2B5EF4-FFF2-40B4-BE49-F238E27FC236}">
                  <a16:creationId xmlns="" xmlns:a16="http://schemas.microsoft.com/office/drawing/2014/main" id="{17166CF6-4D29-4ABF-B09D-03E3E97A95BD}"/>
                </a:ext>
              </a:extLst>
            </p:cNvPr>
            <p:cNvSpPr/>
            <p:nvPr/>
          </p:nvSpPr>
          <p:spPr>
            <a:xfrm>
              <a:off x="4420235" y="4691761"/>
              <a:ext cx="389077" cy="207263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object 59">
              <a:extLst>
                <a:ext uri="{FF2B5EF4-FFF2-40B4-BE49-F238E27FC236}">
                  <a16:creationId xmlns="" xmlns:a16="http://schemas.microsoft.com/office/drawing/2014/main" id="{3530BEB4-5A2E-408F-9476-F6C795391138}"/>
                </a:ext>
              </a:extLst>
            </p:cNvPr>
            <p:cNvSpPr/>
            <p:nvPr/>
          </p:nvSpPr>
          <p:spPr>
            <a:xfrm>
              <a:off x="3070859" y="4989563"/>
              <a:ext cx="2595372" cy="396252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object 60">
              <a:extLst>
                <a:ext uri="{FF2B5EF4-FFF2-40B4-BE49-F238E27FC236}">
                  <a16:creationId xmlns="" xmlns:a16="http://schemas.microsoft.com/office/drawing/2014/main" id="{23A7D45F-D95D-4BCB-959E-4C291B8B787E}"/>
                </a:ext>
              </a:extLst>
            </p:cNvPr>
            <p:cNvSpPr/>
            <p:nvPr/>
          </p:nvSpPr>
          <p:spPr>
            <a:xfrm>
              <a:off x="3081527" y="5012397"/>
              <a:ext cx="1491996" cy="394754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object 61">
              <a:extLst>
                <a:ext uri="{FF2B5EF4-FFF2-40B4-BE49-F238E27FC236}">
                  <a16:creationId xmlns="" xmlns:a16="http://schemas.microsoft.com/office/drawing/2014/main" id="{12D49FAD-7C71-4DCB-8D1E-5D7299A31F67}"/>
                </a:ext>
              </a:extLst>
            </p:cNvPr>
            <p:cNvSpPr/>
            <p:nvPr/>
          </p:nvSpPr>
          <p:spPr>
            <a:xfrm>
              <a:off x="3099815" y="5018532"/>
              <a:ext cx="2487295" cy="288290"/>
            </a:xfrm>
            <a:custGeom>
              <a:avLst/>
              <a:gdLst/>
              <a:ahLst/>
              <a:cxnLst/>
              <a:rect l="l" t="t" r="r" b="b"/>
              <a:pathLst>
                <a:path w="2487295" h="288289">
                  <a:moveTo>
                    <a:pt x="2487168" y="0"/>
                  </a:moveTo>
                  <a:lnTo>
                    <a:pt x="0" y="0"/>
                  </a:lnTo>
                  <a:lnTo>
                    <a:pt x="0" y="288036"/>
                  </a:lnTo>
                  <a:lnTo>
                    <a:pt x="2487168" y="288036"/>
                  </a:lnTo>
                  <a:lnTo>
                    <a:pt x="24871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object 62">
              <a:extLst>
                <a:ext uri="{FF2B5EF4-FFF2-40B4-BE49-F238E27FC236}">
                  <a16:creationId xmlns="" xmlns:a16="http://schemas.microsoft.com/office/drawing/2014/main" id="{008410D3-202E-40BF-86BE-061875407018}"/>
                </a:ext>
              </a:extLst>
            </p:cNvPr>
            <p:cNvSpPr/>
            <p:nvPr/>
          </p:nvSpPr>
          <p:spPr>
            <a:xfrm>
              <a:off x="3099815" y="5018532"/>
              <a:ext cx="2487295" cy="288290"/>
            </a:xfrm>
            <a:custGeom>
              <a:avLst/>
              <a:gdLst/>
              <a:ahLst/>
              <a:cxnLst/>
              <a:rect l="l" t="t" r="r" b="b"/>
              <a:pathLst>
                <a:path w="2487295" h="288289">
                  <a:moveTo>
                    <a:pt x="0" y="288036"/>
                  </a:moveTo>
                  <a:lnTo>
                    <a:pt x="2487168" y="288036"/>
                  </a:lnTo>
                  <a:lnTo>
                    <a:pt x="2487168" y="0"/>
                  </a:lnTo>
                  <a:lnTo>
                    <a:pt x="0" y="0"/>
                  </a:lnTo>
                  <a:lnTo>
                    <a:pt x="0" y="288036"/>
                  </a:lnTo>
                  <a:close/>
                </a:path>
              </a:pathLst>
            </a:custGeom>
            <a:ln w="609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9" name="object 63">
              <a:extLst>
                <a:ext uri="{FF2B5EF4-FFF2-40B4-BE49-F238E27FC236}">
                  <a16:creationId xmlns="" xmlns:a16="http://schemas.microsoft.com/office/drawing/2014/main" id="{BBEF2B3D-8E5C-4DC1-929E-6787722F96D1}"/>
                </a:ext>
              </a:extLst>
            </p:cNvPr>
            <p:cNvSpPr/>
            <p:nvPr/>
          </p:nvSpPr>
          <p:spPr>
            <a:xfrm>
              <a:off x="3192144" y="5051171"/>
              <a:ext cx="777240" cy="207264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object 64">
              <a:extLst>
                <a:ext uri="{FF2B5EF4-FFF2-40B4-BE49-F238E27FC236}">
                  <a16:creationId xmlns="" xmlns:a16="http://schemas.microsoft.com/office/drawing/2014/main" id="{27E62E73-380B-435B-8782-0C04D8DD76C2}"/>
                </a:ext>
              </a:extLst>
            </p:cNvPr>
            <p:cNvSpPr/>
            <p:nvPr/>
          </p:nvSpPr>
          <p:spPr>
            <a:xfrm>
              <a:off x="3867277" y="5051171"/>
              <a:ext cx="388620" cy="207264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object 65">
              <a:extLst>
                <a:ext uri="{FF2B5EF4-FFF2-40B4-BE49-F238E27FC236}">
                  <a16:creationId xmlns="" xmlns:a16="http://schemas.microsoft.com/office/drawing/2014/main" id="{F4918B7E-C8FC-4837-B7C9-2253CF837373}"/>
                </a:ext>
              </a:extLst>
            </p:cNvPr>
            <p:cNvSpPr/>
            <p:nvPr/>
          </p:nvSpPr>
          <p:spPr>
            <a:xfrm>
              <a:off x="4155312" y="5051171"/>
              <a:ext cx="389077" cy="207264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object 66">
              <a:extLst>
                <a:ext uri="{FF2B5EF4-FFF2-40B4-BE49-F238E27FC236}">
                  <a16:creationId xmlns="" xmlns:a16="http://schemas.microsoft.com/office/drawing/2014/main" id="{D933ACFA-A3F5-49DA-8647-309A8C83111B}"/>
                </a:ext>
              </a:extLst>
            </p:cNvPr>
            <p:cNvSpPr/>
            <p:nvPr/>
          </p:nvSpPr>
          <p:spPr>
            <a:xfrm>
              <a:off x="5693663" y="4271759"/>
              <a:ext cx="2593847" cy="396252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object 67">
              <a:extLst>
                <a:ext uri="{FF2B5EF4-FFF2-40B4-BE49-F238E27FC236}">
                  <a16:creationId xmlns="" xmlns:a16="http://schemas.microsoft.com/office/drawing/2014/main" id="{8516A736-BB5E-499B-A80D-A196BDB5592B}"/>
                </a:ext>
              </a:extLst>
            </p:cNvPr>
            <p:cNvSpPr/>
            <p:nvPr/>
          </p:nvSpPr>
          <p:spPr>
            <a:xfrm>
              <a:off x="5704331" y="4293095"/>
              <a:ext cx="2520695" cy="396252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object 68">
              <a:extLst>
                <a:ext uri="{FF2B5EF4-FFF2-40B4-BE49-F238E27FC236}">
                  <a16:creationId xmlns="" xmlns:a16="http://schemas.microsoft.com/office/drawing/2014/main" id="{F99C596A-C7C3-4C04-A173-3AF83931ED02}"/>
                </a:ext>
              </a:extLst>
            </p:cNvPr>
            <p:cNvSpPr/>
            <p:nvPr/>
          </p:nvSpPr>
          <p:spPr>
            <a:xfrm>
              <a:off x="5722619" y="4300727"/>
              <a:ext cx="2486025" cy="288290"/>
            </a:xfrm>
            <a:custGeom>
              <a:avLst/>
              <a:gdLst/>
              <a:ahLst/>
              <a:cxnLst/>
              <a:rect l="l" t="t" r="r" b="b"/>
              <a:pathLst>
                <a:path w="2486025" h="288289">
                  <a:moveTo>
                    <a:pt x="2485644" y="0"/>
                  </a:moveTo>
                  <a:lnTo>
                    <a:pt x="0" y="0"/>
                  </a:lnTo>
                  <a:lnTo>
                    <a:pt x="0" y="288036"/>
                  </a:lnTo>
                  <a:lnTo>
                    <a:pt x="2485644" y="288036"/>
                  </a:lnTo>
                  <a:lnTo>
                    <a:pt x="24856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5" name="object 69">
              <a:extLst>
                <a:ext uri="{FF2B5EF4-FFF2-40B4-BE49-F238E27FC236}">
                  <a16:creationId xmlns="" xmlns:a16="http://schemas.microsoft.com/office/drawing/2014/main" id="{3119C501-D388-44F4-B595-C76D50765A91}"/>
                </a:ext>
              </a:extLst>
            </p:cNvPr>
            <p:cNvSpPr/>
            <p:nvPr/>
          </p:nvSpPr>
          <p:spPr>
            <a:xfrm>
              <a:off x="5722619" y="4300727"/>
              <a:ext cx="2486025" cy="288290"/>
            </a:xfrm>
            <a:custGeom>
              <a:avLst/>
              <a:gdLst/>
              <a:ahLst/>
              <a:cxnLst/>
              <a:rect l="l" t="t" r="r" b="b"/>
              <a:pathLst>
                <a:path w="2486025" h="288289">
                  <a:moveTo>
                    <a:pt x="0" y="288036"/>
                  </a:moveTo>
                  <a:lnTo>
                    <a:pt x="2485644" y="288036"/>
                  </a:lnTo>
                  <a:lnTo>
                    <a:pt x="2485644" y="0"/>
                  </a:lnTo>
                  <a:lnTo>
                    <a:pt x="0" y="0"/>
                  </a:lnTo>
                  <a:lnTo>
                    <a:pt x="0" y="288036"/>
                  </a:lnTo>
                  <a:close/>
                </a:path>
              </a:pathLst>
            </a:custGeom>
            <a:ln w="609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object 70">
              <a:extLst>
                <a:ext uri="{FF2B5EF4-FFF2-40B4-BE49-F238E27FC236}">
                  <a16:creationId xmlns="" xmlns:a16="http://schemas.microsoft.com/office/drawing/2014/main" id="{9E84F841-344A-410B-A5FB-92F5D08A5DAB}"/>
                </a:ext>
              </a:extLst>
            </p:cNvPr>
            <p:cNvSpPr/>
            <p:nvPr/>
          </p:nvSpPr>
          <p:spPr>
            <a:xfrm>
              <a:off x="5814948" y="4331792"/>
              <a:ext cx="215391" cy="207568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7" name="object 71">
              <a:extLst>
                <a:ext uri="{FF2B5EF4-FFF2-40B4-BE49-F238E27FC236}">
                  <a16:creationId xmlns="" xmlns:a16="http://schemas.microsoft.com/office/drawing/2014/main" id="{6108AFE6-B6EC-40E7-BE35-3BA760608E82}"/>
                </a:ext>
              </a:extLst>
            </p:cNvPr>
            <p:cNvSpPr/>
            <p:nvPr/>
          </p:nvSpPr>
          <p:spPr>
            <a:xfrm>
              <a:off x="5976492" y="4331792"/>
              <a:ext cx="388620" cy="207568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8" name="object 72">
              <a:extLst>
                <a:ext uri="{FF2B5EF4-FFF2-40B4-BE49-F238E27FC236}">
                  <a16:creationId xmlns="" xmlns:a16="http://schemas.microsoft.com/office/drawing/2014/main" id="{4450A501-589C-4BDF-93D6-3C9885155B67}"/>
                </a:ext>
              </a:extLst>
            </p:cNvPr>
            <p:cNvSpPr/>
            <p:nvPr/>
          </p:nvSpPr>
          <p:spPr>
            <a:xfrm>
              <a:off x="6266053" y="4331792"/>
              <a:ext cx="777240" cy="207568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9" name="object 73">
              <a:extLst>
                <a:ext uri="{FF2B5EF4-FFF2-40B4-BE49-F238E27FC236}">
                  <a16:creationId xmlns="" xmlns:a16="http://schemas.microsoft.com/office/drawing/2014/main" id="{8D3FE102-A2C1-45A4-82FF-9B7C1E9FCD80}"/>
                </a:ext>
              </a:extLst>
            </p:cNvPr>
            <p:cNvSpPr/>
            <p:nvPr/>
          </p:nvSpPr>
          <p:spPr>
            <a:xfrm>
              <a:off x="6941185" y="4331792"/>
              <a:ext cx="388620" cy="207568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object 74">
              <a:extLst>
                <a:ext uri="{FF2B5EF4-FFF2-40B4-BE49-F238E27FC236}">
                  <a16:creationId xmlns="" xmlns:a16="http://schemas.microsoft.com/office/drawing/2014/main" id="{E5057157-64C9-490E-AC7E-01E6FD58FF68}"/>
                </a:ext>
              </a:extLst>
            </p:cNvPr>
            <p:cNvSpPr/>
            <p:nvPr/>
          </p:nvSpPr>
          <p:spPr>
            <a:xfrm>
              <a:off x="7229221" y="4331792"/>
              <a:ext cx="388620" cy="207568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object 75">
              <a:extLst>
                <a:ext uri="{FF2B5EF4-FFF2-40B4-BE49-F238E27FC236}">
                  <a16:creationId xmlns="" xmlns:a16="http://schemas.microsoft.com/office/drawing/2014/main" id="{FBAEE1DD-2437-415A-9C2D-7048DC6A411E}"/>
                </a:ext>
              </a:extLst>
            </p:cNvPr>
            <p:cNvSpPr/>
            <p:nvPr/>
          </p:nvSpPr>
          <p:spPr>
            <a:xfrm>
              <a:off x="7518780" y="4331792"/>
              <a:ext cx="389077" cy="207568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object 76">
              <a:extLst>
                <a:ext uri="{FF2B5EF4-FFF2-40B4-BE49-F238E27FC236}">
                  <a16:creationId xmlns="" xmlns:a16="http://schemas.microsoft.com/office/drawing/2014/main" id="{4270676A-194F-449B-8A21-A5D952E4C079}"/>
                </a:ext>
              </a:extLst>
            </p:cNvPr>
            <p:cNvSpPr/>
            <p:nvPr/>
          </p:nvSpPr>
          <p:spPr>
            <a:xfrm>
              <a:off x="7807198" y="4331792"/>
              <a:ext cx="388620" cy="207568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object 77">
              <a:extLst>
                <a:ext uri="{FF2B5EF4-FFF2-40B4-BE49-F238E27FC236}">
                  <a16:creationId xmlns="" xmlns:a16="http://schemas.microsoft.com/office/drawing/2014/main" id="{9D1269BF-D77C-4879-9622-7A887BD3B296}"/>
                </a:ext>
              </a:extLst>
            </p:cNvPr>
            <p:cNvSpPr/>
            <p:nvPr/>
          </p:nvSpPr>
          <p:spPr>
            <a:xfrm>
              <a:off x="5693663" y="4629899"/>
              <a:ext cx="2593847" cy="396252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object 78">
              <a:extLst>
                <a:ext uri="{FF2B5EF4-FFF2-40B4-BE49-F238E27FC236}">
                  <a16:creationId xmlns="" xmlns:a16="http://schemas.microsoft.com/office/drawing/2014/main" id="{764BCB2D-3155-4311-BBAB-FD37298B8EF9}"/>
                </a:ext>
              </a:extLst>
            </p:cNvPr>
            <p:cNvSpPr/>
            <p:nvPr/>
          </p:nvSpPr>
          <p:spPr>
            <a:xfrm>
              <a:off x="5704331" y="4652733"/>
              <a:ext cx="2231136" cy="394754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object 79">
              <a:extLst>
                <a:ext uri="{FF2B5EF4-FFF2-40B4-BE49-F238E27FC236}">
                  <a16:creationId xmlns="" xmlns:a16="http://schemas.microsoft.com/office/drawing/2014/main" id="{C23A8564-1641-4BFA-A5A5-7E94C7DFDBF2}"/>
                </a:ext>
              </a:extLst>
            </p:cNvPr>
            <p:cNvSpPr/>
            <p:nvPr/>
          </p:nvSpPr>
          <p:spPr>
            <a:xfrm>
              <a:off x="5722619" y="4658868"/>
              <a:ext cx="2486025" cy="288290"/>
            </a:xfrm>
            <a:custGeom>
              <a:avLst/>
              <a:gdLst/>
              <a:ahLst/>
              <a:cxnLst/>
              <a:rect l="l" t="t" r="r" b="b"/>
              <a:pathLst>
                <a:path w="2486025" h="288289">
                  <a:moveTo>
                    <a:pt x="2485644" y="0"/>
                  </a:moveTo>
                  <a:lnTo>
                    <a:pt x="0" y="0"/>
                  </a:lnTo>
                  <a:lnTo>
                    <a:pt x="0" y="288035"/>
                  </a:lnTo>
                  <a:lnTo>
                    <a:pt x="2485644" y="288035"/>
                  </a:lnTo>
                  <a:lnTo>
                    <a:pt x="24856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object 80">
              <a:extLst>
                <a:ext uri="{FF2B5EF4-FFF2-40B4-BE49-F238E27FC236}">
                  <a16:creationId xmlns="" xmlns:a16="http://schemas.microsoft.com/office/drawing/2014/main" id="{F5746B12-4797-4B9B-803E-8E866E03EDF8}"/>
                </a:ext>
              </a:extLst>
            </p:cNvPr>
            <p:cNvSpPr/>
            <p:nvPr/>
          </p:nvSpPr>
          <p:spPr>
            <a:xfrm>
              <a:off x="5722619" y="4658868"/>
              <a:ext cx="2486025" cy="288290"/>
            </a:xfrm>
            <a:custGeom>
              <a:avLst/>
              <a:gdLst/>
              <a:ahLst/>
              <a:cxnLst/>
              <a:rect l="l" t="t" r="r" b="b"/>
              <a:pathLst>
                <a:path w="2486025" h="288289">
                  <a:moveTo>
                    <a:pt x="0" y="288035"/>
                  </a:moveTo>
                  <a:lnTo>
                    <a:pt x="2485644" y="288035"/>
                  </a:lnTo>
                  <a:lnTo>
                    <a:pt x="2485644" y="0"/>
                  </a:lnTo>
                  <a:lnTo>
                    <a:pt x="0" y="0"/>
                  </a:lnTo>
                  <a:lnTo>
                    <a:pt x="0" y="288035"/>
                  </a:lnTo>
                  <a:close/>
                </a:path>
              </a:pathLst>
            </a:custGeom>
            <a:ln w="609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7" name="object 81">
              <a:extLst>
                <a:ext uri="{FF2B5EF4-FFF2-40B4-BE49-F238E27FC236}">
                  <a16:creationId xmlns="" xmlns:a16="http://schemas.microsoft.com/office/drawing/2014/main" id="{736A13C3-89CE-4B62-B6EC-05D6A08366DD}"/>
                </a:ext>
              </a:extLst>
            </p:cNvPr>
            <p:cNvSpPr/>
            <p:nvPr/>
          </p:nvSpPr>
          <p:spPr>
            <a:xfrm>
              <a:off x="5814948" y="4691761"/>
              <a:ext cx="388620" cy="207263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object 82">
              <a:extLst>
                <a:ext uri="{FF2B5EF4-FFF2-40B4-BE49-F238E27FC236}">
                  <a16:creationId xmlns="" xmlns:a16="http://schemas.microsoft.com/office/drawing/2014/main" id="{6E202BAE-CDE7-460F-8945-8C7BB4368E6A}"/>
                </a:ext>
              </a:extLst>
            </p:cNvPr>
            <p:cNvSpPr/>
            <p:nvPr/>
          </p:nvSpPr>
          <p:spPr>
            <a:xfrm>
              <a:off x="6104509" y="4691761"/>
              <a:ext cx="518160" cy="207263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object 83">
              <a:extLst>
                <a:ext uri="{FF2B5EF4-FFF2-40B4-BE49-F238E27FC236}">
                  <a16:creationId xmlns="" xmlns:a16="http://schemas.microsoft.com/office/drawing/2014/main" id="{ED3D0D7A-38AF-4CF3-BF07-A08B26A2CB6B}"/>
                </a:ext>
              </a:extLst>
            </p:cNvPr>
            <p:cNvSpPr/>
            <p:nvPr/>
          </p:nvSpPr>
          <p:spPr>
            <a:xfrm>
              <a:off x="6522085" y="4691761"/>
              <a:ext cx="259079" cy="207263"/>
            </a:xfrm>
            <a:prstGeom prst="rect">
              <a:avLst/>
            </a:prstGeom>
            <a:blipFill>
              <a:blip r:embed="rId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object 84">
              <a:extLst>
                <a:ext uri="{FF2B5EF4-FFF2-40B4-BE49-F238E27FC236}">
                  <a16:creationId xmlns="" xmlns:a16="http://schemas.microsoft.com/office/drawing/2014/main" id="{F1951A3B-581E-412F-9A9B-B8119C53A101}"/>
                </a:ext>
              </a:extLst>
            </p:cNvPr>
            <p:cNvSpPr/>
            <p:nvPr/>
          </p:nvSpPr>
          <p:spPr>
            <a:xfrm>
              <a:off x="6682104" y="4691761"/>
              <a:ext cx="388620" cy="207263"/>
            </a:xfrm>
            <a:prstGeom prst="rect">
              <a:avLst/>
            </a:prstGeom>
            <a:blipFill>
              <a:blip r:embed="rId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object 85">
              <a:extLst>
                <a:ext uri="{FF2B5EF4-FFF2-40B4-BE49-F238E27FC236}">
                  <a16:creationId xmlns="" xmlns:a16="http://schemas.microsoft.com/office/drawing/2014/main" id="{DF92CD87-6550-4520-85A0-2876924AC22E}"/>
                </a:ext>
              </a:extLst>
            </p:cNvPr>
            <p:cNvSpPr/>
            <p:nvPr/>
          </p:nvSpPr>
          <p:spPr>
            <a:xfrm>
              <a:off x="6970141" y="4691761"/>
              <a:ext cx="518159" cy="207263"/>
            </a:xfrm>
            <a:prstGeom prst="rect">
              <a:avLst/>
            </a:prstGeom>
            <a:blipFill>
              <a:blip r:embed="rId5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object 86">
              <a:extLst>
                <a:ext uri="{FF2B5EF4-FFF2-40B4-BE49-F238E27FC236}">
                  <a16:creationId xmlns="" xmlns:a16="http://schemas.microsoft.com/office/drawing/2014/main" id="{43859A7D-9D09-43C6-A6BC-752CAFAFECC4}"/>
                </a:ext>
              </a:extLst>
            </p:cNvPr>
            <p:cNvSpPr/>
            <p:nvPr/>
          </p:nvSpPr>
          <p:spPr>
            <a:xfrm>
              <a:off x="7387716" y="4691761"/>
              <a:ext cx="518566" cy="207263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3" name="object 87">
              <a:extLst>
                <a:ext uri="{FF2B5EF4-FFF2-40B4-BE49-F238E27FC236}">
                  <a16:creationId xmlns="" xmlns:a16="http://schemas.microsoft.com/office/drawing/2014/main" id="{B478DE21-086E-4339-BFF8-CBBA2297F5E4}"/>
                </a:ext>
              </a:extLst>
            </p:cNvPr>
            <p:cNvSpPr/>
            <p:nvPr/>
          </p:nvSpPr>
          <p:spPr>
            <a:xfrm>
              <a:off x="2817861" y="5475593"/>
              <a:ext cx="5724173" cy="378241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4" name="object 88">
              <a:extLst>
                <a:ext uri="{FF2B5EF4-FFF2-40B4-BE49-F238E27FC236}">
                  <a16:creationId xmlns="" xmlns:a16="http://schemas.microsoft.com/office/drawing/2014/main" id="{02118F8E-40CF-4C87-824D-09392349EAF8}"/>
                </a:ext>
              </a:extLst>
            </p:cNvPr>
            <p:cNvSpPr/>
            <p:nvPr/>
          </p:nvSpPr>
          <p:spPr>
            <a:xfrm>
              <a:off x="5254752" y="5478767"/>
              <a:ext cx="845820" cy="422186"/>
            </a:xfrm>
            <a:prstGeom prst="rect">
              <a:avLst/>
            </a:prstGeom>
            <a:blipFill>
              <a:blip r:embed="rId6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5" name="object 89">
              <a:extLst>
                <a:ext uri="{FF2B5EF4-FFF2-40B4-BE49-F238E27FC236}">
                  <a16:creationId xmlns="" xmlns:a16="http://schemas.microsoft.com/office/drawing/2014/main" id="{BF90F6A1-18E0-4729-BEB8-0E4B4712417C}"/>
                </a:ext>
              </a:extLst>
            </p:cNvPr>
            <p:cNvSpPr/>
            <p:nvPr/>
          </p:nvSpPr>
          <p:spPr>
            <a:xfrm>
              <a:off x="2837687" y="5495544"/>
              <a:ext cx="5634227" cy="288036"/>
            </a:xfrm>
            <a:prstGeom prst="rect">
              <a:avLst/>
            </a:prstGeom>
            <a:blipFill>
              <a:blip r:embed="rId6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6" name="object 90">
              <a:extLst>
                <a:ext uri="{FF2B5EF4-FFF2-40B4-BE49-F238E27FC236}">
                  <a16:creationId xmlns="" xmlns:a16="http://schemas.microsoft.com/office/drawing/2014/main" id="{EE91E15D-E1EE-4368-B59D-257A385B668C}"/>
                </a:ext>
              </a:extLst>
            </p:cNvPr>
            <p:cNvSpPr/>
            <p:nvPr/>
          </p:nvSpPr>
          <p:spPr>
            <a:xfrm>
              <a:off x="2837687" y="5495544"/>
              <a:ext cx="5634355" cy="288290"/>
            </a:xfrm>
            <a:custGeom>
              <a:avLst/>
              <a:gdLst/>
              <a:ahLst/>
              <a:cxnLst/>
              <a:rect l="l" t="t" r="r" b="b"/>
              <a:pathLst>
                <a:path w="5634355" h="288289">
                  <a:moveTo>
                    <a:pt x="0" y="288035"/>
                  </a:moveTo>
                  <a:lnTo>
                    <a:pt x="5634227" y="288035"/>
                  </a:lnTo>
                  <a:lnTo>
                    <a:pt x="5634227" y="0"/>
                  </a:lnTo>
                  <a:lnTo>
                    <a:pt x="0" y="0"/>
                  </a:lnTo>
                  <a:lnTo>
                    <a:pt x="0" y="288035"/>
                  </a:lnTo>
                  <a:close/>
                </a:path>
              </a:pathLst>
            </a:custGeom>
            <a:ln w="609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7" name="object 91">
              <a:extLst>
                <a:ext uri="{FF2B5EF4-FFF2-40B4-BE49-F238E27FC236}">
                  <a16:creationId xmlns="" xmlns:a16="http://schemas.microsoft.com/office/drawing/2014/main" id="{D70F7ABC-EE77-4964-B2AC-71208F3CD421}"/>
                </a:ext>
              </a:extLst>
            </p:cNvPr>
            <p:cNvSpPr/>
            <p:nvPr/>
          </p:nvSpPr>
          <p:spPr>
            <a:xfrm>
              <a:off x="5373878" y="5519318"/>
              <a:ext cx="701039" cy="225552"/>
            </a:xfrm>
            <a:prstGeom prst="rect">
              <a:avLst/>
            </a:prstGeom>
            <a:blipFill>
              <a:blip r:embed="rId6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8" name="object 92">
              <a:extLst>
                <a:ext uri="{FF2B5EF4-FFF2-40B4-BE49-F238E27FC236}">
                  <a16:creationId xmlns="" xmlns:a16="http://schemas.microsoft.com/office/drawing/2014/main" id="{E44681D2-08E2-48FA-B90B-840C26BE4073}"/>
                </a:ext>
              </a:extLst>
            </p:cNvPr>
            <p:cNvSpPr/>
            <p:nvPr/>
          </p:nvSpPr>
          <p:spPr>
            <a:xfrm>
              <a:off x="3070859" y="5853683"/>
              <a:ext cx="2593848" cy="396252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9" name="object 93">
              <a:extLst>
                <a:ext uri="{FF2B5EF4-FFF2-40B4-BE49-F238E27FC236}">
                  <a16:creationId xmlns="" xmlns:a16="http://schemas.microsoft.com/office/drawing/2014/main" id="{B70246EA-2D66-4DCA-8EB6-0EC81DA0D35E}"/>
                </a:ext>
              </a:extLst>
            </p:cNvPr>
            <p:cNvSpPr/>
            <p:nvPr/>
          </p:nvSpPr>
          <p:spPr>
            <a:xfrm>
              <a:off x="3081527" y="5875020"/>
              <a:ext cx="2040636" cy="396252"/>
            </a:xfrm>
            <a:prstGeom prst="rect">
              <a:avLst/>
            </a:prstGeom>
            <a:blipFill>
              <a:blip r:embed="rId6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object 94">
              <a:extLst>
                <a:ext uri="{FF2B5EF4-FFF2-40B4-BE49-F238E27FC236}">
                  <a16:creationId xmlns="" xmlns:a16="http://schemas.microsoft.com/office/drawing/2014/main" id="{65CDAE39-8AF6-4DBE-A098-186F552F21DD}"/>
                </a:ext>
              </a:extLst>
            </p:cNvPr>
            <p:cNvSpPr/>
            <p:nvPr/>
          </p:nvSpPr>
          <p:spPr>
            <a:xfrm>
              <a:off x="3099815" y="5882639"/>
              <a:ext cx="2486025" cy="288290"/>
            </a:xfrm>
            <a:custGeom>
              <a:avLst/>
              <a:gdLst/>
              <a:ahLst/>
              <a:cxnLst/>
              <a:rect l="l" t="t" r="r" b="b"/>
              <a:pathLst>
                <a:path w="2486025" h="288289">
                  <a:moveTo>
                    <a:pt x="2485644" y="0"/>
                  </a:moveTo>
                  <a:lnTo>
                    <a:pt x="0" y="0"/>
                  </a:lnTo>
                  <a:lnTo>
                    <a:pt x="0" y="288036"/>
                  </a:lnTo>
                  <a:lnTo>
                    <a:pt x="2485644" y="288036"/>
                  </a:lnTo>
                  <a:lnTo>
                    <a:pt x="24856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" name="object 95">
              <a:extLst>
                <a:ext uri="{FF2B5EF4-FFF2-40B4-BE49-F238E27FC236}">
                  <a16:creationId xmlns="" xmlns:a16="http://schemas.microsoft.com/office/drawing/2014/main" id="{EF3187FA-6A04-4C69-B138-FBED4B121548}"/>
                </a:ext>
              </a:extLst>
            </p:cNvPr>
            <p:cNvSpPr/>
            <p:nvPr/>
          </p:nvSpPr>
          <p:spPr>
            <a:xfrm>
              <a:off x="3099815" y="5882639"/>
              <a:ext cx="2486025" cy="288290"/>
            </a:xfrm>
            <a:custGeom>
              <a:avLst/>
              <a:gdLst/>
              <a:ahLst/>
              <a:cxnLst/>
              <a:rect l="l" t="t" r="r" b="b"/>
              <a:pathLst>
                <a:path w="2486025" h="288289">
                  <a:moveTo>
                    <a:pt x="0" y="288036"/>
                  </a:moveTo>
                  <a:lnTo>
                    <a:pt x="2485644" y="288036"/>
                  </a:lnTo>
                  <a:lnTo>
                    <a:pt x="2485644" y="0"/>
                  </a:lnTo>
                  <a:lnTo>
                    <a:pt x="0" y="0"/>
                  </a:lnTo>
                  <a:lnTo>
                    <a:pt x="0" y="288036"/>
                  </a:lnTo>
                  <a:close/>
                </a:path>
              </a:pathLst>
            </a:custGeom>
            <a:ln w="609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" name="object 96">
              <a:extLst>
                <a:ext uri="{FF2B5EF4-FFF2-40B4-BE49-F238E27FC236}">
                  <a16:creationId xmlns="" xmlns:a16="http://schemas.microsoft.com/office/drawing/2014/main" id="{15FCDE23-763A-43A4-9B61-D95692E48702}"/>
                </a:ext>
              </a:extLst>
            </p:cNvPr>
            <p:cNvSpPr/>
            <p:nvPr/>
          </p:nvSpPr>
          <p:spPr>
            <a:xfrm>
              <a:off x="3191890" y="5914644"/>
              <a:ext cx="905002" cy="207264"/>
            </a:xfrm>
            <a:prstGeom prst="rect">
              <a:avLst/>
            </a:prstGeom>
            <a:blipFill>
              <a:blip r:embed="rId6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" name="object 97">
              <a:extLst>
                <a:ext uri="{FF2B5EF4-FFF2-40B4-BE49-F238E27FC236}">
                  <a16:creationId xmlns="" xmlns:a16="http://schemas.microsoft.com/office/drawing/2014/main" id="{5940C47A-516D-4152-A6FC-DD908C688AB4}"/>
                </a:ext>
              </a:extLst>
            </p:cNvPr>
            <p:cNvSpPr/>
            <p:nvPr/>
          </p:nvSpPr>
          <p:spPr>
            <a:xfrm>
              <a:off x="3995038" y="5914644"/>
              <a:ext cx="259079" cy="207264"/>
            </a:xfrm>
            <a:prstGeom prst="rect">
              <a:avLst/>
            </a:prstGeom>
            <a:blipFill>
              <a:blip r:embed="rId6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" name="object 98">
              <a:extLst>
                <a:ext uri="{FF2B5EF4-FFF2-40B4-BE49-F238E27FC236}">
                  <a16:creationId xmlns="" xmlns:a16="http://schemas.microsoft.com/office/drawing/2014/main" id="{F43BD75A-52D4-416E-B122-8B4480603284}"/>
                </a:ext>
              </a:extLst>
            </p:cNvPr>
            <p:cNvSpPr/>
            <p:nvPr/>
          </p:nvSpPr>
          <p:spPr>
            <a:xfrm>
              <a:off x="4155059" y="5914644"/>
              <a:ext cx="388620" cy="207264"/>
            </a:xfrm>
            <a:prstGeom prst="rect">
              <a:avLst/>
            </a:prstGeom>
            <a:blipFill>
              <a:blip r:embed="rId6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" name="object 99">
              <a:extLst>
                <a:ext uri="{FF2B5EF4-FFF2-40B4-BE49-F238E27FC236}">
                  <a16:creationId xmlns="" xmlns:a16="http://schemas.microsoft.com/office/drawing/2014/main" id="{1AB4A982-BD3B-4CA1-9C85-3EC4975AC093}"/>
                </a:ext>
              </a:extLst>
            </p:cNvPr>
            <p:cNvSpPr/>
            <p:nvPr/>
          </p:nvSpPr>
          <p:spPr>
            <a:xfrm>
              <a:off x="4444618" y="5914644"/>
              <a:ext cx="648080" cy="207264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" name="object 100">
              <a:extLst>
                <a:ext uri="{FF2B5EF4-FFF2-40B4-BE49-F238E27FC236}">
                  <a16:creationId xmlns="" xmlns:a16="http://schemas.microsoft.com/office/drawing/2014/main" id="{EB16DF40-D075-4431-8E53-2B48366BBEAB}"/>
                </a:ext>
              </a:extLst>
            </p:cNvPr>
            <p:cNvSpPr/>
            <p:nvPr/>
          </p:nvSpPr>
          <p:spPr>
            <a:xfrm>
              <a:off x="5693663" y="5853683"/>
              <a:ext cx="2593847" cy="396252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" name="object 101">
              <a:extLst>
                <a:ext uri="{FF2B5EF4-FFF2-40B4-BE49-F238E27FC236}">
                  <a16:creationId xmlns="" xmlns:a16="http://schemas.microsoft.com/office/drawing/2014/main" id="{81834092-0E64-4B15-8C71-24C33985811E}"/>
                </a:ext>
              </a:extLst>
            </p:cNvPr>
            <p:cNvSpPr/>
            <p:nvPr/>
          </p:nvSpPr>
          <p:spPr>
            <a:xfrm>
              <a:off x="5704331" y="5875020"/>
              <a:ext cx="2010156" cy="396252"/>
            </a:xfrm>
            <a:prstGeom prst="rect">
              <a:avLst/>
            </a:prstGeom>
            <a:blipFill>
              <a:blip r:embed="rId6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object 102">
              <a:extLst>
                <a:ext uri="{FF2B5EF4-FFF2-40B4-BE49-F238E27FC236}">
                  <a16:creationId xmlns="" xmlns:a16="http://schemas.microsoft.com/office/drawing/2014/main" id="{F8E5C82A-CCA6-4797-AC3E-98DD4849516D}"/>
                </a:ext>
              </a:extLst>
            </p:cNvPr>
            <p:cNvSpPr/>
            <p:nvPr/>
          </p:nvSpPr>
          <p:spPr>
            <a:xfrm>
              <a:off x="5722619" y="5882639"/>
              <a:ext cx="2486025" cy="288290"/>
            </a:xfrm>
            <a:custGeom>
              <a:avLst/>
              <a:gdLst/>
              <a:ahLst/>
              <a:cxnLst/>
              <a:rect l="l" t="t" r="r" b="b"/>
              <a:pathLst>
                <a:path w="2486025" h="288289">
                  <a:moveTo>
                    <a:pt x="2485644" y="0"/>
                  </a:moveTo>
                  <a:lnTo>
                    <a:pt x="0" y="0"/>
                  </a:lnTo>
                  <a:lnTo>
                    <a:pt x="0" y="288036"/>
                  </a:lnTo>
                  <a:lnTo>
                    <a:pt x="2485644" y="288036"/>
                  </a:lnTo>
                  <a:lnTo>
                    <a:pt x="24856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" name="object 103">
              <a:extLst>
                <a:ext uri="{FF2B5EF4-FFF2-40B4-BE49-F238E27FC236}">
                  <a16:creationId xmlns="" xmlns:a16="http://schemas.microsoft.com/office/drawing/2014/main" id="{ECCF49AD-CF79-42BD-8542-944A9B66A233}"/>
                </a:ext>
              </a:extLst>
            </p:cNvPr>
            <p:cNvSpPr/>
            <p:nvPr/>
          </p:nvSpPr>
          <p:spPr>
            <a:xfrm>
              <a:off x="5722619" y="5882639"/>
              <a:ext cx="2486025" cy="288290"/>
            </a:xfrm>
            <a:custGeom>
              <a:avLst/>
              <a:gdLst/>
              <a:ahLst/>
              <a:cxnLst/>
              <a:rect l="l" t="t" r="r" b="b"/>
              <a:pathLst>
                <a:path w="2486025" h="288289">
                  <a:moveTo>
                    <a:pt x="0" y="288036"/>
                  </a:moveTo>
                  <a:lnTo>
                    <a:pt x="2485644" y="288036"/>
                  </a:lnTo>
                  <a:lnTo>
                    <a:pt x="2485644" y="0"/>
                  </a:lnTo>
                  <a:lnTo>
                    <a:pt x="0" y="0"/>
                  </a:lnTo>
                  <a:lnTo>
                    <a:pt x="0" y="288036"/>
                  </a:lnTo>
                  <a:close/>
                </a:path>
              </a:pathLst>
            </a:custGeom>
            <a:ln w="609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" name="object 104">
              <a:extLst>
                <a:ext uri="{FF2B5EF4-FFF2-40B4-BE49-F238E27FC236}">
                  <a16:creationId xmlns="" xmlns:a16="http://schemas.microsoft.com/office/drawing/2014/main" id="{E05F7C65-73D0-42AA-8CA1-543302F6FA0A}"/>
                </a:ext>
              </a:extLst>
            </p:cNvPr>
            <p:cNvSpPr/>
            <p:nvPr/>
          </p:nvSpPr>
          <p:spPr>
            <a:xfrm>
              <a:off x="5814948" y="5914644"/>
              <a:ext cx="905001" cy="207264"/>
            </a:xfrm>
            <a:prstGeom prst="rect">
              <a:avLst/>
            </a:prstGeom>
            <a:blipFill>
              <a:blip r:embed="rId6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" name="object 105">
              <a:extLst>
                <a:ext uri="{FF2B5EF4-FFF2-40B4-BE49-F238E27FC236}">
                  <a16:creationId xmlns="" xmlns:a16="http://schemas.microsoft.com/office/drawing/2014/main" id="{AD49DE2D-8360-4E05-869A-56ABCA43420A}"/>
                </a:ext>
              </a:extLst>
            </p:cNvPr>
            <p:cNvSpPr/>
            <p:nvPr/>
          </p:nvSpPr>
          <p:spPr>
            <a:xfrm>
              <a:off x="6618097" y="5914644"/>
              <a:ext cx="259079" cy="207264"/>
            </a:xfrm>
            <a:prstGeom prst="rect">
              <a:avLst/>
            </a:prstGeom>
            <a:blipFill>
              <a:blip r:embed="rId6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" name="object 106">
              <a:extLst>
                <a:ext uri="{FF2B5EF4-FFF2-40B4-BE49-F238E27FC236}">
                  <a16:creationId xmlns="" xmlns:a16="http://schemas.microsoft.com/office/drawing/2014/main" id="{A9322520-243F-4C5D-87BA-47C773D602F5}"/>
                </a:ext>
              </a:extLst>
            </p:cNvPr>
            <p:cNvSpPr/>
            <p:nvPr/>
          </p:nvSpPr>
          <p:spPr>
            <a:xfrm>
              <a:off x="6778116" y="5914644"/>
              <a:ext cx="906779" cy="207264"/>
            </a:xfrm>
            <a:prstGeom prst="rect">
              <a:avLst/>
            </a:prstGeom>
            <a:blipFill>
              <a:blip r:embed="rId7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" name="object 107">
              <a:extLst>
                <a:ext uri="{FF2B5EF4-FFF2-40B4-BE49-F238E27FC236}">
                  <a16:creationId xmlns="" xmlns:a16="http://schemas.microsoft.com/office/drawing/2014/main" id="{1E0179EF-B97B-4AA2-B313-940E19CED999}"/>
                </a:ext>
              </a:extLst>
            </p:cNvPr>
            <p:cNvSpPr/>
            <p:nvPr/>
          </p:nvSpPr>
          <p:spPr>
            <a:xfrm>
              <a:off x="3070859" y="6211823"/>
              <a:ext cx="2593848" cy="396252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" name="object 108">
              <a:extLst>
                <a:ext uri="{FF2B5EF4-FFF2-40B4-BE49-F238E27FC236}">
                  <a16:creationId xmlns="" xmlns:a16="http://schemas.microsoft.com/office/drawing/2014/main" id="{3DA36D12-7E87-4850-9F38-BF8658EFF8FF}"/>
                </a:ext>
              </a:extLst>
            </p:cNvPr>
            <p:cNvSpPr/>
            <p:nvPr/>
          </p:nvSpPr>
          <p:spPr>
            <a:xfrm>
              <a:off x="3081527" y="6234683"/>
              <a:ext cx="1783079" cy="394754"/>
            </a:xfrm>
            <a:prstGeom prst="rect">
              <a:avLst/>
            </a:prstGeom>
            <a:blipFill>
              <a:blip r:embed="rId7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" name="object 109">
              <a:extLst>
                <a:ext uri="{FF2B5EF4-FFF2-40B4-BE49-F238E27FC236}">
                  <a16:creationId xmlns="" xmlns:a16="http://schemas.microsoft.com/office/drawing/2014/main" id="{EDDD2CA5-059C-4370-93F1-015EAE1C82FA}"/>
                </a:ext>
              </a:extLst>
            </p:cNvPr>
            <p:cNvSpPr/>
            <p:nvPr/>
          </p:nvSpPr>
          <p:spPr>
            <a:xfrm>
              <a:off x="3099815" y="6240779"/>
              <a:ext cx="2486025" cy="288290"/>
            </a:xfrm>
            <a:custGeom>
              <a:avLst/>
              <a:gdLst/>
              <a:ahLst/>
              <a:cxnLst/>
              <a:rect l="l" t="t" r="r" b="b"/>
              <a:pathLst>
                <a:path w="2486025" h="288290">
                  <a:moveTo>
                    <a:pt x="2485644" y="0"/>
                  </a:moveTo>
                  <a:lnTo>
                    <a:pt x="0" y="0"/>
                  </a:lnTo>
                  <a:lnTo>
                    <a:pt x="0" y="288036"/>
                  </a:lnTo>
                  <a:lnTo>
                    <a:pt x="2485644" y="288036"/>
                  </a:lnTo>
                  <a:lnTo>
                    <a:pt x="24856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" name="object 110">
              <a:extLst>
                <a:ext uri="{FF2B5EF4-FFF2-40B4-BE49-F238E27FC236}">
                  <a16:creationId xmlns="" xmlns:a16="http://schemas.microsoft.com/office/drawing/2014/main" id="{14354255-CB8A-4296-870A-E8A15919E932}"/>
                </a:ext>
              </a:extLst>
            </p:cNvPr>
            <p:cNvSpPr/>
            <p:nvPr/>
          </p:nvSpPr>
          <p:spPr>
            <a:xfrm>
              <a:off x="3099815" y="6240779"/>
              <a:ext cx="2486025" cy="288290"/>
            </a:xfrm>
            <a:custGeom>
              <a:avLst/>
              <a:gdLst/>
              <a:ahLst/>
              <a:cxnLst/>
              <a:rect l="l" t="t" r="r" b="b"/>
              <a:pathLst>
                <a:path w="2486025" h="288290">
                  <a:moveTo>
                    <a:pt x="0" y="288036"/>
                  </a:moveTo>
                  <a:lnTo>
                    <a:pt x="2485644" y="288036"/>
                  </a:lnTo>
                  <a:lnTo>
                    <a:pt x="2485644" y="0"/>
                  </a:lnTo>
                  <a:lnTo>
                    <a:pt x="0" y="0"/>
                  </a:lnTo>
                  <a:lnTo>
                    <a:pt x="0" y="288036"/>
                  </a:lnTo>
                  <a:close/>
                </a:path>
              </a:pathLst>
            </a:custGeom>
            <a:ln w="609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" name="object 111">
              <a:extLst>
                <a:ext uri="{FF2B5EF4-FFF2-40B4-BE49-F238E27FC236}">
                  <a16:creationId xmlns="" xmlns:a16="http://schemas.microsoft.com/office/drawing/2014/main" id="{471CAEB0-3E4F-48AA-9446-81DA2579285A}"/>
                </a:ext>
              </a:extLst>
            </p:cNvPr>
            <p:cNvSpPr/>
            <p:nvPr/>
          </p:nvSpPr>
          <p:spPr>
            <a:xfrm>
              <a:off x="3191890" y="6274003"/>
              <a:ext cx="518159" cy="207264"/>
            </a:xfrm>
            <a:prstGeom prst="rect">
              <a:avLst/>
            </a:prstGeom>
            <a:blipFill>
              <a:blip r:embed="rId7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" name="object 112">
              <a:extLst>
                <a:ext uri="{FF2B5EF4-FFF2-40B4-BE49-F238E27FC236}">
                  <a16:creationId xmlns="" xmlns:a16="http://schemas.microsoft.com/office/drawing/2014/main" id="{CC6A6190-83CD-48E8-884F-B0AA4053790F}"/>
                </a:ext>
              </a:extLst>
            </p:cNvPr>
            <p:cNvSpPr/>
            <p:nvPr/>
          </p:nvSpPr>
          <p:spPr>
            <a:xfrm>
              <a:off x="3609466" y="6274003"/>
              <a:ext cx="518160" cy="207264"/>
            </a:xfrm>
            <a:prstGeom prst="rect">
              <a:avLst/>
            </a:prstGeom>
            <a:blipFill>
              <a:blip r:embed="rId7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" name="object 113">
              <a:extLst>
                <a:ext uri="{FF2B5EF4-FFF2-40B4-BE49-F238E27FC236}">
                  <a16:creationId xmlns="" xmlns:a16="http://schemas.microsoft.com/office/drawing/2014/main" id="{27CFB243-0AB1-48E2-8B23-2531EAF8E344}"/>
                </a:ext>
              </a:extLst>
            </p:cNvPr>
            <p:cNvSpPr/>
            <p:nvPr/>
          </p:nvSpPr>
          <p:spPr>
            <a:xfrm>
              <a:off x="4027042" y="6274003"/>
              <a:ext cx="259079" cy="207264"/>
            </a:xfrm>
            <a:prstGeom prst="rect">
              <a:avLst/>
            </a:prstGeom>
            <a:blipFill>
              <a:blip r:embed="rId7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" name="object 114">
              <a:extLst>
                <a:ext uri="{FF2B5EF4-FFF2-40B4-BE49-F238E27FC236}">
                  <a16:creationId xmlns="" xmlns:a16="http://schemas.microsoft.com/office/drawing/2014/main" id="{7C17F9D9-D8DF-4AAC-AF87-DBD9710E6166}"/>
                </a:ext>
              </a:extLst>
            </p:cNvPr>
            <p:cNvSpPr/>
            <p:nvPr/>
          </p:nvSpPr>
          <p:spPr>
            <a:xfrm>
              <a:off x="4187062" y="6274003"/>
              <a:ext cx="648081" cy="207264"/>
            </a:xfrm>
            <a:prstGeom prst="rect">
              <a:avLst/>
            </a:prstGeom>
            <a:blipFill>
              <a:blip r:embed="rId7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" name="object 115">
              <a:extLst>
                <a:ext uri="{FF2B5EF4-FFF2-40B4-BE49-F238E27FC236}">
                  <a16:creationId xmlns="" xmlns:a16="http://schemas.microsoft.com/office/drawing/2014/main" id="{0C90426F-4BDD-4400-855A-77A8486FC7F4}"/>
                </a:ext>
              </a:extLst>
            </p:cNvPr>
            <p:cNvSpPr/>
            <p:nvPr/>
          </p:nvSpPr>
          <p:spPr>
            <a:xfrm>
              <a:off x="918971" y="3912108"/>
              <a:ext cx="1918715" cy="2616708"/>
            </a:xfrm>
            <a:prstGeom prst="rect">
              <a:avLst/>
            </a:prstGeom>
            <a:blipFill>
              <a:blip r:embed="rId7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" name="object 116">
              <a:extLst>
                <a:ext uri="{FF2B5EF4-FFF2-40B4-BE49-F238E27FC236}">
                  <a16:creationId xmlns="" xmlns:a16="http://schemas.microsoft.com/office/drawing/2014/main" id="{E5E78971-62E7-464B-B033-E7E52D90213E}"/>
                </a:ext>
              </a:extLst>
            </p:cNvPr>
            <p:cNvSpPr/>
            <p:nvPr/>
          </p:nvSpPr>
          <p:spPr>
            <a:xfrm>
              <a:off x="655319" y="4672584"/>
              <a:ext cx="1163320" cy="1163320"/>
            </a:xfrm>
            <a:custGeom>
              <a:avLst/>
              <a:gdLst/>
              <a:ahLst/>
              <a:cxnLst/>
              <a:rect l="l" t="t" r="r" b="b"/>
              <a:pathLst>
                <a:path w="1163320" h="1163320">
                  <a:moveTo>
                    <a:pt x="581405" y="0"/>
                  </a:moveTo>
                  <a:lnTo>
                    <a:pt x="533720" y="1927"/>
                  </a:lnTo>
                  <a:lnTo>
                    <a:pt x="487097" y="7610"/>
                  </a:lnTo>
                  <a:lnTo>
                    <a:pt x="441685" y="16899"/>
                  </a:lnTo>
                  <a:lnTo>
                    <a:pt x="397634" y="29644"/>
                  </a:lnTo>
                  <a:lnTo>
                    <a:pt x="355094" y="45696"/>
                  </a:lnTo>
                  <a:lnTo>
                    <a:pt x="314214" y="64904"/>
                  </a:lnTo>
                  <a:lnTo>
                    <a:pt x="275143" y="87118"/>
                  </a:lnTo>
                  <a:lnTo>
                    <a:pt x="238032" y="112190"/>
                  </a:lnTo>
                  <a:lnTo>
                    <a:pt x="203031" y="139970"/>
                  </a:lnTo>
                  <a:lnTo>
                    <a:pt x="170287" y="170307"/>
                  </a:lnTo>
                  <a:lnTo>
                    <a:pt x="139953" y="203051"/>
                  </a:lnTo>
                  <a:lnTo>
                    <a:pt x="112176" y="238054"/>
                  </a:lnTo>
                  <a:lnTo>
                    <a:pt x="87106" y="275166"/>
                  </a:lnTo>
                  <a:lnTo>
                    <a:pt x="64894" y="314236"/>
                  </a:lnTo>
                  <a:lnTo>
                    <a:pt x="45689" y="355115"/>
                  </a:lnTo>
                  <a:lnTo>
                    <a:pt x="29639" y="397654"/>
                  </a:lnTo>
                  <a:lnTo>
                    <a:pt x="16896" y="441702"/>
                  </a:lnTo>
                  <a:lnTo>
                    <a:pt x="7609" y="487110"/>
                  </a:lnTo>
                  <a:lnTo>
                    <a:pt x="1927" y="533727"/>
                  </a:lnTo>
                  <a:lnTo>
                    <a:pt x="0" y="581406"/>
                  </a:lnTo>
                  <a:lnTo>
                    <a:pt x="1927" y="629084"/>
                  </a:lnTo>
                  <a:lnTo>
                    <a:pt x="7609" y="675701"/>
                  </a:lnTo>
                  <a:lnTo>
                    <a:pt x="16896" y="721109"/>
                  </a:lnTo>
                  <a:lnTo>
                    <a:pt x="29639" y="765157"/>
                  </a:lnTo>
                  <a:lnTo>
                    <a:pt x="45689" y="807696"/>
                  </a:lnTo>
                  <a:lnTo>
                    <a:pt x="64894" y="848575"/>
                  </a:lnTo>
                  <a:lnTo>
                    <a:pt x="87106" y="887645"/>
                  </a:lnTo>
                  <a:lnTo>
                    <a:pt x="112176" y="924757"/>
                  </a:lnTo>
                  <a:lnTo>
                    <a:pt x="139953" y="959760"/>
                  </a:lnTo>
                  <a:lnTo>
                    <a:pt x="170287" y="992505"/>
                  </a:lnTo>
                  <a:lnTo>
                    <a:pt x="203031" y="1022841"/>
                  </a:lnTo>
                  <a:lnTo>
                    <a:pt x="238032" y="1050621"/>
                  </a:lnTo>
                  <a:lnTo>
                    <a:pt x="275143" y="1075693"/>
                  </a:lnTo>
                  <a:lnTo>
                    <a:pt x="314214" y="1097907"/>
                  </a:lnTo>
                  <a:lnTo>
                    <a:pt x="355094" y="1117115"/>
                  </a:lnTo>
                  <a:lnTo>
                    <a:pt x="397634" y="1133167"/>
                  </a:lnTo>
                  <a:lnTo>
                    <a:pt x="441685" y="1145912"/>
                  </a:lnTo>
                  <a:lnTo>
                    <a:pt x="487097" y="1155201"/>
                  </a:lnTo>
                  <a:lnTo>
                    <a:pt x="533720" y="1160884"/>
                  </a:lnTo>
                  <a:lnTo>
                    <a:pt x="581405" y="1162812"/>
                  </a:lnTo>
                  <a:lnTo>
                    <a:pt x="629084" y="1160884"/>
                  </a:lnTo>
                  <a:lnTo>
                    <a:pt x="675701" y="1155201"/>
                  </a:lnTo>
                  <a:lnTo>
                    <a:pt x="721109" y="1145912"/>
                  </a:lnTo>
                  <a:lnTo>
                    <a:pt x="765157" y="1133167"/>
                  </a:lnTo>
                  <a:lnTo>
                    <a:pt x="807696" y="1117115"/>
                  </a:lnTo>
                  <a:lnTo>
                    <a:pt x="848575" y="1097907"/>
                  </a:lnTo>
                  <a:lnTo>
                    <a:pt x="887645" y="1075693"/>
                  </a:lnTo>
                  <a:lnTo>
                    <a:pt x="924757" y="1050621"/>
                  </a:lnTo>
                  <a:lnTo>
                    <a:pt x="959760" y="1022841"/>
                  </a:lnTo>
                  <a:lnTo>
                    <a:pt x="992505" y="992505"/>
                  </a:lnTo>
                  <a:lnTo>
                    <a:pt x="1022841" y="959760"/>
                  </a:lnTo>
                  <a:lnTo>
                    <a:pt x="1050621" y="924757"/>
                  </a:lnTo>
                  <a:lnTo>
                    <a:pt x="1075693" y="887645"/>
                  </a:lnTo>
                  <a:lnTo>
                    <a:pt x="1097907" y="848575"/>
                  </a:lnTo>
                  <a:lnTo>
                    <a:pt x="1117115" y="807696"/>
                  </a:lnTo>
                  <a:lnTo>
                    <a:pt x="1133167" y="765157"/>
                  </a:lnTo>
                  <a:lnTo>
                    <a:pt x="1145912" y="721109"/>
                  </a:lnTo>
                  <a:lnTo>
                    <a:pt x="1155201" y="675701"/>
                  </a:lnTo>
                  <a:lnTo>
                    <a:pt x="1160884" y="629084"/>
                  </a:lnTo>
                  <a:lnTo>
                    <a:pt x="1162812" y="581406"/>
                  </a:lnTo>
                  <a:lnTo>
                    <a:pt x="1160884" y="533727"/>
                  </a:lnTo>
                  <a:lnTo>
                    <a:pt x="1155201" y="487110"/>
                  </a:lnTo>
                  <a:lnTo>
                    <a:pt x="1145912" y="441702"/>
                  </a:lnTo>
                  <a:lnTo>
                    <a:pt x="1133167" y="397654"/>
                  </a:lnTo>
                  <a:lnTo>
                    <a:pt x="1117115" y="355115"/>
                  </a:lnTo>
                  <a:lnTo>
                    <a:pt x="1097907" y="314236"/>
                  </a:lnTo>
                  <a:lnTo>
                    <a:pt x="1075693" y="275166"/>
                  </a:lnTo>
                  <a:lnTo>
                    <a:pt x="1050621" y="238054"/>
                  </a:lnTo>
                  <a:lnTo>
                    <a:pt x="1022841" y="203051"/>
                  </a:lnTo>
                  <a:lnTo>
                    <a:pt x="992505" y="170307"/>
                  </a:lnTo>
                  <a:lnTo>
                    <a:pt x="959760" y="139970"/>
                  </a:lnTo>
                  <a:lnTo>
                    <a:pt x="924757" y="112190"/>
                  </a:lnTo>
                  <a:lnTo>
                    <a:pt x="887645" y="87118"/>
                  </a:lnTo>
                  <a:lnTo>
                    <a:pt x="848575" y="64904"/>
                  </a:lnTo>
                  <a:lnTo>
                    <a:pt x="807696" y="45696"/>
                  </a:lnTo>
                  <a:lnTo>
                    <a:pt x="765157" y="29644"/>
                  </a:lnTo>
                  <a:lnTo>
                    <a:pt x="721109" y="16899"/>
                  </a:lnTo>
                  <a:lnTo>
                    <a:pt x="675701" y="7610"/>
                  </a:lnTo>
                  <a:lnTo>
                    <a:pt x="629084" y="1927"/>
                  </a:lnTo>
                  <a:lnTo>
                    <a:pt x="581405" y="0"/>
                  </a:lnTo>
                  <a:close/>
                </a:path>
              </a:pathLst>
            </a:custGeom>
            <a:solidFill>
              <a:srgbClr val="002169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" name="object 117">
              <a:extLst>
                <a:ext uri="{FF2B5EF4-FFF2-40B4-BE49-F238E27FC236}">
                  <a16:creationId xmlns="" xmlns:a16="http://schemas.microsoft.com/office/drawing/2014/main" id="{57C99DB5-40F1-4516-B912-176F9296BBB2}"/>
                </a:ext>
              </a:extLst>
            </p:cNvPr>
            <p:cNvSpPr/>
            <p:nvPr/>
          </p:nvSpPr>
          <p:spPr>
            <a:xfrm>
              <a:off x="739139" y="4756403"/>
              <a:ext cx="995680" cy="995680"/>
            </a:xfrm>
            <a:custGeom>
              <a:avLst/>
              <a:gdLst/>
              <a:ahLst/>
              <a:cxnLst/>
              <a:rect l="l" t="t" r="r" b="b"/>
              <a:pathLst>
                <a:path w="995680" h="995679">
                  <a:moveTo>
                    <a:pt x="497585" y="0"/>
                  </a:moveTo>
                  <a:lnTo>
                    <a:pt x="449664" y="2277"/>
                  </a:lnTo>
                  <a:lnTo>
                    <a:pt x="403031" y="8971"/>
                  </a:lnTo>
                  <a:lnTo>
                    <a:pt x="357896" y="19873"/>
                  </a:lnTo>
                  <a:lnTo>
                    <a:pt x="314466" y="34774"/>
                  </a:lnTo>
                  <a:lnTo>
                    <a:pt x="272952" y="53466"/>
                  </a:lnTo>
                  <a:lnTo>
                    <a:pt x="233560" y="75740"/>
                  </a:lnTo>
                  <a:lnTo>
                    <a:pt x="196499" y="101389"/>
                  </a:lnTo>
                  <a:lnTo>
                    <a:pt x="161979" y="130203"/>
                  </a:lnTo>
                  <a:lnTo>
                    <a:pt x="130207" y="161974"/>
                  </a:lnTo>
                  <a:lnTo>
                    <a:pt x="101393" y="196494"/>
                  </a:lnTo>
                  <a:lnTo>
                    <a:pt x="75743" y="233554"/>
                  </a:lnTo>
                  <a:lnTo>
                    <a:pt x="53468" y="272946"/>
                  </a:lnTo>
                  <a:lnTo>
                    <a:pt x="34775" y="314461"/>
                  </a:lnTo>
                  <a:lnTo>
                    <a:pt x="19874" y="357891"/>
                  </a:lnTo>
                  <a:lnTo>
                    <a:pt x="8971" y="403027"/>
                  </a:lnTo>
                  <a:lnTo>
                    <a:pt x="2277" y="449662"/>
                  </a:lnTo>
                  <a:lnTo>
                    <a:pt x="0" y="497586"/>
                  </a:lnTo>
                  <a:lnTo>
                    <a:pt x="2277" y="545509"/>
                  </a:lnTo>
                  <a:lnTo>
                    <a:pt x="8971" y="592144"/>
                  </a:lnTo>
                  <a:lnTo>
                    <a:pt x="19874" y="637280"/>
                  </a:lnTo>
                  <a:lnTo>
                    <a:pt x="34775" y="680710"/>
                  </a:lnTo>
                  <a:lnTo>
                    <a:pt x="53468" y="722225"/>
                  </a:lnTo>
                  <a:lnTo>
                    <a:pt x="75743" y="761617"/>
                  </a:lnTo>
                  <a:lnTo>
                    <a:pt x="101393" y="798677"/>
                  </a:lnTo>
                  <a:lnTo>
                    <a:pt x="130207" y="833197"/>
                  </a:lnTo>
                  <a:lnTo>
                    <a:pt x="161979" y="864968"/>
                  </a:lnTo>
                  <a:lnTo>
                    <a:pt x="196499" y="893782"/>
                  </a:lnTo>
                  <a:lnTo>
                    <a:pt x="233560" y="919431"/>
                  </a:lnTo>
                  <a:lnTo>
                    <a:pt x="272952" y="941705"/>
                  </a:lnTo>
                  <a:lnTo>
                    <a:pt x="314466" y="960397"/>
                  </a:lnTo>
                  <a:lnTo>
                    <a:pt x="357896" y="975298"/>
                  </a:lnTo>
                  <a:lnTo>
                    <a:pt x="403031" y="986200"/>
                  </a:lnTo>
                  <a:lnTo>
                    <a:pt x="449664" y="992894"/>
                  </a:lnTo>
                  <a:lnTo>
                    <a:pt x="497585" y="995172"/>
                  </a:lnTo>
                  <a:lnTo>
                    <a:pt x="545509" y="992894"/>
                  </a:lnTo>
                  <a:lnTo>
                    <a:pt x="592144" y="986200"/>
                  </a:lnTo>
                  <a:lnTo>
                    <a:pt x="637280" y="975298"/>
                  </a:lnTo>
                  <a:lnTo>
                    <a:pt x="680710" y="960397"/>
                  </a:lnTo>
                  <a:lnTo>
                    <a:pt x="722225" y="941705"/>
                  </a:lnTo>
                  <a:lnTo>
                    <a:pt x="761617" y="919431"/>
                  </a:lnTo>
                  <a:lnTo>
                    <a:pt x="798677" y="893782"/>
                  </a:lnTo>
                  <a:lnTo>
                    <a:pt x="833197" y="864968"/>
                  </a:lnTo>
                  <a:lnTo>
                    <a:pt x="864968" y="833197"/>
                  </a:lnTo>
                  <a:lnTo>
                    <a:pt x="893782" y="798677"/>
                  </a:lnTo>
                  <a:lnTo>
                    <a:pt x="919431" y="761617"/>
                  </a:lnTo>
                  <a:lnTo>
                    <a:pt x="941705" y="722225"/>
                  </a:lnTo>
                  <a:lnTo>
                    <a:pt x="960397" y="680710"/>
                  </a:lnTo>
                  <a:lnTo>
                    <a:pt x="975298" y="637280"/>
                  </a:lnTo>
                  <a:lnTo>
                    <a:pt x="986200" y="592144"/>
                  </a:lnTo>
                  <a:lnTo>
                    <a:pt x="992894" y="545509"/>
                  </a:lnTo>
                  <a:lnTo>
                    <a:pt x="995172" y="497586"/>
                  </a:lnTo>
                  <a:lnTo>
                    <a:pt x="992894" y="449662"/>
                  </a:lnTo>
                  <a:lnTo>
                    <a:pt x="986200" y="403027"/>
                  </a:lnTo>
                  <a:lnTo>
                    <a:pt x="975298" y="357891"/>
                  </a:lnTo>
                  <a:lnTo>
                    <a:pt x="960397" y="314461"/>
                  </a:lnTo>
                  <a:lnTo>
                    <a:pt x="941705" y="272946"/>
                  </a:lnTo>
                  <a:lnTo>
                    <a:pt x="919431" y="233554"/>
                  </a:lnTo>
                  <a:lnTo>
                    <a:pt x="893782" y="196494"/>
                  </a:lnTo>
                  <a:lnTo>
                    <a:pt x="864968" y="161974"/>
                  </a:lnTo>
                  <a:lnTo>
                    <a:pt x="833197" y="130203"/>
                  </a:lnTo>
                  <a:lnTo>
                    <a:pt x="798677" y="101389"/>
                  </a:lnTo>
                  <a:lnTo>
                    <a:pt x="761617" y="75740"/>
                  </a:lnTo>
                  <a:lnTo>
                    <a:pt x="722225" y="53466"/>
                  </a:lnTo>
                  <a:lnTo>
                    <a:pt x="680710" y="34774"/>
                  </a:lnTo>
                  <a:lnTo>
                    <a:pt x="637280" y="19873"/>
                  </a:lnTo>
                  <a:lnTo>
                    <a:pt x="592144" y="8971"/>
                  </a:lnTo>
                  <a:lnTo>
                    <a:pt x="545509" y="2277"/>
                  </a:lnTo>
                  <a:lnTo>
                    <a:pt x="4975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" name="object 118">
              <a:extLst>
                <a:ext uri="{FF2B5EF4-FFF2-40B4-BE49-F238E27FC236}">
                  <a16:creationId xmlns="" xmlns:a16="http://schemas.microsoft.com/office/drawing/2014/main" id="{A2A4183E-7373-425B-A15B-796A4337E3E0}"/>
                </a:ext>
              </a:extLst>
            </p:cNvPr>
            <p:cNvSpPr/>
            <p:nvPr/>
          </p:nvSpPr>
          <p:spPr>
            <a:xfrm>
              <a:off x="739139" y="4756403"/>
              <a:ext cx="995680" cy="995680"/>
            </a:xfrm>
            <a:custGeom>
              <a:avLst/>
              <a:gdLst/>
              <a:ahLst/>
              <a:cxnLst/>
              <a:rect l="l" t="t" r="r" b="b"/>
              <a:pathLst>
                <a:path w="995680" h="995679">
                  <a:moveTo>
                    <a:pt x="0" y="497586"/>
                  </a:moveTo>
                  <a:lnTo>
                    <a:pt x="2277" y="449662"/>
                  </a:lnTo>
                  <a:lnTo>
                    <a:pt x="8971" y="403027"/>
                  </a:lnTo>
                  <a:lnTo>
                    <a:pt x="19874" y="357891"/>
                  </a:lnTo>
                  <a:lnTo>
                    <a:pt x="34775" y="314461"/>
                  </a:lnTo>
                  <a:lnTo>
                    <a:pt x="53468" y="272946"/>
                  </a:lnTo>
                  <a:lnTo>
                    <a:pt x="75743" y="233554"/>
                  </a:lnTo>
                  <a:lnTo>
                    <a:pt x="101393" y="196494"/>
                  </a:lnTo>
                  <a:lnTo>
                    <a:pt x="130207" y="161974"/>
                  </a:lnTo>
                  <a:lnTo>
                    <a:pt x="161979" y="130203"/>
                  </a:lnTo>
                  <a:lnTo>
                    <a:pt x="196499" y="101389"/>
                  </a:lnTo>
                  <a:lnTo>
                    <a:pt x="233560" y="75740"/>
                  </a:lnTo>
                  <a:lnTo>
                    <a:pt x="272952" y="53466"/>
                  </a:lnTo>
                  <a:lnTo>
                    <a:pt x="314466" y="34774"/>
                  </a:lnTo>
                  <a:lnTo>
                    <a:pt x="357896" y="19873"/>
                  </a:lnTo>
                  <a:lnTo>
                    <a:pt x="403031" y="8971"/>
                  </a:lnTo>
                  <a:lnTo>
                    <a:pt x="449664" y="2277"/>
                  </a:lnTo>
                  <a:lnTo>
                    <a:pt x="497585" y="0"/>
                  </a:lnTo>
                  <a:lnTo>
                    <a:pt x="545509" y="2277"/>
                  </a:lnTo>
                  <a:lnTo>
                    <a:pt x="592144" y="8971"/>
                  </a:lnTo>
                  <a:lnTo>
                    <a:pt x="637280" y="19873"/>
                  </a:lnTo>
                  <a:lnTo>
                    <a:pt x="680710" y="34774"/>
                  </a:lnTo>
                  <a:lnTo>
                    <a:pt x="722225" y="53466"/>
                  </a:lnTo>
                  <a:lnTo>
                    <a:pt x="761617" y="75740"/>
                  </a:lnTo>
                  <a:lnTo>
                    <a:pt x="798677" y="101389"/>
                  </a:lnTo>
                  <a:lnTo>
                    <a:pt x="833197" y="130203"/>
                  </a:lnTo>
                  <a:lnTo>
                    <a:pt x="864968" y="161974"/>
                  </a:lnTo>
                  <a:lnTo>
                    <a:pt x="893782" y="196494"/>
                  </a:lnTo>
                  <a:lnTo>
                    <a:pt x="919431" y="233554"/>
                  </a:lnTo>
                  <a:lnTo>
                    <a:pt x="941705" y="272946"/>
                  </a:lnTo>
                  <a:lnTo>
                    <a:pt x="960397" y="314461"/>
                  </a:lnTo>
                  <a:lnTo>
                    <a:pt x="975298" y="357891"/>
                  </a:lnTo>
                  <a:lnTo>
                    <a:pt x="986200" y="403027"/>
                  </a:lnTo>
                  <a:lnTo>
                    <a:pt x="992894" y="449662"/>
                  </a:lnTo>
                  <a:lnTo>
                    <a:pt x="995172" y="497586"/>
                  </a:lnTo>
                  <a:lnTo>
                    <a:pt x="992894" y="545509"/>
                  </a:lnTo>
                  <a:lnTo>
                    <a:pt x="986200" y="592144"/>
                  </a:lnTo>
                  <a:lnTo>
                    <a:pt x="975298" y="637280"/>
                  </a:lnTo>
                  <a:lnTo>
                    <a:pt x="960397" y="680710"/>
                  </a:lnTo>
                  <a:lnTo>
                    <a:pt x="941705" y="722225"/>
                  </a:lnTo>
                  <a:lnTo>
                    <a:pt x="919431" y="761617"/>
                  </a:lnTo>
                  <a:lnTo>
                    <a:pt x="893782" y="798677"/>
                  </a:lnTo>
                  <a:lnTo>
                    <a:pt x="864968" y="833197"/>
                  </a:lnTo>
                  <a:lnTo>
                    <a:pt x="833197" y="864968"/>
                  </a:lnTo>
                  <a:lnTo>
                    <a:pt x="798677" y="893782"/>
                  </a:lnTo>
                  <a:lnTo>
                    <a:pt x="761617" y="919431"/>
                  </a:lnTo>
                  <a:lnTo>
                    <a:pt x="722225" y="941705"/>
                  </a:lnTo>
                  <a:lnTo>
                    <a:pt x="680710" y="960397"/>
                  </a:lnTo>
                  <a:lnTo>
                    <a:pt x="637280" y="975298"/>
                  </a:lnTo>
                  <a:lnTo>
                    <a:pt x="592144" y="986200"/>
                  </a:lnTo>
                  <a:lnTo>
                    <a:pt x="545509" y="992894"/>
                  </a:lnTo>
                  <a:lnTo>
                    <a:pt x="497585" y="995172"/>
                  </a:lnTo>
                  <a:lnTo>
                    <a:pt x="449664" y="992894"/>
                  </a:lnTo>
                  <a:lnTo>
                    <a:pt x="403031" y="986200"/>
                  </a:lnTo>
                  <a:lnTo>
                    <a:pt x="357896" y="975298"/>
                  </a:lnTo>
                  <a:lnTo>
                    <a:pt x="314466" y="960397"/>
                  </a:lnTo>
                  <a:lnTo>
                    <a:pt x="272952" y="941705"/>
                  </a:lnTo>
                  <a:lnTo>
                    <a:pt x="233560" y="919431"/>
                  </a:lnTo>
                  <a:lnTo>
                    <a:pt x="196499" y="893782"/>
                  </a:lnTo>
                  <a:lnTo>
                    <a:pt x="161979" y="864968"/>
                  </a:lnTo>
                  <a:lnTo>
                    <a:pt x="130207" y="833197"/>
                  </a:lnTo>
                  <a:lnTo>
                    <a:pt x="101393" y="798677"/>
                  </a:lnTo>
                  <a:lnTo>
                    <a:pt x="75743" y="761617"/>
                  </a:lnTo>
                  <a:lnTo>
                    <a:pt x="53468" y="722225"/>
                  </a:lnTo>
                  <a:lnTo>
                    <a:pt x="34775" y="680710"/>
                  </a:lnTo>
                  <a:lnTo>
                    <a:pt x="19874" y="637280"/>
                  </a:lnTo>
                  <a:lnTo>
                    <a:pt x="8971" y="592144"/>
                  </a:lnTo>
                  <a:lnTo>
                    <a:pt x="2277" y="545509"/>
                  </a:lnTo>
                  <a:lnTo>
                    <a:pt x="0" y="497586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" name="object 119">
              <a:extLst>
                <a:ext uri="{FF2B5EF4-FFF2-40B4-BE49-F238E27FC236}">
                  <a16:creationId xmlns="" xmlns:a16="http://schemas.microsoft.com/office/drawing/2014/main" id="{A62A1EA0-4AC4-4008-BA9F-B0487224A65C}"/>
                </a:ext>
              </a:extLst>
            </p:cNvPr>
            <p:cNvSpPr/>
            <p:nvPr/>
          </p:nvSpPr>
          <p:spPr>
            <a:xfrm>
              <a:off x="820077" y="5178552"/>
              <a:ext cx="536028" cy="140716"/>
            </a:xfrm>
            <a:prstGeom prst="rect">
              <a:avLst/>
            </a:prstGeom>
            <a:blipFill>
              <a:blip r:embed="rId7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" name="object 120">
              <a:extLst>
                <a:ext uri="{FF2B5EF4-FFF2-40B4-BE49-F238E27FC236}">
                  <a16:creationId xmlns="" xmlns:a16="http://schemas.microsoft.com/office/drawing/2014/main" id="{FD113275-5FBC-45FF-BD15-4C7DF5EEAE8D}"/>
                </a:ext>
              </a:extLst>
            </p:cNvPr>
            <p:cNvSpPr/>
            <p:nvPr/>
          </p:nvSpPr>
          <p:spPr>
            <a:xfrm>
              <a:off x="1394968" y="5178552"/>
              <a:ext cx="262381" cy="140335"/>
            </a:xfrm>
            <a:prstGeom prst="rect">
              <a:avLst/>
            </a:prstGeom>
            <a:blipFill>
              <a:blip r:embed="rId7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" name="object 121">
              <a:extLst>
                <a:ext uri="{FF2B5EF4-FFF2-40B4-BE49-F238E27FC236}">
                  <a16:creationId xmlns="" xmlns:a16="http://schemas.microsoft.com/office/drawing/2014/main" id="{EEAD7CA5-FE49-4785-A57F-AA536653613F}"/>
                </a:ext>
              </a:extLst>
            </p:cNvPr>
            <p:cNvSpPr/>
            <p:nvPr/>
          </p:nvSpPr>
          <p:spPr>
            <a:xfrm>
              <a:off x="4914265" y="6635191"/>
              <a:ext cx="155448" cy="198120"/>
            </a:xfrm>
            <a:prstGeom prst="rect">
              <a:avLst/>
            </a:prstGeom>
            <a:blipFill>
              <a:blip r:embed="rId7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08" name="object 126">
            <a:extLst>
              <a:ext uri="{FF2B5EF4-FFF2-40B4-BE49-F238E27FC236}">
                <a16:creationId xmlns="" xmlns:a16="http://schemas.microsoft.com/office/drawing/2014/main" id="{62340A44-B6BB-43A8-84BC-4B7BD8EA7123}"/>
              </a:ext>
            </a:extLst>
          </p:cNvPr>
          <p:cNvGrpSpPr/>
          <p:nvPr/>
        </p:nvGrpSpPr>
        <p:grpSpPr>
          <a:xfrm>
            <a:off x="284167" y="1102203"/>
            <a:ext cx="8576017" cy="773723"/>
            <a:chOff x="307847" y="908303"/>
            <a:chExt cx="9290685" cy="838200"/>
          </a:xfrm>
        </p:grpSpPr>
        <p:sp>
          <p:nvSpPr>
            <p:cNvPr id="209" name="object 127">
              <a:extLst>
                <a:ext uri="{FF2B5EF4-FFF2-40B4-BE49-F238E27FC236}">
                  <a16:creationId xmlns="" xmlns:a16="http://schemas.microsoft.com/office/drawing/2014/main" id="{06FAA66F-91F2-49A3-8C70-C98BBA480153}"/>
                </a:ext>
              </a:extLst>
            </p:cNvPr>
            <p:cNvSpPr/>
            <p:nvPr/>
          </p:nvSpPr>
          <p:spPr>
            <a:xfrm>
              <a:off x="307847" y="908303"/>
              <a:ext cx="9290685" cy="838200"/>
            </a:xfrm>
            <a:custGeom>
              <a:avLst/>
              <a:gdLst/>
              <a:ahLst/>
              <a:cxnLst/>
              <a:rect l="l" t="t" r="r" b="b"/>
              <a:pathLst>
                <a:path w="9290685" h="838200">
                  <a:moveTo>
                    <a:pt x="9290304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9290304" y="838200"/>
                  </a:lnTo>
                  <a:lnTo>
                    <a:pt x="92903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" name="object 128">
              <a:extLst>
                <a:ext uri="{FF2B5EF4-FFF2-40B4-BE49-F238E27FC236}">
                  <a16:creationId xmlns="" xmlns:a16="http://schemas.microsoft.com/office/drawing/2014/main" id="{75BD2AD0-9FE4-4E1B-AF5F-D13A8A4A09BA}"/>
                </a:ext>
              </a:extLst>
            </p:cNvPr>
            <p:cNvSpPr/>
            <p:nvPr/>
          </p:nvSpPr>
          <p:spPr>
            <a:xfrm>
              <a:off x="664768" y="995425"/>
              <a:ext cx="594360" cy="300227"/>
            </a:xfrm>
            <a:prstGeom prst="rect">
              <a:avLst/>
            </a:prstGeom>
            <a:blipFill>
              <a:blip r:embed="rId8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" name="object 129">
              <a:extLst>
                <a:ext uri="{FF2B5EF4-FFF2-40B4-BE49-F238E27FC236}">
                  <a16:creationId xmlns="" xmlns:a16="http://schemas.microsoft.com/office/drawing/2014/main" id="{646BD6B1-0708-4336-8839-C8562BB8D4C8}"/>
                </a:ext>
              </a:extLst>
            </p:cNvPr>
            <p:cNvSpPr/>
            <p:nvPr/>
          </p:nvSpPr>
          <p:spPr>
            <a:xfrm>
              <a:off x="1140256" y="995425"/>
              <a:ext cx="371856" cy="300227"/>
            </a:xfrm>
            <a:prstGeom prst="rect">
              <a:avLst/>
            </a:prstGeom>
            <a:blipFill>
              <a:blip r:embed="rId8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" name="object 130">
              <a:extLst>
                <a:ext uri="{FF2B5EF4-FFF2-40B4-BE49-F238E27FC236}">
                  <a16:creationId xmlns="" xmlns:a16="http://schemas.microsoft.com/office/drawing/2014/main" id="{1D6DA744-74C3-4B93-B168-8BEE4F0D37E1}"/>
                </a:ext>
              </a:extLst>
            </p:cNvPr>
            <p:cNvSpPr/>
            <p:nvPr/>
          </p:nvSpPr>
          <p:spPr>
            <a:xfrm>
              <a:off x="1374901" y="995425"/>
              <a:ext cx="930021" cy="300227"/>
            </a:xfrm>
            <a:prstGeom prst="rect">
              <a:avLst/>
            </a:prstGeom>
            <a:blipFill>
              <a:blip r:embed="rId8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" name="object 131">
              <a:extLst>
                <a:ext uri="{FF2B5EF4-FFF2-40B4-BE49-F238E27FC236}">
                  <a16:creationId xmlns="" xmlns:a16="http://schemas.microsoft.com/office/drawing/2014/main" id="{57DE83CF-B7BA-42E1-AA1D-A09CE43BD15D}"/>
                </a:ext>
              </a:extLst>
            </p:cNvPr>
            <p:cNvSpPr/>
            <p:nvPr/>
          </p:nvSpPr>
          <p:spPr>
            <a:xfrm>
              <a:off x="2169287" y="995425"/>
              <a:ext cx="743712" cy="300227"/>
            </a:xfrm>
            <a:prstGeom prst="rect">
              <a:avLst/>
            </a:prstGeom>
            <a:blipFill>
              <a:blip r:embed="rId8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" name="object 132">
              <a:extLst>
                <a:ext uri="{FF2B5EF4-FFF2-40B4-BE49-F238E27FC236}">
                  <a16:creationId xmlns="" xmlns:a16="http://schemas.microsoft.com/office/drawing/2014/main" id="{AE91FD0A-7288-479E-B221-5D056DE4F328}"/>
                </a:ext>
              </a:extLst>
            </p:cNvPr>
            <p:cNvSpPr/>
            <p:nvPr/>
          </p:nvSpPr>
          <p:spPr>
            <a:xfrm>
              <a:off x="2777362" y="995425"/>
              <a:ext cx="1303655" cy="300227"/>
            </a:xfrm>
            <a:prstGeom prst="rect">
              <a:avLst/>
            </a:prstGeom>
            <a:blipFill>
              <a:blip r:embed="rId8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" name="object 133">
              <a:extLst>
                <a:ext uri="{FF2B5EF4-FFF2-40B4-BE49-F238E27FC236}">
                  <a16:creationId xmlns="" xmlns:a16="http://schemas.microsoft.com/office/drawing/2014/main" id="{BC7434DC-B514-42F7-9F90-ACAD1EB7F4BD}"/>
                </a:ext>
              </a:extLst>
            </p:cNvPr>
            <p:cNvSpPr/>
            <p:nvPr/>
          </p:nvSpPr>
          <p:spPr>
            <a:xfrm>
              <a:off x="3948049" y="995425"/>
              <a:ext cx="594360" cy="300227"/>
            </a:xfrm>
            <a:prstGeom prst="rect">
              <a:avLst/>
            </a:prstGeom>
            <a:blipFill>
              <a:blip r:embed="rId8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" name="object 134">
              <a:extLst>
                <a:ext uri="{FF2B5EF4-FFF2-40B4-BE49-F238E27FC236}">
                  <a16:creationId xmlns="" xmlns:a16="http://schemas.microsoft.com/office/drawing/2014/main" id="{C0363159-AF63-4AC1-A2FE-113B9FF555F3}"/>
                </a:ext>
              </a:extLst>
            </p:cNvPr>
            <p:cNvSpPr/>
            <p:nvPr/>
          </p:nvSpPr>
          <p:spPr>
            <a:xfrm>
              <a:off x="4423537" y="995425"/>
              <a:ext cx="743712" cy="300227"/>
            </a:xfrm>
            <a:prstGeom prst="rect">
              <a:avLst/>
            </a:prstGeom>
            <a:blipFill>
              <a:blip r:embed="rId8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" name="object 135">
              <a:extLst>
                <a:ext uri="{FF2B5EF4-FFF2-40B4-BE49-F238E27FC236}">
                  <a16:creationId xmlns="" xmlns:a16="http://schemas.microsoft.com/office/drawing/2014/main" id="{D36F322A-F3B5-4192-8177-09DF919CDD2A}"/>
                </a:ext>
              </a:extLst>
            </p:cNvPr>
            <p:cNvSpPr/>
            <p:nvPr/>
          </p:nvSpPr>
          <p:spPr>
            <a:xfrm>
              <a:off x="5033137" y="995425"/>
              <a:ext cx="557784" cy="300227"/>
            </a:xfrm>
            <a:prstGeom prst="rect">
              <a:avLst/>
            </a:prstGeom>
            <a:blipFill>
              <a:blip r:embed="rId8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" name="object 136">
              <a:extLst>
                <a:ext uri="{FF2B5EF4-FFF2-40B4-BE49-F238E27FC236}">
                  <a16:creationId xmlns="" xmlns:a16="http://schemas.microsoft.com/office/drawing/2014/main" id="{6E623127-BF6B-41A7-9626-0BC49EEE4089}"/>
                </a:ext>
              </a:extLst>
            </p:cNvPr>
            <p:cNvSpPr/>
            <p:nvPr/>
          </p:nvSpPr>
          <p:spPr>
            <a:xfrm>
              <a:off x="5453761" y="995425"/>
              <a:ext cx="372465" cy="300227"/>
            </a:xfrm>
            <a:prstGeom prst="rect">
              <a:avLst/>
            </a:prstGeom>
            <a:blipFill>
              <a:blip r:embed="rId8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" name="object 137">
              <a:extLst>
                <a:ext uri="{FF2B5EF4-FFF2-40B4-BE49-F238E27FC236}">
                  <a16:creationId xmlns="" xmlns:a16="http://schemas.microsoft.com/office/drawing/2014/main" id="{D3933ED7-5A56-46F3-A100-98EB72499B71}"/>
                </a:ext>
              </a:extLst>
            </p:cNvPr>
            <p:cNvSpPr/>
            <p:nvPr/>
          </p:nvSpPr>
          <p:spPr>
            <a:xfrm>
              <a:off x="5687313" y="995425"/>
              <a:ext cx="557784" cy="300227"/>
            </a:xfrm>
            <a:prstGeom prst="rect">
              <a:avLst/>
            </a:prstGeom>
            <a:blipFill>
              <a:blip r:embed="rId8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" name="object 138">
              <a:extLst>
                <a:ext uri="{FF2B5EF4-FFF2-40B4-BE49-F238E27FC236}">
                  <a16:creationId xmlns="" xmlns:a16="http://schemas.microsoft.com/office/drawing/2014/main" id="{D9ABC2AF-1F8B-41A5-8EA8-584B2AC8AC79}"/>
                </a:ext>
              </a:extLst>
            </p:cNvPr>
            <p:cNvSpPr/>
            <p:nvPr/>
          </p:nvSpPr>
          <p:spPr>
            <a:xfrm>
              <a:off x="6107938" y="995425"/>
              <a:ext cx="743712" cy="300227"/>
            </a:xfrm>
            <a:prstGeom prst="rect">
              <a:avLst/>
            </a:prstGeom>
            <a:blipFill>
              <a:blip r:embed="rId9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" name="object 139">
              <a:extLst>
                <a:ext uri="{FF2B5EF4-FFF2-40B4-BE49-F238E27FC236}">
                  <a16:creationId xmlns="" xmlns:a16="http://schemas.microsoft.com/office/drawing/2014/main" id="{A6E7B763-1568-4013-A501-E1469C22EE6B}"/>
                </a:ext>
              </a:extLst>
            </p:cNvPr>
            <p:cNvSpPr/>
            <p:nvPr/>
          </p:nvSpPr>
          <p:spPr>
            <a:xfrm>
              <a:off x="6716013" y="995425"/>
              <a:ext cx="929640" cy="300227"/>
            </a:xfrm>
            <a:prstGeom prst="rect">
              <a:avLst/>
            </a:prstGeom>
            <a:blipFill>
              <a:blip r:embed="rId9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" name="object 140">
              <a:extLst>
                <a:ext uri="{FF2B5EF4-FFF2-40B4-BE49-F238E27FC236}">
                  <a16:creationId xmlns="" xmlns:a16="http://schemas.microsoft.com/office/drawing/2014/main" id="{6D18D389-6132-4336-A435-C4A5098F6688}"/>
                </a:ext>
              </a:extLst>
            </p:cNvPr>
            <p:cNvSpPr/>
            <p:nvPr/>
          </p:nvSpPr>
          <p:spPr>
            <a:xfrm>
              <a:off x="7511795" y="995425"/>
              <a:ext cx="554354" cy="300227"/>
            </a:xfrm>
            <a:prstGeom prst="rect">
              <a:avLst/>
            </a:prstGeom>
            <a:blipFill>
              <a:blip r:embed="rId9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" name="object 141">
              <a:extLst>
                <a:ext uri="{FF2B5EF4-FFF2-40B4-BE49-F238E27FC236}">
                  <a16:creationId xmlns="" xmlns:a16="http://schemas.microsoft.com/office/drawing/2014/main" id="{733B9EC1-4CF8-4BFB-B9EB-CBC626D23B83}"/>
                </a:ext>
              </a:extLst>
            </p:cNvPr>
            <p:cNvSpPr/>
            <p:nvPr/>
          </p:nvSpPr>
          <p:spPr>
            <a:xfrm>
              <a:off x="7955279" y="995425"/>
              <a:ext cx="929640" cy="300227"/>
            </a:xfrm>
            <a:prstGeom prst="rect">
              <a:avLst/>
            </a:prstGeom>
            <a:blipFill>
              <a:blip r:embed="rId9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" name="object 142">
              <a:extLst>
                <a:ext uri="{FF2B5EF4-FFF2-40B4-BE49-F238E27FC236}">
                  <a16:creationId xmlns="" xmlns:a16="http://schemas.microsoft.com/office/drawing/2014/main" id="{1CF20C92-6BAD-4F12-9B9A-44E104D881F1}"/>
                </a:ext>
              </a:extLst>
            </p:cNvPr>
            <p:cNvSpPr/>
            <p:nvPr/>
          </p:nvSpPr>
          <p:spPr>
            <a:xfrm>
              <a:off x="8750807" y="995425"/>
              <a:ext cx="557783" cy="300227"/>
            </a:xfrm>
            <a:prstGeom prst="rect">
              <a:avLst/>
            </a:prstGeom>
            <a:blipFill>
              <a:blip r:embed="rId9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5" name="object 143">
            <a:extLst>
              <a:ext uri="{FF2B5EF4-FFF2-40B4-BE49-F238E27FC236}">
                <a16:creationId xmlns="" xmlns:a16="http://schemas.microsoft.com/office/drawing/2014/main" id="{C599FA00-1CF4-468F-A16D-A1A7A1A78AB8}"/>
              </a:ext>
            </a:extLst>
          </p:cNvPr>
          <p:cNvSpPr txBox="1"/>
          <p:nvPr/>
        </p:nvSpPr>
        <p:spPr>
          <a:xfrm>
            <a:off x="284167" y="1102203"/>
            <a:ext cx="8576017" cy="705766"/>
          </a:xfrm>
          <a:prstGeom prst="rect">
            <a:avLst/>
          </a:prstGeom>
        </p:spPr>
        <p:txBody>
          <a:bodyPr vert="horz" wrap="square" lIns="0" tIns="109025" rIns="0" bIns="0" rtlCol="0">
            <a:spAutoFit/>
          </a:bodyPr>
          <a:lstStyle/>
          <a:p>
            <a:pPr marL="84408" defTabSz="844083" latinLnBrk="1">
              <a:spcBef>
                <a:spcPts val="858"/>
              </a:spcBef>
            </a:pPr>
            <a:r>
              <a:rPr sz="1477" spc="-5" dirty="0">
                <a:solidFill>
                  <a:prstClr val="black"/>
                </a:solidFill>
                <a:latin typeface="Wingdings"/>
                <a:cs typeface="Wingdings"/>
              </a:rPr>
              <a:t></a:t>
            </a:r>
            <a:endParaRPr sz="1477">
              <a:solidFill>
                <a:prstClr val="black"/>
              </a:solidFill>
              <a:latin typeface="Wingdings"/>
              <a:cs typeface="Wingdings"/>
            </a:endParaRPr>
          </a:p>
          <a:p>
            <a:pPr marL="84408" defTabSz="844083" latinLnBrk="1">
              <a:spcBef>
                <a:spcPts val="1066"/>
              </a:spcBef>
            </a:pPr>
            <a:r>
              <a:rPr sz="1477" spc="-5" dirty="0">
                <a:solidFill>
                  <a:prstClr val="black"/>
                </a:solidFill>
                <a:latin typeface="Wingdings"/>
                <a:cs typeface="Wingdings"/>
              </a:rPr>
              <a:t></a:t>
            </a:r>
            <a:endParaRPr sz="1477">
              <a:solidFill>
                <a:prstClr val="black"/>
              </a:solidFill>
              <a:latin typeface="Wingdings"/>
              <a:cs typeface="Wingdings"/>
            </a:endParaRPr>
          </a:p>
        </p:txBody>
      </p:sp>
      <p:grpSp>
        <p:nvGrpSpPr>
          <p:cNvPr id="226" name="object 144">
            <a:extLst>
              <a:ext uri="{FF2B5EF4-FFF2-40B4-BE49-F238E27FC236}">
                <a16:creationId xmlns="" xmlns:a16="http://schemas.microsoft.com/office/drawing/2014/main" id="{A19EC192-28FB-48FB-9AE3-E75C07AD97FD}"/>
              </a:ext>
            </a:extLst>
          </p:cNvPr>
          <p:cNvGrpSpPr/>
          <p:nvPr/>
        </p:nvGrpSpPr>
        <p:grpSpPr>
          <a:xfrm>
            <a:off x="613632" y="1542756"/>
            <a:ext cx="8151055" cy="277251"/>
            <a:chOff x="664768" y="1385569"/>
            <a:chExt cx="8830310" cy="300355"/>
          </a:xfrm>
        </p:grpSpPr>
        <p:sp>
          <p:nvSpPr>
            <p:cNvPr id="227" name="object 145">
              <a:extLst>
                <a:ext uri="{FF2B5EF4-FFF2-40B4-BE49-F238E27FC236}">
                  <a16:creationId xmlns="" xmlns:a16="http://schemas.microsoft.com/office/drawing/2014/main" id="{427C132E-6361-4CBB-95A8-ADBC18C4A903}"/>
                </a:ext>
              </a:extLst>
            </p:cNvPr>
            <p:cNvSpPr/>
            <p:nvPr/>
          </p:nvSpPr>
          <p:spPr>
            <a:xfrm>
              <a:off x="664768" y="1385569"/>
              <a:ext cx="557784" cy="300227"/>
            </a:xfrm>
            <a:prstGeom prst="rect">
              <a:avLst/>
            </a:prstGeom>
            <a:blipFill>
              <a:blip r:embed="rId9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" name="object 146">
              <a:extLst>
                <a:ext uri="{FF2B5EF4-FFF2-40B4-BE49-F238E27FC236}">
                  <a16:creationId xmlns="" xmlns:a16="http://schemas.microsoft.com/office/drawing/2014/main" id="{A84F6EA6-A95C-4EE1-8B54-ABC9241B80AF}"/>
                </a:ext>
              </a:extLst>
            </p:cNvPr>
            <p:cNvSpPr/>
            <p:nvPr/>
          </p:nvSpPr>
          <p:spPr>
            <a:xfrm>
              <a:off x="1085392" y="1385569"/>
              <a:ext cx="475488" cy="300227"/>
            </a:xfrm>
            <a:prstGeom prst="rect">
              <a:avLst/>
            </a:prstGeom>
            <a:blipFill>
              <a:blip r:embed="rId9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" name="object 147">
              <a:extLst>
                <a:ext uri="{FF2B5EF4-FFF2-40B4-BE49-F238E27FC236}">
                  <a16:creationId xmlns="" xmlns:a16="http://schemas.microsoft.com/office/drawing/2014/main" id="{F7FB25E4-7BE4-46CC-B421-C5CAAA085C45}"/>
                </a:ext>
              </a:extLst>
            </p:cNvPr>
            <p:cNvSpPr/>
            <p:nvPr/>
          </p:nvSpPr>
          <p:spPr>
            <a:xfrm>
              <a:off x="1441958" y="1385569"/>
              <a:ext cx="557784" cy="300227"/>
            </a:xfrm>
            <a:prstGeom prst="rect">
              <a:avLst/>
            </a:prstGeom>
            <a:blipFill>
              <a:blip r:embed="rId9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" name="object 148">
              <a:extLst>
                <a:ext uri="{FF2B5EF4-FFF2-40B4-BE49-F238E27FC236}">
                  <a16:creationId xmlns="" xmlns:a16="http://schemas.microsoft.com/office/drawing/2014/main" id="{F7E8A049-8B87-4E84-85AF-E97BB7DCB833}"/>
                </a:ext>
              </a:extLst>
            </p:cNvPr>
            <p:cNvSpPr/>
            <p:nvPr/>
          </p:nvSpPr>
          <p:spPr>
            <a:xfrm>
              <a:off x="1862582" y="1385569"/>
              <a:ext cx="930020" cy="300227"/>
            </a:xfrm>
            <a:prstGeom prst="rect">
              <a:avLst/>
            </a:prstGeom>
            <a:blipFill>
              <a:blip r:embed="rId9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" name="object 149">
              <a:extLst>
                <a:ext uri="{FF2B5EF4-FFF2-40B4-BE49-F238E27FC236}">
                  <a16:creationId xmlns="" xmlns:a16="http://schemas.microsoft.com/office/drawing/2014/main" id="{0166F687-4A30-4B0C-B66E-D4BC1FBDB8A6}"/>
                </a:ext>
              </a:extLst>
            </p:cNvPr>
            <p:cNvSpPr/>
            <p:nvPr/>
          </p:nvSpPr>
          <p:spPr>
            <a:xfrm>
              <a:off x="2658490" y="1385569"/>
              <a:ext cx="929640" cy="300227"/>
            </a:xfrm>
            <a:prstGeom prst="rect">
              <a:avLst/>
            </a:prstGeom>
            <a:blipFill>
              <a:blip r:embed="rId9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" name="object 150">
              <a:extLst>
                <a:ext uri="{FF2B5EF4-FFF2-40B4-BE49-F238E27FC236}">
                  <a16:creationId xmlns="" xmlns:a16="http://schemas.microsoft.com/office/drawing/2014/main" id="{5044B656-6893-43BF-839A-4A12ADEB4976}"/>
                </a:ext>
              </a:extLst>
            </p:cNvPr>
            <p:cNvSpPr/>
            <p:nvPr/>
          </p:nvSpPr>
          <p:spPr>
            <a:xfrm>
              <a:off x="3454019" y="1385569"/>
              <a:ext cx="930021" cy="300227"/>
            </a:xfrm>
            <a:prstGeom prst="rect">
              <a:avLst/>
            </a:prstGeom>
            <a:blipFill>
              <a:blip r:embed="rId10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" name="object 151">
              <a:extLst>
                <a:ext uri="{FF2B5EF4-FFF2-40B4-BE49-F238E27FC236}">
                  <a16:creationId xmlns="" xmlns:a16="http://schemas.microsoft.com/office/drawing/2014/main" id="{45529446-0084-4CD6-AA2E-751691B4CC19}"/>
                </a:ext>
              </a:extLst>
            </p:cNvPr>
            <p:cNvSpPr/>
            <p:nvPr/>
          </p:nvSpPr>
          <p:spPr>
            <a:xfrm>
              <a:off x="4249801" y="1385569"/>
              <a:ext cx="594360" cy="300227"/>
            </a:xfrm>
            <a:prstGeom prst="rect">
              <a:avLst/>
            </a:prstGeom>
            <a:blipFill>
              <a:blip r:embed="rId10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" name="object 152">
              <a:extLst>
                <a:ext uri="{FF2B5EF4-FFF2-40B4-BE49-F238E27FC236}">
                  <a16:creationId xmlns="" xmlns:a16="http://schemas.microsoft.com/office/drawing/2014/main" id="{A0BF22EB-18B3-4EE9-B67C-3C8C9B3C78B2}"/>
                </a:ext>
              </a:extLst>
            </p:cNvPr>
            <p:cNvSpPr/>
            <p:nvPr/>
          </p:nvSpPr>
          <p:spPr>
            <a:xfrm>
              <a:off x="4725289" y="1385569"/>
              <a:ext cx="743712" cy="300227"/>
            </a:xfrm>
            <a:prstGeom prst="rect">
              <a:avLst/>
            </a:prstGeom>
            <a:blipFill>
              <a:blip r:embed="rId8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" name="object 153">
              <a:extLst>
                <a:ext uri="{FF2B5EF4-FFF2-40B4-BE49-F238E27FC236}">
                  <a16:creationId xmlns="" xmlns:a16="http://schemas.microsoft.com/office/drawing/2014/main" id="{832B51DE-2476-4A29-B577-7F49A1B80B6A}"/>
                </a:ext>
              </a:extLst>
            </p:cNvPr>
            <p:cNvSpPr/>
            <p:nvPr/>
          </p:nvSpPr>
          <p:spPr>
            <a:xfrm>
              <a:off x="5334889" y="1385569"/>
              <a:ext cx="744118" cy="300227"/>
            </a:xfrm>
            <a:prstGeom prst="rect">
              <a:avLst/>
            </a:prstGeom>
            <a:blipFill>
              <a:blip r:embed="rId10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" name="object 154">
              <a:extLst>
                <a:ext uri="{FF2B5EF4-FFF2-40B4-BE49-F238E27FC236}">
                  <a16:creationId xmlns="" xmlns:a16="http://schemas.microsoft.com/office/drawing/2014/main" id="{F5F490A1-789E-4016-BED5-08F46F3AD960}"/>
                </a:ext>
              </a:extLst>
            </p:cNvPr>
            <p:cNvSpPr/>
            <p:nvPr/>
          </p:nvSpPr>
          <p:spPr>
            <a:xfrm>
              <a:off x="5943345" y="1385569"/>
              <a:ext cx="557784" cy="300227"/>
            </a:xfrm>
            <a:prstGeom prst="rect">
              <a:avLst/>
            </a:prstGeom>
            <a:blipFill>
              <a:blip r:embed="rId10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" name="object 155">
              <a:extLst>
                <a:ext uri="{FF2B5EF4-FFF2-40B4-BE49-F238E27FC236}">
                  <a16:creationId xmlns="" xmlns:a16="http://schemas.microsoft.com/office/drawing/2014/main" id="{9ECFBDBC-DFD9-44DF-AFFF-14D04971E215}"/>
                </a:ext>
              </a:extLst>
            </p:cNvPr>
            <p:cNvSpPr/>
            <p:nvPr/>
          </p:nvSpPr>
          <p:spPr>
            <a:xfrm>
              <a:off x="6363970" y="1385569"/>
              <a:ext cx="1115568" cy="300227"/>
            </a:xfrm>
            <a:prstGeom prst="rect">
              <a:avLst/>
            </a:prstGeom>
            <a:blipFill>
              <a:blip r:embed="rId10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" name="object 156">
              <a:extLst>
                <a:ext uri="{FF2B5EF4-FFF2-40B4-BE49-F238E27FC236}">
                  <a16:creationId xmlns="" xmlns:a16="http://schemas.microsoft.com/office/drawing/2014/main" id="{4E0523A4-58D6-49A7-97C8-2785EDC5B9B8}"/>
                </a:ext>
              </a:extLst>
            </p:cNvPr>
            <p:cNvSpPr/>
            <p:nvPr/>
          </p:nvSpPr>
          <p:spPr>
            <a:xfrm>
              <a:off x="7345426" y="1385569"/>
              <a:ext cx="1115936" cy="300227"/>
            </a:xfrm>
            <a:prstGeom prst="rect">
              <a:avLst/>
            </a:prstGeom>
            <a:blipFill>
              <a:blip r:embed="rId10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" name="object 157">
              <a:extLst>
                <a:ext uri="{FF2B5EF4-FFF2-40B4-BE49-F238E27FC236}">
                  <a16:creationId xmlns="" xmlns:a16="http://schemas.microsoft.com/office/drawing/2014/main" id="{F4E4EA46-B1E8-4310-8404-5D88937330FE}"/>
                </a:ext>
              </a:extLst>
            </p:cNvPr>
            <p:cNvSpPr/>
            <p:nvPr/>
          </p:nvSpPr>
          <p:spPr>
            <a:xfrm>
              <a:off x="8328659" y="1385569"/>
              <a:ext cx="743711" cy="300227"/>
            </a:xfrm>
            <a:prstGeom prst="rect">
              <a:avLst/>
            </a:prstGeom>
            <a:blipFill>
              <a:blip r:embed="rId10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" name="object 158">
              <a:extLst>
                <a:ext uri="{FF2B5EF4-FFF2-40B4-BE49-F238E27FC236}">
                  <a16:creationId xmlns="" xmlns:a16="http://schemas.microsoft.com/office/drawing/2014/main" id="{3AE66C88-8B31-401F-9FC4-949071FD1A80}"/>
                </a:ext>
              </a:extLst>
            </p:cNvPr>
            <p:cNvSpPr/>
            <p:nvPr/>
          </p:nvSpPr>
          <p:spPr>
            <a:xfrm>
              <a:off x="8936736" y="1385569"/>
              <a:ext cx="557783" cy="300227"/>
            </a:xfrm>
            <a:prstGeom prst="rect">
              <a:avLst/>
            </a:prstGeom>
            <a:blipFill>
              <a:blip r:embed="rId10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41" name="object 159">
            <a:extLst>
              <a:ext uri="{FF2B5EF4-FFF2-40B4-BE49-F238E27FC236}">
                <a16:creationId xmlns="" xmlns:a16="http://schemas.microsoft.com/office/drawing/2014/main" id="{59576C37-F2BF-46B1-BBB7-EAD699563B09}"/>
              </a:ext>
            </a:extLst>
          </p:cNvPr>
          <p:cNvSpPr/>
          <p:nvPr/>
        </p:nvSpPr>
        <p:spPr>
          <a:xfrm>
            <a:off x="782808" y="2136999"/>
            <a:ext cx="279594" cy="99411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160">
            <a:extLst>
              <a:ext uri="{FF2B5EF4-FFF2-40B4-BE49-F238E27FC236}">
                <a16:creationId xmlns="" xmlns:a16="http://schemas.microsoft.com/office/drawing/2014/main" id="{AADB0E6D-1CF9-41C2-83FA-48CD93344504}"/>
              </a:ext>
            </a:extLst>
          </p:cNvPr>
          <p:cNvSpPr/>
          <p:nvPr/>
        </p:nvSpPr>
        <p:spPr>
          <a:xfrm>
            <a:off x="6075836" y="2136999"/>
            <a:ext cx="281470" cy="99411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161">
            <a:extLst>
              <a:ext uri="{FF2B5EF4-FFF2-40B4-BE49-F238E27FC236}">
                <a16:creationId xmlns="" xmlns:a16="http://schemas.microsoft.com/office/drawing/2014/main" id="{4420536F-6436-4E93-8088-98CF7287C181}"/>
              </a:ext>
            </a:extLst>
          </p:cNvPr>
          <p:cNvSpPr/>
          <p:nvPr/>
        </p:nvSpPr>
        <p:spPr>
          <a:xfrm>
            <a:off x="4038951" y="2136999"/>
            <a:ext cx="278775" cy="99411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162">
            <a:extLst>
              <a:ext uri="{FF2B5EF4-FFF2-40B4-BE49-F238E27FC236}">
                <a16:creationId xmlns="" xmlns:a16="http://schemas.microsoft.com/office/drawing/2014/main" id="{2B65218E-CAF9-4FD8-AA0C-BF032734DCCB}"/>
              </a:ext>
            </a:extLst>
          </p:cNvPr>
          <p:cNvSpPr/>
          <p:nvPr/>
        </p:nvSpPr>
        <p:spPr>
          <a:xfrm>
            <a:off x="3632865" y="2136999"/>
            <a:ext cx="281119" cy="99411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163">
            <a:extLst>
              <a:ext uri="{FF2B5EF4-FFF2-40B4-BE49-F238E27FC236}">
                <a16:creationId xmlns="" xmlns:a16="http://schemas.microsoft.com/office/drawing/2014/main" id="{0267244C-1FD0-42FF-A1B8-968987609D2B}"/>
              </a:ext>
            </a:extLst>
          </p:cNvPr>
          <p:cNvSpPr/>
          <p:nvPr/>
        </p:nvSpPr>
        <p:spPr>
          <a:xfrm>
            <a:off x="6887893" y="2136999"/>
            <a:ext cx="280768" cy="99411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46" name="object 164">
            <a:extLst>
              <a:ext uri="{FF2B5EF4-FFF2-40B4-BE49-F238E27FC236}">
                <a16:creationId xmlns="" xmlns:a16="http://schemas.microsoft.com/office/drawing/2014/main" id="{5666F07F-C2B2-4639-8A45-318B0D6FE0EF}"/>
              </a:ext>
            </a:extLst>
          </p:cNvPr>
          <p:cNvGrpSpPr/>
          <p:nvPr/>
        </p:nvGrpSpPr>
        <p:grpSpPr>
          <a:xfrm>
            <a:off x="3599219" y="3377535"/>
            <a:ext cx="1947789" cy="299525"/>
            <a:chOff x="3899153" y="3373246"/>
            <a:chExt cx="2110105" cy="324485"/>
          </a:xfrm>
        </p:grpSpPr>
        <p:sp>
          <p:nvSpPr>
            <p:cNvPr id="247" name="object 165">
              <a:extLst>
                <a:ext uri="{FF2B5EF4-FFF2-40B4-BE49-F238E27FC236}">
                  <a16:creationId xmlns="" xmlns:a16="http://schemas.microsoft.com/office/drawing/2014/main" id="{B129748E-14CA-411D-BD88-7F3C2F2188D5}"/>
                </a:ext>
              </a:extLst>
            </p:cNvPr>
            <p:cNvSpPr/>
            <p:nvPr/>
          </p:nvSpPr>
          <p:spPr>
            <a:xfrm>
              <a:off x="4126991" y="3373246"/>
              <a:ext cx="416560" cy="263651"/>
            </a:xfrm>
            <a:prstGeom prst="rect">
              <a:avLst/>
            </a:prstGeom>
            <a:blipFill>
              <a:blip r:embed="rId1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" name="object 166">
              <a:extLst>
                <a:ext uri="{FF2B5EF4-FFF2-40B4-BE49-F238E27FC236}">
                  <a16:creationId xmlns="" xmlns:a16="http://schemas.microsoft.com/office/drawing/2014/main" id="{6E9181DB-8FE3-4802-9566-345312C58EF6}"/>
                </a:ext>
              </a:extLst>
            </p:cNvPr>
            <p:cNvSpPr/>
            <p:nvPr/>
          </p:nvSpPr>
          <p:spPr>
            <a:xfrm>
              <a:off x="4492751" y="3373246"/>
              <a:ext cx="756285" cy="263651"/>
            </a:xfrm>
            <a:prstGeom prst="rect">
              <a:avLst/>
            </a:prstGeom>
            <a:blipFill>
              <a:blip r:embed="rId1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" name="object 167">
              <a:extLst>
                <a:ext uri="{FF2B5EF4-FFF2-40B4-BE49-F238E27FC236}">
                  <a16:creationId xmlns="" xmlns:a16="http://schemas.microsoft.com/office/drawing/2014/main" id="{189B4B41-65C3-4E30-8305-36167B947209}"/>
                </a:ext>
              </a:extLst>
            </p:cNvPr>
            <p:cNvSpPr/>
            <p:nvPr/>
          </p:nvSpPr>
          <p:spPr>
            <a:xfrm>
              <a:off x="5149849" y="3373246"/>
              <a:ext cx="457200" cy="263651"/>
            </a:xfrm>
            <a:prstGeom prst="rect">
              <a:avLst/>
            </a:prstGeom>
            <a:blipFill>
              <a:blip r:embed="rId1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" name="object 168">
              <a:extLst>
                <a:ext uri="{FF2B5EF4-FFF2-40B4-BE49-F238E27FC236}">
                  <a16:creationId xmlns="" xmlns:a16="http://schemas.microsoft.com/office/drawing/2014/main" id="{3162CD1C-FFA2-4FA5-8C11-56CE6CEC9666}"/>
                </a:ext>
              </a:extLst>
            </p:cNvPr>
            <p:cNvSpPr/>
            <p:nvPr/>
          </p:nvSpPr>
          <p:spPr>
            <a:xfrm>
              <a:off x="5475985" y="3373246"/>
              <a:ext cx="457200" cy="263651"/>
            </a:xfrm>
            <a:prstGeom prst="rect">
              <a:avLst/>
            </a:prstGeom>
            <a:blipFill>
              <a:blip r:embed="rId1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" name="object 169">
              <a:extLst>
                <a:ext uri="{FF2B5EF4-FFF2-40B4-BE49-F238E27FC236}">
                  <a16:creationId xmlns="" xmlns:a16="http://schemas.microsoft.com/office/drawing/2014/main" id="{CB80817C-08E2-4ED9-A490-8BF19F8C5654}"/>
                </a:ext>
              </a:extLst>
            </p:cNvPr>
            <p:cNvSpPr/>
            <p:nvPr/>
          </p:nvSpPr>
          <p:spPr>
            <a:xfrm>
              <a:off x="3899153" y="3687317"/>
              <a:ext cx="2110105" cy="0"/>
            </a:xfrm>
            <a:custGeom>
              <a:avLst/>
              <a:gdLst/>
              <a:ahLst/>
              <a:cxnLst/>
              <a:rect l="l" t="t" r="r" b="b"/>
              <a:pathLst>
                <a:path w="2110104">
                  <a:moveTo>
                    <a:pt x="0" y="0"/>
                  </a:moveTo>
                  <a:lnTo>
                    <a:pt x="2109597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52" name="object 170">
            <a:extLst>
              <a:ext uri="{FF2B5EF4-FFF2-40B4-BE49-F238E27FC236}">
                <a16:creationId xmlns="" xmlns:a16="http://schemas.microsoft.com/office/drawing/2014/main" id="{10A2443B-7845-4AB7-8F1B-4F73BE1D396A}"/>
              </a:ext>
            </a:extLst>
          </p:cNvPr>
          <p:cNvGrpSpPr/>
          <p:nvPr/>
        </p:nvGrpSpPr>
        <p:grpSpPr>
          <a:xfrm>
            <a:off x="7944026" y="3867913"/>
            <a:ext cx="871610" cy="2485878"/>
            <a:chOff x="8606028" y="3904488"/>
            <a:chExt cx="944244" cy="2693035"/>
          </a:xfrm>
        </p:grpSpPr>
        <p:sp>
          <p:nvSpPr>
            <p:cNvPr id="253" name="object 171">
              <a:extLst>
                <a:ext uri="{FF2B5EF4-FFF2-40B4-BE49-F238E27FC236}">
                  <a16:creationId xmlns="" xmlns:a16="http://schemas.microsoft.com/office/drawing/2014/main" id="{14BBE066-BD35-4B80-AD97-512B2C7321A7}"/>
                </a:ext>
              </a:extLst>
            </p:cNvPr>
            <p:cNvSpPr/>
            <p:nvPr/>
          </p:nvSpPr>
          <p:spPr>
            <a:xfrm>
              <a:off x="9019286" y="4636643"/>
              <a:ext cx="325755" cy="106680"/>
            </a:xfrm>
            <a:custGeom>
              <a:avLst/>
              <a:gdLst/>
              <a:ahLst/>
              <a:cxnLst/>
              <a:rect l="l" t="t" r="r" b="b"/>
              <a:pathLst>
                <a:path w="325754" h="106679">
                  <a:moveTo>
                    <a:pt x="12954" y="2031"/>
                  </a:moveTo>
                  <a:lnTo>
                    <a:pt x="0" y="2031"/>
                  </a:lnTo>
                  <a:lnTo>
                    <a:pt x="0" y="104774"/>
                  </a:lnTo>
                  <a:lnTo>
                    <a:pt x="12954" y="104774"/>
                  </a:lnTo>
                  <a:lnTo>
                    <a:pt x="12954" y="72262"/>
                  </a:lnTo>
                  <a:lnTo>
                    <a:pt x="28586" y="53593"/>
                  </a:lnTo>
                  <a:lnTo>
                    <a:pt x="12954" y="53593"/>
                  </a:lnTo>
                  <a:lnTo>
                    <a:pt x="12954" y="2031"/>
                  </a:lnTo>
                  <a:close/>
                </a:path>
                <a:path w="325754" h="106679">
                  <a:moveTo>
                    <a:pt x="44709" y="51180"/>
                  </a:moveTo>
                  <a:lnTo>
                    <a:pt x="30607" y="51180"/>
                  </a:lnTo>
                  <a:lnTo>
                    <a:pt x="61341" y="104774"/>
                  </a:lnTo>
                  <a:lnTo>
                    <a:pt x="75946" y="104774"/>
                  </a:lnTo>
                  <a:lnTo>
                    <a:pt x="44709" y="51180"/>
                  </a:lnTo>
                  <a:close/>
                </a:path>
                <a:path w="325754" h="106679">
                  <a:moveTo>
                    <a:pt x="70866" y="2031"/>
                  </a:moveTo>
                  <a:lnTo>
                    <a:pt x="56388" y="2031"/>
                  </a:lnTo>
                  <a:lnTo>
                    <a:pt x="13462" y="53593"/>
                  </a:lnTo>
                  <a:lnTo>
                    <a:pt x="28586" y="53593"/>
                  </a:lnTo>
                  <a:lnTo>
                    <a:pt x="30607" y="51180"/>
                  </a:lnTo>
                  <a:lnTo>
                    <a:pt x="44709" y="51180"/>
                  </a:lnTo>
                  <a:lnTo>
                    <a:pt x="38862" y="41147"/>
                  </a:lnTo>
                  <a:lnTo>
                    <a:pt x="70866" y="2031"/>
                  </a:lnTo>
                  <a:close/>
                </a:path>
                <a:path w="325754" h="106679">
                  <a:moveTo>
                    <a:pt x="262382" y="82422"/>
                  </a:moveTo>
                  <a:lnTo>
                    <a:pt x="254635" y="91312"/>
                  </a:lnTo>
                  <a:lnTo>
                    <a:pt x="259207" y="96011"/>
                  </a:lnTo>
                  <a:lnTo>
                    <a:pt x="264541" y="99694"/>
                  </a:lnTo>
                  <a:lnTo>
                    <a:pt x="270637" y="102488"/>
                  </a:lnTo>
                  <a:lnTo>
                    <a:pt x="276733" y="105155"/>
                  </a:lnTo>
                  <a:lnTo>
                    <a:pt x="283337" y="106552"/>
                  </a:lnTo>
                  <a:lnTo>
                    <a:pt x="290703" y="106552"/>
                  </a:lnTo>
                  <a:lnTo>
                    <a:pt x="319348" y="95249"/>
                  </a:lnTo>
                  <a:lnTo>
                    <a:pt x="290830" y="95249"/>
                  </a:lnTo>
                  <a:lnTo>
                    <a:pt x="285496" y="95122"/>
                  </a:lnTo>
                  <a:lnTo>
                    <a:pt x="280289" y="93979"/>
                  </a:lnTo>
                  <a:lnTo>
                    <a:pt x="275463" y="91693"/>
                  </a:lnTo>
                  <a:lnTo>
                    <a:pt x="270510" y="89407"/>
                  </a:lnTo>
                  <a:lnTo>
                    <a:pt x="266192" y="86359"/>
                  </a:lnTo>
                  <a:lnTo>
                    <a:pt x="262382" y="82422"/>
                  </a:lnTo>
                  <a:close/>
                </a:path>
                <a:path w="325754" h="106679">
                  <a:moveTo>
                    <a:pt x="291973" y="0"/>
                  </a:moveTo>
                  <a:lnTo>
                    <a:pt x="259715" y="19303"/>
                  </a:lnTo>
                  <a:lnTo>
                    <a:pt x="259715" y="32384"/>
                  </a:lnTo>
                  <a:lnTo>
                    <a:pt x="260731" y="36575"/>
                  </a:lnTo>
                  <a:lnTo>
                    <a:pt x="265049" y="43433"/>
                  </a:lnTo>
                  <a:lnTo>
                    <a:pt x="267589" y="46227"/>
                  </a:lnTo>
                  <a:lnTo>
                    <a:pt x="270764" y="48386"/>
                  </a:lnTo>
                  <a:lnTo>
                    <a:pt x="273939" y="50672"/>
                  </a:lnTo>
                  <a:lnTo>
                    <a:pt x="277241" y="52323"/>
                  </a:lnTo>
                  <a:lnTo>
                    <a:pt x="295275" y="60197"/>
                  </a:lnTo>
                  <a:lnTo>
                    <a:pt x="300228" y="62229"/>
                  </a:lnTo>
                  <a:lnTo>
                    <a:pt x="304292" y="64388"/>
                  </a:lnTo>
                  <a:lnTo>
                    <a:pt x="310642" y="69468"/>
                  </a:lnTo>
                  <a:lnTo>
                    <a:pt x="312293" y="73278"/>
                  </a:lnTo>
                  <a:lnTo>
                    <a:pt x="312420" y="83565"/>
                  </a:lnTo>
                  <a:lnTo>
                    <a:pt x="310515" y="87629"/>
                  </a:lnTo>
                  <a:lnTo>
                    <a:pt x="306705" y="90550"/>
                  </a:lnTo>
                  <a:lnTo>
                    <a:pt x="302895" y="93598"/>
                  </a:lnTo>
                  <a:lnTo>
                    <a:pt x="297688" y="95122"/>
                  </a:lnTo>
                  <a:lnTo>
                    <a:pt x="290830" y="95249"/>
                  </a:lnTo>
                  <a:lnTo>
                    <a:pt x="319348" y="95249"/>
                  </a:lnTo>
                  <a:lnTo>
                    <a:pt x="322325" y="92582"/>
                  </a:lnTo>
                  <a:lnTo>
                    <a:pt x="325500" y="85724"/>
                  </a:lnTo>
                  <a:lnTo>
                    <a:pt x="325614" y="78358"/>
                  </a:lnTo>
                  <a:lnTo>
                    <a:pt x="325500" y="69849"/>
                  </a:lnTo>
                  <a:lnTo>
                    <a:pt x="323469" y="64007"/>
                  </a:lnTo>
                  <a:lnTo>
                    <a:pt x="319532" y="59943"/>
                  </a:lnTo>
                  <a:lnTo>
                    <a:pt x="315595" y="55752"/>
                  </a:lnTo>
                  <a:lnTo>
                    <a:pt x="310515" y="52323"/>
                  </a:lnTo>
                  <a:lnTo>
                    <a:pt x="304419" y="49910"/>
                  </a:lnTo>
                  <a:lnTo>
                    <a:pt x="289687" y="43560"/>
                  </a:lnTo>
                  <a:lnTo>
                    <a:pt x="272796" y="21843"/>
                  </a:lnTo>
                  <a:lnTo>
                    <a:pt x="274574" y="18160"/>
                  </a:lnTo>
                  <a:lnTo>
                    <a:pt x="281432" y="12826"/>
                  </a:lnTo>
                  <a:lnTo>
                    <a:pt x="286131" y="11429"/>
                  </a:lnTo>
                  <a:lnTo>
                    <a:pt x="291973" y="11302"/>
                  </a:lnTo>
                  <a:lnTo>
                    <a:pt x="320848" y="11302"/>
                  </a:lnTo>
                  <a:lnTo>
                    <a:pt x="318516" y="8889"/>
                  </a:lnTo>
                  <a:lnTo>
                    <a:pt x="314071" y="5841"/>
                  </a:lnTo>
                  <a:lnTo>
                    <a:pt x="308991" y="3555"/>
                  </a:lnTo>
                  <a:lnTo>
                    <a:pt x="303784" y="1269"/>
                  </a:lnTo>
                  <a:lnTo>
                    <a:pt x="298069" y="126"/>
                  </a:lnTo>
                  <a:lnTo>
                    <a:pt x="291973" y="0"/>
                  </a:lnTo>
                  <a:close/>
                </a:path>
                <a:path w="325754" h="106679">
                  <a:moveTo>
                    <a:pt x="320848" y="11302"/>
                  </a:moveTo>
                  <a:lnTo>
                    <a:pt x="291973" y="11302"/>
                  </a:lnTo>
                  <a:lnTo>
                    <a:pt x="296672" y="11429"/>
                  </a:lnTo>
                  <a:lnTo>
                    <a:pt x="300990" y="12318"/>
                  </a:lnTo>
                  <a:lnTo>
                    <a:pt x="304927" y="13969"/>
                  </a:lnTo>
                  <a:lnTo>
                    <a:pt x="308737" y="15747"/>
                  </a:lnTo>
                  <a:lnTo>
                    <a:pt x="312293" y="18033"/>
                  </a:lnTo>
                  <a:lnTo>
                    <a:pt x="315341" y="21081"/>
                  </a:lnTo>
                  <a:lnTo>
                    <a:pt x="322199" y="12699"/>
                  </a:lnTo>
                  <a:lnTo>
                    <a:pt x="320848" y="11302"/>
                  </a:lnTo>
                  <a:close/>
                </a:path>
                <a:path w="325754" h="106679">
                  <a:moveTo>
                    <a:pt x="211836" y="0"/>
                  </a:moveTo>
                  <a:lnTo>
                    <a:pt x="175006" y="16890"/>
                  </a:lnTo>
                  <a:lnTo>
                    <a:pt x="164719" y="53466"/>
                  </a:lnTo>
                  <a:lnTo>
                    <a:pt x="165171" y="61539"/>
                  </a:lnTo>
                  <a:lnTo>
                    <a:pt x="187071" y="100202"/>
                  </a:lnTo>
                  <a:lnTo>
                    <a:pt x="193929" y="104393"/>
                  </a:lnTo>
                  <a:lnTo>
                    <a:pt x="201930" y="106552"/>
                  </a:lnTo>
                  <a:lnTo>
                    <a:pt x="218059" y="106552"/>
                  </a:lnTo>
                  <a:lnTo>
                    <a:pt x="224282" y="105409"/>
                  </a:lnTo>
                  <a:lnTo>
                    <a:pt x="229743" y="103123"/>
                  </a:lnTo>
                  <a:lnTo>
                    <a:pt x="235077" y="100964"/>
                  </a:lnTo>
                  <a:lnTo>
                    <a:pt x="239522" y="98170"/>
                  </a:lnTo>
                  <a:lnTo>
                    <a:pt x="242234" y="95249"/>
                  </a:lnTo>
                  <a:lnTo>
                    <a:pt x="212344" y="95249"/>
                  </a:lnTo>
                  <a:lnTo>
                    <a:pt x="204535" y="94464"/>
                  </a:lnTo>
                  <a:lnTo>
                    <a:pt x="178675" y="62317"/>
                  </a:lnTo>
                  <a:lnTo>
                    <a:pt x="178087" y="53466"/>
                  </a:lnTo>
                  <a:lnTo>
                    <a:pt x="178164" y="51434"/>
                  </a:lnTo>
                  <a:lnTo>
                    <a:pt x="198168" y="14223"/>
                  </a:lnTo>
                  <a:lnTo>
                    <a:pt x="212217" y="11302"/>
                  </a:lnTo>
                  <a:lnTo>
                    <a:pt x="240078" y="11302"/>
                  </a:lnTo>
                  <a:lnTo>
                    <a:pt x="238506" y="9524"/>
                  </a:lnTo>
                  <a:lnTo>
                    <a:pt x="234696" y="6603"/>
                  </a:lnTo>
                  <a:lnTo>
                    <a:pt x="225044" y="1523"/>
                  </a:lnTo>
                  <a:lnTo>
                    <a:pt x="218948" y="126"/>
                  </a:lnTo>
                  <a:lnTo>
                    <a:pt x="211836" y="0"/>
                  </a:lnTo>
                  <a:close/>
                </a:path>
                <a:path w="325754" h="106679">
                  <a:moveTo>
                    <a:pt x="242824" y="51434"/>
                  </a:moveTo>
                  <a:lnTo>
                    <a:pt x="209169" y="51434"/>
                  </a:lnTo>
                  <a:lnTo>
                    <a:pt x="209169" y="62229"/>
                  </a:lnTo>
                  <a:lnTo>
                    <a:pt x="231013" y="62229"/>
                  </a:lnTo>
                  <a:lnTo>
                    <a:pt x="231013" y="89153"/>
                  </a:lnTo>
                  <a:lnTo>
                    <a:pt x="228854" y="91058"/>
                  </a:lnTo>
                  <a:lnTo>
                    <a:pt x="226187" y="92582"/>
                  </a:lnTo>
                  <a:lnTo>
                    <a:pt x="219583" y="94614"/>
                  </a:lnTo>
                  <a:lnTo>
                    <a:pt x="216027" y="95249"/>
                  </a:lnTo>
                  <a:lnTo>
                    <a:pt x="242234" y="95249"/>
                  </a:lnTo>
                  <a:lnTo>
                    <a:pt x="242824" y="94614"/>
                  </a:lnTo>
                  <a:lnTo>
                    <a:pt x="242824" y="51434"/>
                  </a:lnTo>
                  <a:close/>
                </a:path>
                <a:path w="325754" h="106679">
                  <a:moveTo>
                    <a:pt x="240078" y="11302"/>
                  </a:moveTo>
                  <a:lnTo>
                    <a:pt x="212217" y="11302"/>
                  </a:lnTo>
                  <a:lnTo>
                    <a:pt x="217424" y="11429"/>
                  </a:lnTo>
                  <a:lnTo>
                    <a:pt x="221742" y="12318"/>
                  </a:lnTo>
                  <a:lnTo>
                    <a:pt x="225329" y="14239"/>
                  </a:lnTo>
                  <a:lnTo>
                    <a:pt x="228854" y="16001"/>
                  </a:lnTo>
                  <a:lnTo>
                    <a:pt x="231902" y="18414"/>
                  </a:lnTo>
                  <a:lnTo>
                    <a:pt x="234442" y="21208"/>
                  </a:lnTo>
                  <a:lnTo>
                    <a:pt x="241427" y="12826"/>
                  </a:lnTo>
                  <a:lnTo>
                    <a:pt x="240078" y="11302"/>
                  </a:lnTo>
                  <a:close/>
                </a:path>
                <a:path w="325754" h="106679">
                  <a:moveTo>
                    <a:pt x="124968" y="0"/>
                  </a:moveTo>
                  <a:lnTo>
                    <a:pt x="89408" y="16890"/>
                  </a:lnTo>
                  <a:lnTo>
                    <a:pt x="79375" y="53466"/>
                  </a:lnTo>
                  <a:lnTo>
                    <a:pt x="79825" y="61539"/>
                  </a:lnTo>
                  <a:lnTo>
                    <a:pt x="107950" y="104393"/>
                  </a:lnTo>
                  <a:lnTo>
                    <a:pt x="115570" y="106552"/>
                  </a:lnTo>
                  <a:lnTo>
                    <a:pt x="130810" y="106552"/>
                  </a:lnTo>
                  <a:lnTo>
                    <a:pt x="136652" y="105282"/>
                  </a:lnTo>
                  <a:lnTo>
                    <a:pt x="147066" y="100202"/>
                  </a:lnTo>
                  <a:lnTo>
                    <a:pt x="151638" y="96519"/>
                  </a:lnTo>
                  <a:lnTo>
                    <a:pt x="152736" y="95249"/>
                  </a:lnTo>
                  <a:lnTo>
                    <a:pt x="124714" y="95249"/>
                  </a:lnTo>
                  <a:lnTo>
                    <a:pt x="117687" y="94464"/>
                  </a:lnTo>
                  <a:lnTo>
                    <a:pt x="93327" y="62317"/>
                  </a:lnTo>
                  <a:lnTo>
                    <a:pt x="92710" y="52958"/>
                  </a:lnTo>
                  <a:lnTo>
                    <a:pt x="93348" y="43769"/>
                  </a:lnTo>
                  <a:lnTo>
                    <a:pt x="118066" y="12086"/>
                  </a:lnTo>
                  <a:lnTo>
                    <a:pt x="125095" y="11302"/>
                  </a:lnTo>
                  <a:lnTo>
                    <a:pt x="151926" y="11302"/>
                  </a:lnTo>
                  <a:lnTo>
                    <a:pt x="150241" y="9397"/>
                  </a:lnTo>
                  <a:lnTo>
                    <a:pt x="146304" y="6349"/>
                  </a:lnTo>
                  <a:lnTo>
                    <a:pt x="141605" y="3936"/>
                  </a:lnTo>
                  <a:lnTo>
                    <a:pt x="136779" y="1396"/>
                  </a:lnTo>
                  <a:lnTo>
                    <a:pt x="131191" y="126"/>
                  </a:lnTo>
                  <a:lnTo>
                    <a:pt x="124968" y="0"/>
                  </a:lnTo>
                  <a:close/>
                </a:path>
                <a:path w="325754" h="106679">
                  <a:moveTo>
                    <a:pt x="148590" y="83692"/>
                  </a:moveTo>
                  <a:lnTo>
                    <a:pt x="129540" y="95249"/>
                  </a:lnTo>
                  <a:lnTo>
                    <a:pt x="152736" y="95249"/>
                  </a:lnTo>
                  <a:lnTo>
                    <a:pt x="155702" y="91820"/>
                  </a:lnTo>
                  <a:lnTo>
                    <a:pt x="148590" y="83692"/>
                  </a:lnTo>
                  <a:close/>
                </a:path>
                <a:path w="325754" h="106679">
                  <a:moveTo>
                    <a:pt x="151926" y="11302"/>
                  </a:moveTo>
                  <a:lnTo>
                    <a:pt x="125095" y="11302"/>
                  </a:lnTo>
                  <a:lnTo>
                    <a:pt x="129540" y="11429"/>
                  </a:lnTo>
                  <a:lnTo>
                    <a:pt x="133477" y="12318"/>
                  </a:lnTo>
                  <a:lnTo>
                    <a:pt x="136906" y="14096"/>
                  </a:lnTo>
                  <a:lnTo>
                    <a:pt x="140462" y="15874"/>
                  </a:lnTo>
                  <a:lnTo>
                    <a:pt x="143510" y="18287"/>
                  </a:lnTo>
                  <a:lnTo>
                    <a:pt x="146177" y="21208"/>
                  </a:lnTo>
                  <a:lnTo>
                    <a:pt x="153162" y="12699"/>
                  </a:lnTo>
                  <a:lnTo>
                    <a:pt x="151926" y="113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" name="object 172">
              <a:extLst>
                <a:ext uri="{FF2B5EF4-FFF2-40B4-BE49-F238E27FC236}">
                  <a16:creationId xmlns="" xmlns:a16="http://schemas.microsoft.com/office/drawing/2014/main" id="{ECDB348A-F759-4B45-A24A-C8EDBACE259F}"/>
                </a:ext>
              </a:extLst>
            </p:cNvPr>
            <p:cNvSpPr/>
            <p:nvPr/>
          </p:nvSpPr>
          <p:spPr>
            <a:xfrm>
              <a:off x="8606028" y="3904488"/>
              <a:ext cx="943864" cy="2692908"/>
            </a:xfrm>
            <a:prstGeom prst="rect">
              <a:avLst/>
            </a:prstGeom>
            <a:blipFill>
              <a:blip r:embed="rId1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55" name="object 173">
            <a:extLst>
              <a:ext uri="{FF2B5EF4-FFF2-40B4-BE49-F238E27FC236}">
                <a16:creationId xmlns="" xmlns:a16="http://schemas.microsoft.com/office/drawing/2014/main" id="{7B879054-A648-43E4-BC4E-3B1FE4675404}"/>
              </a:ext>
            </a:extLst>
          </p:cNvPr>
          <p:cNvSpPr txBox="1">
            <a:spLocks/>
          </p:cNvSpPr>
          <p:nvPr/>
        </p:nvSpPr>
        <p:spPr>
          <a:xfrm>
            <a:off x="329659" y="6400723"/>
            <a:ext cx="1598306" cy="272314"/>
          </a:xfrm>
          <a:prstGeom prst="rect">
            <a:avLst/>
          </a:prstGeom>
        </p:spPr>
        <p:txBody>
          <a:bodyPr vert="horz" wrap="square" lIns="0" tIns="2345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77" b="0" i="1" kern="1200">
                <a:solidFill>
                  <a:srgbClr val="7E7E7E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723" defTabSz="844083" latinLnBrk="1">
              <a:spcBef>
                <a:spcPts val="18"/>
              </a:spcBef>
              <a:defRPr/>
            </a:pPr>
            <a:r>
              <a:rPr lang="en-US" spc="-203"/>
              <a:t>© </a:t>
            </a:r>
            <a:r>
              <a:rPr lang="en-US"/>
              <a:t>KCGS. </a:t>
            </a:r>
            <a:r>
              <a:rPr lang="en-US" spc="-5"/>
              <a:t>2021. </a:t>
            </a:r>
            <a:r>
              <a:rPr lang="en-US"/>
              <a:t>All rights</a:t>
            </a:r>
            <a:r>
              <a:rPr lang="en-US" spc="5"/>
              <a:t> </a:t>
            </a:r>
            <a:r>
              <a:rPr lang="en-US"/>
              <a:t>reserved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5507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54F6EAF-D2B8-40F7-BD0A-6F2798DAF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평가목적 및 활용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8D569488-F771-4ED0-A65D-B544A3A698A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/>
              <a:t>41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4" name="object 7">
            <a:extLst>
              <a:ext uri="{FF2B5EF4-FFF2-40B4-BE49-F238E27FC236}">
                <a16:creationId xmlns="" xmlns:a16="http://schemas.microsoft.com/office/drawing/2014/main" id="{1F63C742-9EE5-472E-8B05-88F24945A7EC}"/>
              </a:ext>
            </a:extLst>
          </p:cNvPr>
          <p:cNvGrpSpPr/>
          <p:nvPr/>
        </p:nvGrpSpPr>
        <p:grpSpPr>
          <a:xfrm>
            <a:off x="284167" y="1102203"/>
            <a:ext cx="8576017" cy="773723"/>
            <a:chOff x="307847" y="908303"/>
            <a:chExt cx="9290685" cy="838200"/>
          </a:xfrm>
        </p:grpSpPr>
        <p:sp>
          <p:nvSpPr>
            <p:cNvPr id="5" name="object 8">
              <a:extLst>
                <a:ext uri="{FF2B5EF4-FFF2-40B4-BE49-F238E27FC236}">
                  <a16:creationId xmlns="" xmlns:a16="http://schemas.microsoft.com/office/drawing/2014/main" id="{9F7A5DBD-3508-4A28-8905-4704BD9A9E6E}"/>
                </a:ext>
              </a:extLst>
            </p:cNvPr>
            <p:cNvSpPr/>
            <p:nvPr/>
          </p:nvSpPr>
          <p:spPr>
            <a:xfrm>
              <a:off x="307847" y="908303"/>
              <a:ext cx="9290685" cy="838200"/>
            </a:xfrm>
            <a:custGeom>
              <a:avLst/>
              <a:gdLst/>
              <a:ahLst/>
              <a:cxnLst/>
              <a:rect l="l" t="t" r="r" b="b"/>
              <a:pathLst>
                <a:path w="9290685" h="838200">
                  <a:moveTo>
                    <a:pt x="9290304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9290304" y="838200"/>
                  </a:lnTo>
                  <a:lnTo>
                    <a:pt x="92903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9">
              <a:extLst>
                <a:ext uri="{FF2B5EF4-FFF2-40B4-BE49-F238E27FC236}">
                  <a16:creationId xmlns="" xmlns:a16="http://schemas.microsoft.com/office/drawing/2014/main" id="{486A5156-10F9-45C7-8B83-C76EF81A4E60}"/>
                </a:ext>
              </a:extLst>
            </p:cNvPr>
            <p:cNvSpPr/>
            <p:nvPr/>
          </p:nvSpPr>
          <p:spPr>
            <a:xfrm>
              <a:off x="664768" y="995425"/>
              <a:ext cx="1136230" cy="3002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10">
              <a:extLst>
                <a:ext uri="{FF2B5EF4-FFF2-40B4-BE49-F238E27FC236}">
                  <a16:creationId xmlns="" xmlns:a16="http://schemas.microsoft.com/office/drawing/2014/main" id="{FFC43A40-66C1-40DB-A481-EBC906283657}"/>
                </a:ext>
              </a:extLst>
            </p:cNvPr>
            <p:cNvSpPr/>
            <p:nvPr/>
          </p:nvSpPr>
          <p:spPr>
            <a:xfrm>
              <a:off x="1687322" y="995425"/>
              <a:ext cx="744118" cy="30022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11">
              <a:extLst>
                <a:ext uri="{FF2B5EF4-FFF2-40B4-BE49-F238E27FC236}">
                  <a16:creationId xmlns="" xmlns:a16="http://schemas.microsoft.com/office/drawing/2014/main" id="{467CFA6F-4EAF-496A-8873-56E95FE8DFDC}"/>
                </a:ext>
              </a:extLst>
            </p:cNvPr>
            <p:cNvSpPr/>
            <p:nvPr/>
          </p:nvSpPr>
          <p:spPr>
            <a:xfrm>
              <a:off x="2295778" y="995425"/>
              <a:ext cx="557783" cy="30022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12">
              <a:extLst>
                <a:ext uri="{FF2B5EF4-FFF2-40B4-BE49-F238E27FC236}">
                  <a16:creationId xmlns="" xmlns:a16="http://schemas.microsoft.com/office/drawing/2014/main" id="{58550483-6727-4E64-A08A-77370BB45918}"/>
                </a:ext>
              </a:extLst>
            </p:cNvPr>
            <p:cNvSpPr/>
            <p:nvPr/>
          </p:nvSpPr>
          <p:spPr>
            <a:xfrm>
              <a:off x="2716402" y="995425"/>
              <a:ext cx="557784" cy="3002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3">
              <a:extLst>
                <a:ext uri="{FF2B5EF4-FFF2-40B4-BE49-F238E27FC236}">
                  <a16:creationId xmlns="" xmlns:a16="http://schemas.microsoft.com/office/drawing/2014/main" id="{4F85D613-06AC-4B30-99AB-519C915D0D07}"/>
                </a:ext>
              </a:extLst>
            </p:cNvPr>
            <p:cNvSpPr/>
            <p:nvPr/>
          </p:nvSpPr>
          <p:spPr>
            <a:xfrm>
              <a:off x="3137027" y="995425"/>
              <a:ext cx="1115936" cy="30022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4">
              <a:extLst>
                <a:ext uri="{FF2B5EF4-FFF2-40B4-BE49-F238E27FC236}">
                  <a16:creationId xmlns="" xmlns:a16="http://schemas.microsoft.com/office/drawing/2014/main" id="{0E7B7F78-6BF9-4F72-98E4-9E5413E8A3F2}"/>
                </a:ext>
              </a:extLst>
            </p:cNvPr>
            <p:cNvSpPr/>
            <p:nvPr/>
          </p:nvSpPr>
          <p:spPr>
            <a:xfrm>
              <a:off x="4120261" y="995425"/>
              <a:ext cx="557784" cy="30022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5">
              <a:extLst>
                <a:ext uri="{FF2B5EF4-FFF2-40B4-BE49-F238E27FC236}">
                  <a16:creationId xmlns="" xmlns:a16="http://schemas.microsoft.com/office/drawing/2014/main" id="{7E99DD7F-EEF7-4AFD-9416-57FF37C46269}"/>
                </a:ext>
              </a:extLst>
            </p:cNvPr>
            <p:cNvSpPr/>
            <p:nvPr/>
          </p:nvSpPr>
          <p:spPr>
            <a:xfrm>
              <a:off x="4540884" y="995425"/>
              <a:ext cx="743712" cy="30022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6">
              <a:extLst>
                <a:ext uri="{FF2B5EF4-FFF2-40B4-BE49-F238E27FC236}">
                  <a16:creationId xmlns="" xmlns:a16="http://schemas.microsoft.com/office/drawing/2014/main" id="{7E1604AA-EA32-4404-97D3-4E343FD88A97}"/>
                </a:ext>
              </a:extLst>
            </p:cNvPr>
            <p:cNvSpPr/>
            <p:nvPr/>
          </p:nvSpPr>
          <p:spPr>
            <a:xfrm>
              <a:off x="5148961" y="995425"/>
              <a:ext cx="930021" cy="30022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7">
              <a:extLst>
                <a:ext uri="{FF2B5EF4-FFF2-40B4-BE49-F238E27FC236}">
                  <a16:creationId xmlns="" xmlns:a16="http://schemas.microsoft.com/office/drawing/2014/main" id="{B6B91D14-932D-4E01-993C-7568A5E1B79C}"/>
                </a:ext>
              </a:extLst>
            </p:cNvPr>
            <p:cNvSpPr/>
            <p:nvPr/>
          </p:nvSpPr>
          <p:spPr>
            <a:xfrm>
              <a:off x="5944869" y="995425"/>
              <a:ext cx="1489202" cy="30022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8">
              <a:extLst>
                <a:ext uri="{FF2B5EF4-FFF2-40B4-BE49-F238E27FC236}">
                  <a16:creationId xmlns="" xmlns:a16="http://schemas.microsoft.com/office/drawing/2014/main" id="{81373401-3531-43A5-BAC7-37A6E56EB1E5}"/>
                </a:ext>
              </a:extLst>
            </p:cNvPr>
            <p:cNvSpPr/>
            <p:nvPr/>
          </p:nvSpPr>
          <p:spPr>
            <a:xfrm>
              <a:off x="7301229" y="995425"/>
              <a:ext cx="558241" cy="30022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9">
              <a:extLst>
                <a:ext uri="{FF2B5EF4-FFF2-40B4-BE49-F238E27FC236}">
                  <a16:creationId xmlns="" xmlns:a16="http://schemas.microsoft.com/office/drawing/2014/main" id="{AA230A11-FE2F-46A1-A127-24E5A6051001}"/>
                </a:ext>
              </a:extLst>
            </p:cNvPr>
            <p:cNvSpPr/>
            <p:nvPr/>
          </p:nvSpPr>
          <p:spPr>
            <a:xfrm>
              <a:off x="7723631" y="995425"/>
              <a:ext cx="743712" cy="30022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20">
              <a:extLst>
                <a:ext uri="{FF2B5EF4-FFF2-40B4-BE49-F238E27FC236}">
                  <a16:creationId xmlns="" xmlns:a16="http://schemas.microsoft.com/office/drawing/2014/main" id="{5CEBFC3F-0379-4AD6-BD73-9229A0AE85CB}"/>
                </a:ext>
              </a:extLst>
            </p:cNvPr>
            <p:cNvSpPr/>
            <p:nvPr/>
          </p:nvSpPr>
          <p:spPr>
            <a:xfrm>
              <a:off x="8330183" y="995425"/>
              <a:ext cx="557783" cy="30022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21">
            <a:extLst>
              <a:ext uri="{FF2B5EF4-FFF2-40B4-BE49-F238E27FC236}">
                <a16:creationId xmlns="" xmlns:a16="http://schemas.microsoft.com/office/drawing/2014/main" id="{0F876F3D-F58F-47F4-A09E-243D7FFEC997}"/>
              </a:ext>
            </a:extLst>
          </p:cNvPr>
          <p:cNvSpPr txBox="1"/>
          <p:nvPr/>
        </p:nvSpPr>
        <p:spPr>
          <a:xfrm>
            <a:off x="284167" y="1102203"/>
            <a:ext cx="8576017" cy="705766"/>
          </a:xfrm>
          <a:prstGeom prst="rect">
            <a:avLst/>
          </a:prstGeom>
        </p:spPr>
        <p:txBody>
          <a:bodyPr vert="horz" wrap="square" lIns="0" tIns="109025" rIns="0" bIns="0" rtlCol="0">
            <a:spAutoFit/>
          </a:bodyPr>
          <a:lstStyle/>
          <a:p>
            <a:pPr marL="84408" defTabSz="844083" latinLnBrk="1">
              <a:spcBef>
                <a:spcPts val="858"/>
              </a:spcBef>
            </a:pPr>
            <a:r>
              <a:rPr sz="1477" spc="-5" dirty="0">
                <a:solidFill>
                  <a:prstClr val="black"/>
                </a:solidFill>
                <a:latin typeface="Wingdings"/>
                <a:cs typeface="Wingdings"/>
              </a:rPr>
              <a:t></a:t>
            </a:r>
            <a:endParaRPr sz="1477">
              <a:solidFill>
                <a:prstClr val="black"/>
              </a:solidFill>
              <a:latin typeface="Wingdings"/>
              <a:cs typeface="Wingdings"/>
            </a:endParaRPr>
          </a:p>
          <a:p>
            <a:pPr marL="84408" defTabSz="844083" latinLnBrk="1">
              <a:spcBef>
                <a:spcPts val="1066"/>
              </a:spcBef>
            </a:pPr>
            <a:r>
              <a:rPr sz="1477" spc="-5" dirty="0">
                <a:solidFill>
                  <a:prstClr val="black"/>
                </a:solidFill>
                <a:latin typeface="Wingdings"/>
                <a:cs typeface="Wingdings"/>
              </a:rPr>
              <a:t></a:t>
            </a:r>
            <a:endParaRPr sz="1477">
              <a:solidFill>
                <a:prstClr val="black"/>
              </a:solidFill>
              <a:latin typeface="Wingdings"/>
              <a:cs typeface="Wingdings"/>
            </a:endParaRPr>
          </a:p>
        </p:txBody>
      </p:sp>
      <p:grpSp>
        <p:nvGrpSpPr>
          <p:cNvPr id="19" name="object 22">
            <a:extLst>
              <a:ext uri="{FF2B5EF4-FFF2-40B4-BE49-F238E27FC236}">
                <a16:creationId xmlns="" xmlns:a16="http://schemas.microsoft.com/office/drawing/2014/main" id="{40201ECB-F75D-4892-ADF3-85EB594655DB}"/>
              </a:ext>
            </a:extLst>
          </p:cNvPr>
          <p:cNvGrpSpPr/>
          <p:nvPr/>
        </p:nvGrpSpPr>
        <p:grpSpPr>
          <a:xfrm>
            <a:off x="613633" y="1542756"/>
            <a:ext cx="7796432" cy="277251"/>
            <a:chOff x="664768" y="1385569"/>
            <a:chExt cx="8446135" cy="300355"/>
          </a:xfrm>
        </p:grpSpPr>
        <p:sp>
          <p:nvSpPr>
            <p:cNvPr id="20" name="object 23">
              <a:extLst>
                <a:ext uri="{FF2B5EF4-FFF2-40B4-BE49-F238E27FC236}">
                  <a16:creationId xmlns="" xmlns:a16="http://schemas.microsoft.com/office/drawing/2014/main" id="{7D90BB4E-191F-491F-A637-4893A6FF6FC7}"/>
                </a:ext>
              </a:extLst>
            </p:cNvPr>
            <p:cNvSpPr/>
            <p:nvPr/>
          </p:nvSpPr>
          <p:spPr>
            <a:xfrm>
              <a:off x="664768" y="1385569"/>
              <a:ext cx="557784" cy="30022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4">
              <a:extLst>
                <a:ext uri="{FF2B5EF4-FFF2-40B4-BE49-F238E27FC236}">
                  <a16:creationId xmlns="" xmlns:a16="http://schemas.microsoft.com/office/drawing/2014/main" id="{6A8F9B7C-B6A5-4F65-AE72-BD8C8B53895D}"/>
                </a:ext>
              </a:extLst>
            </p:cNvPr>
            <p:cNvSpPr/>
            <p:nvPr/>
          </p:nvSpPr>
          <p:spPr>
            <a:xfrm>
              <a:off x="1085392" y="1385569"/>
              <a:ext cx="557784" cy="30022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5">
              <a:extLst>
                <a:ext uri="{FF2B5EF4-FFF2-40B4-BE49-F238E27FC236}">
                  <a16:creationId xmlns="" xmlns:a16="http://schemas.microsoft.com/office/drawing/2014/main" id="{5A808D8E-D445-4810-A2C1-7B93A9374D53}"/>
                </a:ext>
              </a:extLst>
            </p:cNvPr>
            <p:cNvSpPr/>
            <p:nvPr/>
          </p:nvSpPr>
          <p:spPr>
            <a:xfrm>
              <a:off x="1505966" y="1385569"/>
              <a:ext cx="744118" cy="300227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6">
              <a:extLst>
                <a:ext uri="{FF2B5EF4-FFF2-40B4-BE49-F238E27FC236}">
                  <a16:creationId xmlns="" xmlns:a16="http://schemas.microsoft.com/office/drawing/2014/main" id="{CAB5AD9F-E510-4717-8892-39709960BB06}"/>
                </a:ext>
              </a:extLst>
            </p:cNvPr>
            <p:cNvSpPr/>
            <p:nvPr/>
          </p:nvSpPr>
          <p:spPr>
            <a:xfrm>
              <a:off x="2114423" y="1385569"/>
              <a:ext cx="557784" cy="30022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object 27">
              <a:extLst>
                <a:ext uri="{FF2B5EF4-FFF2-40B4-BE49-F238E27FC236}">
                  <a16:creationId xmlns="" xmlns:a16="http://schemas.microsoft.com/office/drawing/2014/main" id="{04A12309-C41D-4AAB-87B1-6C8484736DB6}"/>
                </a:ext>
              </a:extLst>
            </p:cNvPr>
            <p:cNvSpPr/>
            <p:nvPr/>
          </p:nvSpPr>
          <p:spPr>
            <a:xfrm>
              <a:off x="2535047" y="1385569"/>
              <a:ext cx="371856" cy="30022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object 28">
              <a:extLst>
                <a:ext uri="{FF2B5EF4-FFF2-40B4-BE49-F238E27FC236}">
                  <a16:creationId xmlns="" xmlns:a16="http://schemas.microsoft.com/office/drawing/2014/main" id="{2D0CE4E2-6897-41AF-B4ED-5ADF97F92895}"/>
                </a:ext>
              </a:extLst>
            </p:cNvPr>
            <p:cNvSpPr/>
            <p:nvPr/>
          </p:nvSpPr>
          <p:spPr>
            <a:xfrm>
              <a:off x="2768219" y="1385569"/>
              <a:ext cx="557783" cy="30022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9">
              <a:extLst>
                <a:ext uri="{FF2B5EF4-FFF2-40B4-BE49-F238E27FC236}">
                  <a16:creationId xmlns="" xmlns:a16="http://schemas.microsoft.com/office/drawing/2014/main" id="{2F5D2F16-2C3F-46B7-BFE6-77DF09A1F028}"/>
                </a:ext>
              </a:extLst>
            </p:cNvPr>
            <p:cNvSpPr/>
            <p:nvPr/>
          </p:nvSpPr>
          <p:spPr>
            <a:xfrm>
              <a:off x="3188843" y="1385569"/>
              <a:ext cx="743711" cy="300227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object 30">
              <a:extLst>
                <a:ext uri="{FF2B5EF4-FFF2-40B4-BE49-F238E27FC236}">
                  <a16:creationId xmlns="" xmlns:a16="http://schemas.microsoft.com/office/drawing/2014/main" id="{738F4B60-02A2-49A7-AE2C-0EDF2F532EC7}"/>
                </a:ext>
              </a:extLst>
            </p:cNvPr>
            <p:cNvSpPr/>
            <p:nvPr/>
          </p:nvSpPr>
          <p:spPr>
            <a:xfrm>
              <a:off x="3796919" y="1385569"/>
              <a:ext cx="1303654" cy="30022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object 31">
              <a:extLst>
                <a:ext uri="{FF2B5EF4-FFF2-40B4-BE49-F238E27FC236}">
                  <a16:creationId xmlns="" xmlns:a16="http://schemas.microsoft.com/office/drawing/2014/main" id="{1EE452E5-2317-4A99-A26D-13CC3C4A7A6B}"/>
                </a:ext>
              </a:extLst>
            </p:cNvPr>
            <p:cNvSpPr/>
            <p:nvPr/>
          </p:nvSpPr>
          <p:spPr>
            <a:xfrm>
              <a:off x="4967605" y="1385569"/>
              <a:ext cx="561975" cy="300227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32">
              <a:extLst>
                <a:ext uri="{FF2B5EF4-FFF2-40B4-BE49-F238E27FC236}">
                  <a16:creationId xmlns="" xmlns:a16="http://schemas.microsoft.com/office/drawing/2014/main" id="{D89267E6-4677-4151-B675-93DF4A6FACF0}"/>
                </a:ext>
              </a:extLst>
            </p:cNvPr>
            <p:cNvSpPr/>
            <p:nvPr/>
          </p:nvSpPr>
          <p:spPr>
            <a:xfrm>
              <a:off x="5417184" y="1385569"/>
              <a:ext cx="1677162" cy="30022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3">
              <a:extLst>
                <a:ext uri="{FF2B5EF4-FFF2-40B4-BE49-F238E27FC236}">
                  <a16:creationId xmlns="" xmlns:a16="http://schemas.microsoft.com/office/drawing/2014/main" id="{2DAFC976-F7C3-43A9-B225-21733D240869}"/>
                </a:ext>
              </a:extLst>
            </p:cNvPr>
            <p:cNvSpPr/>
            <p:nvPr/>
          </p:nvSpPr>
          <p:spPr>
            <a:xfrm>
              <a:off x="6961377" y="1385569"/>
              <a:ext cx="744118" cy="300227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4">
              <a:extLst>
                <a:ext uri="{FF2B5EF4-FFF2-40B4-BE49-F238E27FC236}">
                  <a16:creationId xmlns="" xmlns:a16="http://schemas.microsoft.com/office/drawing/2014/main" id="{18B6F893-E81C-4243-97D9-A2B62390E3A0}"/>
                </a:ext>
              </a:extLst>
            </p:cNvPr>
            <p:cNvSpPr/>
            <p:nvPr/>
          </p:nvSpPr>
          <p:spPr>
            <a:xfrm>
              <a:off x="7569707" y="1385569"/>
              <a:ext cx="1115568" cy="300227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5">
              <a:extLst>
                <a:ext uri="{FF2B5EF4-FFF2-40B4-BE49-F238E27FC236}">
                  <a16:creationId xmlns="" xmlns:a16="http://schemas.microsoft.com/office/drawing/2014/main" id="{40B881E6-E8F5-433D-8812-3B8150763419}"/>
                </a:ext>
              </a:extLst>
            </p:cNvPr>
            <p:cNvSpPr/>
            <p:nvPr/>
          </p:nvSpPr>
          <p:spPr>
            <a:xfrm>
              <a:off x="8552688" y="1385569"/>
              <a:ext cx="557783" cy="300227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3" name="object 36">
            <a:extLst>
              <a:ext uri="{FF2B5EF4-FFF2-40B4-BE49-F238E27FC236}">
                <a16:creationId xmlns="" xmlns:a16="http://schemas.microsoft.com/office/drawing/2014/main" id="{F124A289-E3BF-452F-AA67-66B2131FB4C7}"/>
              </a:ext>
            </a:extLst>
          </p:cNvPr>
          <p:cNvGrpSpPr/>
          <p:nvPr/>
        </p:nvGrpSpPr>
        <p:grpSpPr>
          <a:xfrm>
            <a:off x="300767" y="2755157"/>
            <a:ext cx="866922" cy="208671"/>
            <a:chOff x="325831" y="2699004"/>
            <a:chExt cx="939165" cy="226060"/>
          </a:xfrm>
        </p:grpSpPr>
        <p:sp>
          <p:nvSpPr>
            <p:cNvPr id="34" name="object 37">
              <a:extLst>
                <a:ext uri="{FF2B5EF4-FFF2-40B4-BE49-F238E27FC236}">
                  <a16:creationId xmlns="" xmlns:a16="http://schemas.microsoft.com/office/drawing/2014/main" id="{7BAA328E-66E0-4363-9E9C-97B5B64AF26E}"/>
                </a:ext>
              </a:extLst>
            </p:cNvPr>
            <p:cNvSpPr/>
            <p:nvPr/>
          </p:nvSpPr>
          <p:spPr>
            <a:xfrm>
              <a:off x="325831" y="2699004"/>
              <a:ext cx="768096" cy="225551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8">
              <a:extLst>
                <a:ext uri="{FF2B5EF4-FFF2-40B4-BE49-F238E27FC236}">
                  <a16:creationId xmlns="" xmlns:a16="http://schemas.microsoft.com/office/drawing/2014/main" id="{D3860787-4786-4171-9FEA-2B0C69DC9441}"/>
                </a:ext>
              </a:extLst>
            </p:cNvPr>
            <p:cNvSpPr/>
            <p:nvPr/>
          </p:nvSpPr>
          <p:spPr>
            <a:xfrm>
              <a:off x="1026871" y="2699004"/>
              <a:ext cx="237744" cy="225551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6" name="object 39">
            <a:extLst>
              <a:ext uri="{FF2B5EF4-FFF2-40B4-BE49-F238E27FC236}">
                <a16:creationId xmlns="" xmlns:a16="http://schemas.microsoft.com/office/drawing/2014/main" id="{99EBAAC8-0087-4F9B-8573-FC598977BFA4}"/>
              </a:ext>
            </a:extLst>
          </p:cNvPr>
          <p:cNvGrpSpPr/>
          <p:nvPr/>
        </p:nvGrpSpPr>
        <p:grpSpPr>
          <a:xfrm>
            <a:off x="2059509" y="2736870"/>
            <a:ext cx="893298" cy="893298"/>
            <a:chOff x="2231135" y="2679192"/>
            <a:chExt cx="967740" cy="967740"/>
          </a:xfrm>
        </p:grpSpPr>
        <p:sp>
          <p:nvSpPr>
            <p:cNvPr id="37" name="object 40">
              <a:extLst>
                <a:ext uri="{FF2B5EF4-FFF2-40B4-BE49-F238E27FC236}">
                  <a16:creationId xmlns="" xmlns:a16="http://schemas.microsoft.com/office/drawing/2014/main" id="{0BE393A2-3A18-46EF-BBD2-7275251FEB4B}"/>
                </a:ext>
              </a:extLst>
            </p:cNvPr>
            <p:cNvSpPr/>
            <p:nvPr/>
          </p:nvSpPr>
          <p:spPr>
            <a:xfrm>
              <a:off x="2231135" y="2679192"/>
              <a:ext cx="967740" cy="967740"/>
            </a:xfrm>
            <a:custGeom>
              <a:avLst/>
              <a:gdLst/>
              <a:ahLst/>
              <a:cxnLst/>
              <a:rect l="l" t="t" r="r" b="b"/>
              <a:pathLst>
                <a:path w="967739" h="967739">
                  <a:moveTo>
                    <a:pt x="483869" y="0"/>
                  </a:moveTo>
                  <a:lnTo>
                    <a:pt x="437274" y="2215"/>
                  </a:lnTo>
                  <a:lnTo>
                    <a:pt x="391930" y="8725"/>
                  </a:lnTo>
                  <a:lnTo>
                    <a:pt x="348042" y="19328"/>
                  </a:lnTo>
                  <a:lnTo>
                    <a:pt x="305811" y="33821"/>
                  </a:lnTo>
                  <a:lnTo>
                    <a:pt x="265442" y="52000"/>
                  </a:lnTo>
                  <a:lnTo>
                    <a:pt x="227136" y="73663"/>
                  </a:lnTo>
                  <a:lnTo>
                    <a:pt x="191097" y="98607"/>
                  </a:lnTo>
                  <a:lnTo>
                    <a:pt x="157527" y="126630"/>
                  </a:lnTo>
                  <a:lnTo>
                    <a:pt x="126630" y="157527"/>
                  </a:lnTo>
                  <a:lnTo>
                    <a:pt x="98607" y="191097"/>
                  </a:lnTo>
                  <a:lnTo>
                    <a:pt x="73663" y="227136"/>
                  </a:lnTo>
                  <a:lnTo>
                    <a:pt x="52000" y="265442"/>
                  </a:lnTo>
                  <a:lnTo>
                    <a:pt x="33821" y="305811"/>
                  </a:lnTo>
                  <a:lnTo>
                    <a:pt x="19328" y="348042"/>
                  </a:lnTo>
                  <a:lnTo>
                    <a:pt x="8725" y="391930"/>
                  </a:lnTo>
                  <a:lnTo>
                    <a:pt x="2215" y="437274"/>
                  </a:lnTo>
                  <a:lnTo>
                    <a:pt x="0" y="483870"/>
                  </a:lnTo>
                  <a:lnTo>
                    <a:pt x="2215" y="530465"/>
                  </a:lnTo>
                  <a:lnTo>
                    <a:pt x="8725" y="575809"/>
                  </a:lnTo>
                  <a:lnTo>
                    <a:pt x="19328" y="619697"/>
                  </a:lnTo>
                  <a:lnTo>
                    <a:pt x="33821" y="661928"/>
                  </a:lnTo>
                  <a:lnTo>
                    <a:pt x="52000" y="702297"/>
                  </a:lnTo>
                  <a:lnTo>
                    <a:pt x="73663" y="740603"/>
                  </a:lnTo>
                  <a:lnTo>
                    <a:pt x="98607" y="776642"/>
                  </a:lnTo>
                  <a:lnTo>
                    <a:pt x="126630" y="810212"/>
                  </a:lnTo>
                  <a:lnTo>
                    <a:pt x="157527" y="841109"/>
                  </a:lnTo>
                  <a:lnTo>
                    <a:pt x="191097" y="869132"/>
                  </a:lnTo>
                  <a:lnTo>
                    <a:pt x="227136" y="894076"/>
                  </a:lnTo>
                  <a:lnTo>
                    <a:pt x="265442" y="915739"/>
                  </a:lnTo>
                  <a:lnTo>
                    <a:pt x="305811" y="933918"/>
                  </a:lnTo>
                  <a:lnTo>
                    <a:pt x="348042" y="948411"/>
                  </a:lnTo>
                  <a:lnTo>
                    <a:pt x="391930" y="959014"/>
                  </a:lnTo>
                  <a:lnTo>
                    <a:pt x="437274" y="965524"/>
                  </a:lnTo>
                  <a:lnTo>
                    <a:pt x="483869" y="967740"/>
                  </a:lnTo>
                  <a:lnTo>
                    <a:pt x="530465" y="965524"/>
                  </a:lnTo>
                  <a:lnTo>
                    <a:pt x="575809" y="959014"/>
                  </a:lnTo>
                  <a:lnTo>
                    <a:pt x="619697" y="948411"/>
                  </a:lnTo>
                  <a:lnTo>
                    <a:pt x="661928" y="933918"/>
                  </a:lnTo>
                  <a:lnTo>
                    <a:pt x="702297" y="915739"/>
                  </a:lnTo>
                  <a:lnTo>
                    <a:pt x="740603" y="894076"/>
                  </a:lnTo>
                  <a:lnTo>
                    <a:pt x="776642" y="869132"/>
                  </a:lnTo>
                  <a:lnTo>
                    <a:pt x="810212" y="841109"/>
                  </a:lnTo>
                  <a:lnTo>
                    <a:pt x="841109" y="810212"/>
                  </a:lnTo>
                  <a:lnTo>
                    <a:pt x="869132" y="776642"/>
                  </a:lnTo>
                  <a:lnTo>
                    <a:pt x="894076" y="740603"/>
                  </a:lnTo>
                  <a:lnTo>
                    <a:pt x="915739" y="702297"/>
                  </a:lnTo>
                  <a:lnTo>
                    <a:pt x="933918" y="661928"/>
                  </a:lnTo>
                  <a:lnTo>
                    <a:pt x="948411" y="619697"/>
                  </a:lnTo>
                  <a:lnTo>
                    <a:pt x="959014" y="575809"/>
                  </a:lnTo>
                  <a:lnTo>
                    <a:pt x="965524" y="530465"/>
                  </a:lnTo>
                  <a:lnTo>
                    <a:pt x="967739" y="483870"/>
                  </a:lnTo>
                  <a:lnTo>
                    <a:pt x="965524" y="437274"/>
                  </a:lnTo>
                  <a:lnTo>
                    <a:pt x="959014" y="391930"/>
                  </a:lnTo>
                  <a:lnTo>
                    <a:pt x="948411" y="348042"/>
                  </a:lnTo>
                  <a:lnTo>
                    <a:pt x="933918" y="305811"/>
                  </a:lnTo>
                  <a:lnTo>
                    <a:pt x="915739" y="265442"/>
                  </a:lnTo>
                  <a:lnTo>
                    <a:pt x="894076" y="227136"/>
                  </a:lnTo>
                  <a:lnTo>
                    <a:pt x="869132" y="191097"/>
                  </a:lnTo>
                  <a:lnTo>
                    <a:pt x="841109" y="157527"/>
                  </a:lnTo>
                  <a:lnTo>
                    <a:pt x="810212" y="126630"/>
                  </a:lnTo>
                  <a:lnTo>
                    <a:pt x="776642" y="98607"/>
                  </a:lnTo>
                  <a:lnTo>
                    <a:pt x="740603" y="73663"/>
                  </a:lnTo>
                  <a:lnTo>
                    <a:pt x="702297" y="52000"/>
                  </a:lnTo>
                  <a:lnTo>
                    <a:pt x="661928" y="33821"/>
                  </a:lnTo>
                  <a:lnTo>
                    <a:pt x="619697" y="19328"/>
                  </a:lnTo>
                  <a:lnTo>
                    <a:pt x="575809" y="8725"/>
                  </a:lnTo>
                  <a:lnTo>
                    <a:pt x="530465" y="2215"/>
                  </a:lnTo>
                  <a:lnTo>
                    <a:pt x="483869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object 41">
              <a:extLst>
                <a:ext uri="{FF2B5EF4-FFF2-40B4-BE49-F238E27FC236}">
                  <a16:creationId xmlns="" xmlns:a16="http://schemas.microsoft.com/office/drawing/2014/main" id="{1731DE06-8AE1-4E66-8CF2-0D15867FF27E}"/>
                </a:ext>
              </a:extLst>
            </p:cNvPr>
            <p:cNvSpPr/>
            <p:nvPr/>
          </p:nvSpPr>
          <p:spPr>
            <a:xfrm>
              <a:off x="2301239" y="2749296"/>
              <a:ext cx="828040" cy="828040"/>
            </a:xfrm>
            <a:custGeom>
              <a:avLst/>
              <a:gdLst/>
              <a:ahLst/>
              <a:cxnLst/>
              <a:rect l="l" t="t" r="r" b="b"/>
              <a:pathLst>
                <a:path w="828039" h="828039">
                  <a:moveTo>
                    <a:pt x="413766" y="0"/>
                  </a:moveTo>
                  <a:lnTo>
                    <a:pt x="365520" y="2784"/>
                  </a:lnTo>
                  <a:lnTo>
                    <a:pt x="318906" y="10930"/>
                  </a:lnTo>
                  <a:lnTo>
                    <a:pt x="274237" y="24126"/>
                  </a:lnTo>
                  <a:lnTo>
                    <a:pt x="231821" y="42063"/>
                  </a:lnTo>
                  <a:lnTo>
                    <a:pt x="191970" y="64429"/>
                  </a:lnTo>
                  <a:lnTo>
                    <a:pt x="154994" y="90913"/>
                  </a:lnTo>
                  <a:lnTo>
                    <a:pt x="121205" y="121205"/>
                  </a:lnTo>
                  <a:lnTo>
                    <a:pt x="90913" y="154994"/>
                  </a:lnTo>
                  <a:lnTo>
                    <a:pt x="64429" y="191970"/>
                  </a:lnTo>
                  <a:lnTo>
                    <a:pt x="42063" y="231821"/>
                  </a:lnTo>
                  <a:lnTo>
                    <a:pt x="24126" y="274237"/>
                  </a:lnTo>
                  <a:lnTo>
                    <a:pt x="10930" y="318906"/>
                  </a:lnTo>
                  <a:lnTo>
                    <a:pt x="2784" y="365520"/>
                  </a:lnTo>
                  <a:lnTo>
                    <a:pt x="0" y="413765"/>
                  </a:lnTo>
                  <a:lnTo>
                    <a:pt x="2784" y="462011"/>
                  </a:lnTo>
                  <a:lnTo>
                    <a:pt x="10930" y="508625"/>
                  </a:lnTo>
                  <a:lnTo>
                    <a:pt x="24126" y="553294"/>
                  </a:lnTo>
                  <a:lnTo>
                    <a:pt x="42063" y="595710"/>
                  </a:lnTo>
                  <a:lnTo>
                    <a:pt x="64429" y="635561"/>
                  </a:lnTo>
                  <a:lnTo>
                    <a:pt x="90913" y="672537"/>
                  </a:lnTo>
                  <a:lnTo>
                    <a:pt x="121205" y="706326"/>
                  </a:lnTo>
                  <a:lnTo>
                    <a:pt x="154994" y="736618"/>
                  </a:lnTo>
                  <a:lnTo>
                    <a:pt x="191970" y="763102"/>
                  </a:lnTo>
                  <a:lnTo>
                    <a:pt x="231821" y="785468"/>
                  </a:lnTo>
                  <a:lnTo>
                    <a:pt x="274237" y="803405"/>
                  </a:lnTo>
                  <a:lnTo>
                    <a:pt x="318906" y="816601"/>
                  </a:lnTo>
                  <a:lnTo>
                    <a:pt x="365520" y="824747"/>
                  </a:lnTo>
                  <a:lnTo>
                    <a:pt x="413766" y="827531"/>
                  </a:lnTo>
                  <a:lnTo>
                    <a:pt x="462011" y="824747"/>
                  </a:lnTo>
                  <a:lnTo>
                    <a:pt x="508625" y="816601"/>
                  </a:lnTo>
                  <a:lnTo>
                    <a:pt x="553294" y="803405"/>
                  </a:lnTo>
                  <a:lnTo>
                    <a:pt x="595710" y="785468"/>
                  </a:lnTo>
                  <a:lnTo>
                    <a:pt x="635561" y="763102"/>
                  </a:lnTo>
                  <a:lnTo>
                    <a:pt x="672537" y="736618"/>
                  </a:lnTo>
                  <a:lnTo>
                    <a:pt x="706326" y="706326"/>
                  </a:lnTo>
                  <a:lnTo>
                    <a:pt x="736618" y="672537"/>
                  </a:lnTo>
                  <a:lnTo>
                    <a:pt x="763102" y="635561"/>
                  </a:lnTo>
                  <a:lnTo>
                    <a:pt x="785468" y="595710"/>
                  </a:lnTo>
                  <a:lnTo>
                    <a:pt x="803405" y="553294"/>
                  </a:lnTo>
                  <a:lnTo>
                    <a:pt x="816601" y="508625"/>
                  </a:lnTo>
                  <a:lnTo>
                    <a:pt x="824747" y="462011"/>
                  </a:lnTo>
                  <a:lnTo>
                    <a:pt x="827532" y="413765"/>
                  </a:lnTo>
                  <a:lnTo>
                    <a:pt x="824747" y="365520"/>
                  </a:lnTo>
                  <a:lnTo>
                    <a:pt x="816601" y="318906"/>
                  </a:lnTo>
                  <a:lnTo>
                    <a:pt x="803405" y="274237"/>
                  </a:lnTo>
                  <a:lnTo>
                    <a:pt x="785468" y="231821"/>
                  </a:lnTo>
                  <a:lnTo>
                    <a:pt x="763102" y="191970"/>
                  </a:lnTo>
                  <a:lnTo>
                    <a:pt x="736618" y="154994"/>
                  </a:lnTo>
                  <a:lnTo>
                    <a:pt x="706326" y="121205"/>
                  </a:lnTo>
                  <a:lnTo>
                    <a:pt x="672537" y="90913"/>
                  </a:lnTo>
                  <a:lnTo>
                    <a:pt x="635561" y="64429"/>
                  </a:lnTo>
                  <a:lnTo>
                    <a:pt x="595710" y="42063"/>
                  </a:lnTo>
                  <a:lnTo>
                    <a:pt x="553294" y="24126"/>
                  </a:lnTo>
                  <a:lnTo>
                    <a:pt x="508625" y="10930"/>
                  </a:lnTo>
                  <a:lnTo>
                    <a:pt x="462011" y="2784"/>
                  </a:lnTo>
                  <a:lnTo>
                    <a:pt x="4137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object 42">
              <a:extLst>
                <a:ext uri="{FF2B5EF4-FFF2-40B4-BE49-F238E27FC236}">
                  <a16:creationId xmlns="" xmlns:a16="http://schemas.microsoft.com/office/drawing/2014/main" id="{8F9AC07A-76FE-417E-91A7-DEB6A19D518C}"/>
                </a:ext>
              </a:extLst>
            </p:cNvPr>
            <p:cNvSpPr/>
            <p:nvPr/>
          </p:nvSpPr>
          <p:spPr>
            <a:xfrm>
              <a:off x="2301239" y="2749296"/>
              <a:ext cx="828040" cy="828040"/>
            </a:xfrm>
            <a:custGeom>
              <a:avLst/>
              <a:gdLst/>
              <a:ahLst/>
              <a:cxnLst/>
              <a:rect l="l" t="t" r="r" b="b"/>
              <a:pathLst>
                <a:path w="828039" h="828039">
                  <a:moveTo>
                    <a:pt x="0" y="413765"/>
                  </a:moveTo>
                  <a:lnTo>
                    <a:pt x="2784" y="365520"/>
                  </a:lnTo>
                  <a:lnTo>
                    <a:pt x="10930" y="318906"/>
                  </a:lnTo>
                  <a:lnTo>
                    <a:pt x="24126" y="274237"/>
                  </a:lnTo>
                  <a:lnTo>
                    <a:pt x="42063" y="231821"/>
                  </a:lnTo>
                  <a:lnTo>
                    <a:pt x="64429" y="191970"/>
                  </a:lnTo>
                  <a:lnTo>
                    <a:pt x="90913" y="154994"/>
                  </a:lnTo>
                  <a:lnTo>
                    <a:pt x="121205" y="121205"/>
                  </a:lnTo>
                  <a:lnTo>
                    <a:pt x="154994" y="90913"/>
                  </a:lnTo>
                  <a:lnTo>
                    <a:pt x="191970" y="64429"/>
                  </a:lnTo>
                  <a:lnTo>
                    <a:pt x="231821" y="42063"/>
                  </a:lnTo>
                  <a:lnTo>
                    <a:pt x="274237" y="24126"/>
                  </a:lnTo>
                  <a:lnTo>
                    <a:pt x="318906" y="10930"/>
                  </a:lnTo>
                  <a:lnTo>
                    <a:pt x="365520" y="2784"/>
                  </a:lnTo>
                  <a:lnTo>
                    <a:pt x="413766" y="0"/>
                  </a:lnTo>
                  <a:lnTo>
                    <a:pt x="462011" y="2784"/>
                  </a:lnTo>
                  <a:lnTo>
                    <a:pt x="508625" y="10930"/>
                  </a:lnTo>
                  <a:lnTo>
                    <a:pt x="553294" y="24126"/>
                  </a:lnTo>
                  <a:lnTo>
                    <a:pt x="595710" y="42063"/>
                  </a:lnTo>
                  <a:lnTo>
                    <a:pt x="635561" y="64429"/>
                  </a:lnTo>
                  <a:lnTo>
                    <a:pt x="672537" y="90913"/>
                  </a:lnTo>
                  <a:lnTo>
                    <a:pt x="706326" y="121205"/>
                  </a:lnTo>
                  <a:lnTo>
                    <a:pt x="736618" y="154994"/>
                  </a:lnTo>
                  <a:lnTo>
                    <a:pt x="763102" y="191970"/>
                  </a:lnTo>
                  <a:lnTo>
                    <a:pt x="785468" y="231821"/>
                  </a:lnTo>
                  <a:lnTo>
                    <a:pt x="803405" y="274237"/>
                  </a:lnTo>
                  <a:lnTo>
                    <a:pt x="816601" y="318906"/>
                  </a:lnTo>
                  <a:lnTo>
                    <a:pt x="824747" y="365520"/>
                  </a:lnTo>
                  <a:lnTo>
                    <a:pt x="827532" y="413765"/>
                  </a:lnTo>
                  <a:lnTo>
                    <a:pt x="824747" y="462011"/>
                  </a:lnTo>
                  <a:lnTo>
                    <a:pt x="816601" y="508625"/>
                  </a:lnTo>
                  <a:lnTo>
                    <a:pt x="803405" y="553294"/>
                  </a:lnTo>
                  <a:lnTo>
                    <a:pt x="785468" y="595710"/>
                  </a:lnTo>
                  <a:lnTo>
                    <a:pt x="763102" y="635561"/>
                  </a:lnTo>
                  <a:lnTo>
                    <a:pt x="736618" y="672537"/>
                  </a:lnTo>
                  <a:lnTo>
                    <a:pt x="706326" y="706326"/>
                  </a:lnTo>
                  <a:lnTo>
                    <a:pt x="672537" y="736618"/>
                  </a:lnTo>
                  <a:lnTo>
                    <a:pt x="635561" y="763102"/>
                  </a:lnTo>
                  <a:lnTo>
                    <a:pt x="595710" y="785468"/>
                  </a:lnTo>
                  <a:lnTo>
                    <a:pt x="553294" y="803405"/>
                  </a:lnTo>
                  <a:lnTo>
                    <a:pt x="508625" y="816601"/>
                  </a:lnTo>
                  <a:lnTo>
                    <a:pt x="462011" y="824747"/>
                  </a:lnTo>
                  <a:lnTo>
                    <a:pt x="413766" y="827531"/>
                  </a:lnTo>
                  <a:lnTo>
                    <a:pt x="365520" y="824747"/>
                  </a:lnTo>
                  <a:lnTo>
                    <a:pt x="318906" y="816601"/>
                  </a:lnTo>
                  <a:lnTo>
                    <a:pt x="274237" y="803405"/>
                  </a:lnTo>
                  <a:lnTo>
                    <a:pt x="231821" y="785468"/>
                  </a:lnTo>
                  <a:lnTo>
                    <a:pt x="191970" y="763102"/>
                  </a:lnTo>
                  <a:lnTo>
                    <a:pt x="154994" y="736618"/>
                  </a:lnTo>
                  <a:lnTo>
                    <a:pt x="121205" y="706326"/>
                  </a:lnTo>
                  <a:lnTo>
                    <a:pt x="90913" y="672537"/>
                  </a:lnTo>
                  <a:lnTo>
                    <a:pt x="64429" y="635561"/>
                  </a:lnTo>
                  <a:lnTo>
                    <a:pt x="42063" y="595710"/>
                  </a:lnTo>
                  <a:lnTo>
                    <a:pt x="24126" y="553294"/>
                  </a:lnTo>
                  <a:lnTo>
                    <a:pt x="10930" y="508625"/>
                  </a:lnTo>
                  <a:lnTo>
                    <a:pt x="2784" y="462011"/>
                  </a:lnTo>
                  <a:lnTo>
                    <a:pt x="0" y="413765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object 43">
              <a:extLst>
                <a:ext uri="{FF2B5EF4-FFF2-40B4-BE49-F238E27FC236}">
                  <a16:creationId xmlns="" xmlns:a16="http://schemas.microsoft.com/office/drawing/2014/main" id="{941090B1-F6F3-4F3E-BAB0-93A2EE54E3BC}"/>
                </a:ext>
              </a:extLst>
            </p:cNvPr>
            <p:cNvSpPr/>
            <p:nvPr/>
          </p:nvSpPr>
          <p:spPr>
            <a:xfrm>
              <a:off x="2585973" y="2971546"/>
              <a:ext cx="264032" cy="140334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object 44">
              <a:extLst>
                <a:ext uri="{FF2B5EF4-FFF2-40B4-BE49-F238E27FC236}">
                  <a16:creationId xmlns="" xmlns:a16="http://schemas.microsoft.com/office/drawing/2014/main" id="{FF74CABA-4055-4EEC-8EB3-BE5D3E0ADF2F}"/>
                </a:ext>
              </a:extLst>
            </p:cNvPr>
            <p:cNvSpPr/>
            <p:nvPr/>
          </p:nvSpPr>
          <p:spPr>
            <a:xfrm>
              <a:off x="2516885" y="3204845"/>
              <a:ext cx="401700" cy="140462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2" name="object 45">
            <a:extLst>
              <a:ext uri="{FF2B5EF4-FFF2-40B4-BE49-F238E27FC236}">
                <a16:creationId xmlns="" xmlns:a16="http://schemas.microsoft.com/office/drawing/2014/main" id="{06DD0BBE-28E1-479D-8D7F-6099C72D9F10}"/>
              </a:ext>
            </a:extLst>
          </p:cNvPr>
          <p:cNvGrpSpPr/>
          <p:nvPr/>
        </p:nvGrpSpPr>
        <p:grpSpPr>
          <a:xfrm>
            <a:off x="3896750" y="2736870"/>
            <a:ext cx="893298" cy="893298"/>
            <a:chOff x="4221479" y="2679192"/>
            <a:chExt cx="967740" cy="967740"/>
          </a:xfrm>
        </p:grpSpPr>
        <p:sp>
          <p:nvSpPr>
            <p:cNvPr id="43" name="object 46">
              <a:extLst>
                <a:ext uri="{FF2B5EF4-FFF2-40B4-BE49-F238E27FC236}">
                  <a16:creationId xmlns="" xmlns:a16="http://schemas.microsoft.com/office/drawing/2014/main" id="{DE91EFF7-6351-4FAA-BF9A-E707078BAE89}"/>
                </a:ext>
              </a:extLst>
            </p:cNvPr>
            <p:cNvSpPr/>
            <p:nvPr/>
          </p:nvSpPr>
          <p:spPr>
            <a:xfrm>
              <a:off x="4221479" y="2679192"/>
              <a:ext cx="967740" cy="967740"/>
            </a:xfrm>
            <a:custGeom>
              <a:avLst/>
              <a:gdLst/>
              <a:ahLst/>
              <a:cxnLst/>
              <a:rect l="l" t="t" r="r" b="b"/>
              <a:pathLst>
                <a:path w="967739" h="967739">
                  <a:moveTo>
                    <a:pt x="483870" y="0"/>
                  </a:moveTo>
                  <a:lnTo>
                    <a:pt x="437274" y="2215"/>
                  </a:lnTo>
                  <a:lnTo>
                    <a:pt x="391930" y="8725"/>
                  </a:lnTo>
                  <a:lnTo>
                    <a:pt x="348042" y="19328"/>
                  </a:lnTo>
                  <a:lnTo>
                    <a:pt x="305811" y="33821"/>
                  </a:lnTo>
                  <a:lnTo>
                    <a:pt x="265442" y="52000"/>
                  </a:lnTo>
                  <a:lnTo>
                    <a:pt x="227136" y="73663"/>
                  </a:lnTo>
                  <a:lnTo>
                    <a:pt x="191097" y="98607"/>
                  </a:lnTo>
                  <a:lnTo>
                    <a:pt x="157527" y="126630"/>
                  </a:lnTo>
                  <a:lnTo>
                    <a:pt x="126630" y="157527"/>
                  </a:lnTo>
                  <a:lnTo>
                    <a:pt x="98607" y="191097"/>
                  </a:lnTo>
                  <a:lnTo>
                    <a:pt x="73663" y="227136"/>
                  </a:lnTo>
                  <a:lnTo>
                    <a:pt x="52000" y="265442"/>
                  </a:lnTo>
                  <a:lnTo>
                    <a:pt x="33821" y="305811"/>
                  </a:lnTo>
                  <a:lnTo>
                    <a:pt x="19328" y="348042"/>
                  </a:lnTo>
                  <a:lnTo>
                    <a:pt x="8725" y="391930"/>
                  </a:lnTo>
                  <a:lnTo>
                    <a:pt x="2215" y="437274"/>
                  </a:lnTo>
                  <a:lnTo>
                    <a:pt x="0" y="483870"/>
                  </a:lnTo>
                  <a:lnTo>
                    <a:pt x="2215" y="530465"/>
                  </a:lnTo>
                  <a:lnTo>
                    <a:pt x="8725" y="575809"/>
                  </a:lnTo>
                  <a:lnTo>
                    <a:pt x="19328" y="619697"/>
                  </a:lnTo>
                  <a:lnTo>
                    <a:pt x="33821" y="661928"/>
                  </a:lnTo>
                  <a:lnTo>
                    <a:pt x="52000" y="702297"/>
                  </a:lnTo>
                  <a:lnTo>
                    <a:pt x="73663" y="740603"/>
                  </a:lnTo>
                  <a:lnTo>
                    <a:pt x="98607" y="776642"/>
                  </a:lnTo>
                  <a:lnTo>
                    <a:pt x="126630" y="810212"/>
                  </a:lnTo>
                  <a:lnTo>
                    <a:pt x="157527" y="841109"/>
                  </a:lnTo>
                  <a:lnTo>
                    <a:pt x="191097" y="869132"/>
                  </a:lnTo>
                  <a:lnTo>
                    <a:pt x="227136" y="894076"/>
                  </a:lnTo>
                  <a:lnTo>
                    <a:pt x="265442" y="915739"/>
                  </a:lnTo>
                  <a:lnTo>
                    <a:pt x="305811" y="933918"/>
                  </a:lnTo>
                  <a:lnTo>
                    <a:pt x="348042" y="948411"/>
                  </a:lnTo>
                  <a:lnTo>
                    <a:pt x="391930" y="959014"/>
                  </a:lnTo>
                  <a:lnTo>
                    <a:pt x="437274" y="965524"/>
                  </a:lnTo>
                  <a:lnTo>
                    <a:pt x="483870" y="967740"/>
                  </a:lnTo>
                  <a:lnTo>
                    <a:pt x="530465" y="965524"/>
                  </a:lnTo>
                  <a:lnTo>
                    <a:pt x="575809" y="959014"/>
                  </a:lnTo>
                  <a:lnTo>
                    <a:pt x="619697" y="948411"/>
                  </a:lnTo>
                  <a:lnTo>
                    <a:pt x="661928" y="933918"/>
                  </a:lnTo>
                  <a:lnTo>
                    <a:pt x="702297" y="915739"/>
                  </a:lnTo>
                  <a:lnTo>
                    <a:pt x="740603" y="894076"/>
                  </a:lnTo>
                  <a:lnTo>
                    <a:pt x="776642" y="869132"/>
                  </a:lnTo>
                  <a:lnTo>
                    <a:pt x="810212" y="841109"/>
                  </a:lnTo>
                  <a:lnTo>
                    <a:pt x="841109" y="810212"/>
                  </a:lnTo>
                  <a:lnTo>
                    <a:pt x="869132" y="776642"/>
                  </a:lnTo>
                  <a:lnTo>
                    <a:pt x="894076" y="740603"/>
                  </a:lnTo>
                  <a:lnTo>
                    <a:pt x="915739" y="702297"/>
                  </a:lnTo>
                  <a:lnTo>
                    <a:pt x="933918" y="661928"/>
                  </a:lnTo>
                  <a:lnTo>
                    <a:pt x="948411" y="619697"/>
                  </a:lnTo>
                  <a:lnTo>
                    <a:pt x="959014" y="575809"/>
                  </a:lnTo>
                  <a:lnTo>
                    <a:pt x="965524" y="530465"/>
                  </a:lnTo>
                  <a:lnTo>
                    <a:pt x="967740" y="483870"/>
                  </a:lnTo>
                  <a:lnTo>
                    <a:pt x="965524" y="437274"/>
                  </a:lnTo>
                  <a:lnTo>
                    <a:pt x="959014" y="391930"/>
                  </a:lnTo>
                  <a:lnTo>
                    <a:pt x="948411" y="348042"/>
                  </a:lnTo>
                  <a:lnTo>
                    <a:pt x="933918" y="305811"/>
                  </a:lnTo>
                  <a:lnTo>
                    <a:pt x="915739" y="265442"/>
                  </a:lnTo>
                  <a:lnTo>
                    <a:pt x="894076" y="227136"/>
                  </a:lnTo>
                  <a:lnTo>
                    <a:pt x="869132" y="191097"/>
                  </a:lnTo>
                  <a:lnTo>
                    <a:pt x="841109" y="157527"/>
                  </a:lnTo>
                  <a:lnTo>
                    <a:pt x="810212" y="126630"/>
                  </a:lnTo>
                  <a:lnTo>
                    <a:pt x="776642" y="98607"/>
                  </a:lnTo>
                  <a:lnTo>
                    <a:pt x="740603" y="73663"/>
                  </a:lnTo>
                  <a:lnTo>
                    <a:pt x="702297" y="52000"/>
                  </a:lnTo>
                  <a:lnTo>
                    <a:pt x="661928" y="33821"/>
                  </a:lnTo>
                  <a:lnTo>
                    <a:pt x="619697" y="19328"/>
                  </a:lnTo>
                  <a:lnTo>
                    <a:pt x="575809" y="8725"/>
                  </a:lnTo>
                  <a:lnTo>
                    <a:pt x="530465" y="2215"/>
                  </a:lnTo>
                  <a:lnTo>
                    <a:pt x="483870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object 47">
              <a:extLst>
                <a:ext uri="{FF2B5EF4-FFF2-40B4-BE49-F238E27FC236}">
                  <a16:creationId xmlns="" xmlns:a16="http://schemas.microsoft.com/office/drawing/2014/main" id="{8AE6FA3F-0728-4B64-9219-2BFB8E560AAD}"/>
                </a:ext>
              </a:extLst>
            </p:cNvPr>
            <p:cNvSpPr/>
            <p:nvPr/>
          </p:nvSpPr>
          <p:spPr>
            <a:xfrm>
              <a:off x="4291583" y="2749296"/>
              <a:ext cx="828040" cy="828040"/>
            </a:xfrm>
            <a:custGeom>
              <a:avLst/>
              <a:gdLst/>
              <a:ahLst/>
              <a:cxnLst/>
              <a:rect l="l" t="t" r="r" b="b"/>
              <a:pathLst>
                <a:path w="828039" h="828039">
                  <a:moveTo>
                    <a:pt x="413765" y="0"/>
                  </a:moveTo>
                  <a:lnTo>
                    <a:pt x="365520" y="2784"/>
                  </a:lnTo>
                  <a:lnTo>
                    <a:pt x="318906" y="10930"/>
                  </a:lnTo>
                  <a:lnTo>
                    <a:pt x="274237" y="24126"/>
                  </a:lnTo>
                  <a:lnTo>
                    <a:pt x="231821" y="42063"/>
                  </a:lnTo>
                  <a:lnTo>
                    <a:pt x="191970" y="64429"/>
                  </a:lnTo>
                  <a:lnTo>
                    <a:pt x="154994" y="90913"/>
                  </a:lnTo>
                  <a:lnTo>
                    <a:pt x="121205" y="121205"/>
                  </a:lnTo>
                  <a:lnTo>
                    <a:pt x="90913" y="154994"/>
                  </a:lnTo>
                  <a:lnTo>
                    <a:pt x="64429" y="191970"/>
                  </a:lnTo>
                  <a:lnTo>
                    <a:pt x="42063" y="231821"/>
                  </a:lnTo>
                  <a:lnTo>
                    <a:pt x="24126" y="274237"/>
                  </a:lnTo>
                  <a:lnTo>
                    <a:pt x="10930" y="318906"/>
                  </a:lnTo>
                  <a:lnTo>
                    <a:pt x="2784" y="365520"/>
                  </a:lnTo>
                  <a:lnTo>
                    <a:pt x="0" y="413765"/>
                  </a:lnTo>
                  <a:lnTo>
                    <a:pt x="2784" y="462011"/>
                  </a:lnTo>
                  <a:lnTo>
                    <a:pt x="10930" y="508625"/>
                  </a:lnTo>
                  <a:lnTo>
                    <a:pt x="24126" y="553294"/>
                  </a:lnTo>
                  <a:lnTo>
                    <a:pt x="42063" y="595710"/>
                  </a:lnTo>
                  <a:lnTo>
                    <a:pt x="64429" y="635561"/>
                  </a:lnTo>
                  <a:lnTo>
                    <a:pt x="90913" y="672537"/>
                  </a:lnTo>
                  <a:lnTo>
                    <a:pt x="121205" y="706326"/>
                  </a:lnTo>
                  <a:lnTo>
                    <a:pt x="154994" y="736618"/>
                  </a:lnTo>
                  <a:lnTo>
                    <a:pt x="191970" y="763102"/>
                  </a:lnTo>
                  <a:lnTo>
                    <a:pt x="231821" y="785468"/>
                  </a:lnTo>
                  <a:lnTo>
                    <a:pt x="274237" y="803405"/>
                  </a:lnTo>
                  <a:lnTo>
                    <a:pt x="318906" y="816601"/>
                  </a:lnTo>
                  <a:lnTo>
                    <a:pt x="365520" y="824747"/>
                  </a:lnTo>
                  <a:lnTo>
                    <a:pt x="413765" y="827531"/>
                  </a:lnTo>
                  <a:lnTo>
                    <a:pt x="462011" y="824747"/>
                  </a:lnTo>
                  <a:lnTo>
                    <a:pt x="508625" y="816601"/>
                  </a:lnTo>
                  <a:lnTo>
                    <a:pt x="553294" y="803405"/>
                  </a:lnTo>
                  <a:lnTo>
                    <a:pt x="595710" y="785468"/>
                  </a:lnTo>
                  <a:lnTo>
                    <a:pt x="635561" y="763102"/>
                  </a:lnTo>
                  <a:lnTo>
                    <a:pt x="672537" y="736618"/>
                  </a:lnTo>
                  <a:lnTo>
                    <a:pt x="706326" y="706326"/>
                  </a:lnTo>
                  <a:lnTo>
                    <a:pt x="736618" y="672537"/>
                  </a:lnTo>
                  <a:lnTo>
                    <a:pt x="763102" y="635561"/>
                  </a:lnTo>
                  <a:lnTo>
                    <a:pt x="785468" y="595710"/>
                  </a:lnTo>
                  <a:lnTo>
                    <a:pt x="803405" y="553294"/>
                  </a:lnTo>
                  <a:lnTo>
                    <a:pt x="816601" y="508625"/>
                  </a:lnTo>
                  <a:lnTo>
                    <a:pt x="824747" y="462011"/>
                  </a:lnTo>
                  <a:lnTo>
                    <a:pt x="827531" y="413765"/>
                  </a:lnTo>
                  <a:lnTo>
                    <a:pt x="824747" y="365520"/>
                  </a:lnTo>
                  <a:lnTo>
                    <a:pt x="816601" y="318906"/>
                  </a:lnTo>
                  <a:lnTo>
                    <a:pt x="803405" y="274237"/>
                  </a:lnTo>
                  <a:lnTo>
                    <a:pt x="785468" y="231821"/>
                  </a:lnTo>
                  <a:lnTo>
                    <a:pt x="763102" y="191970"/>
                  </a:lnTo>
                  <a:lnTo>
                    <a:pt x="736618" y="154994"/>
                  </a:lnTo>
                  <a:lnTo>
                    <a:pt x="706326" y="121205"/>
                  </a:lnTo>
                  <a:lnTo>
                    <a:pt x="672537" y="90913"/>
                  </a:lnTo>
                  <a:lnTo>
                    <a:pt x="635561" y="64429"/>
                  </a:lnTo>
                  <a:lnTo>
                    <a:pt x="595710" y="42063"/>
                  </a:lnTo>
                  <a:lnTo>
                    <a:pt x="553294" y="24126"/>
                  </a:lnTo>
                  <a:lnTo>
                    <a:pt x="508625" y="10930"/>
                  </a:lnTo>
                  <a:lnTo>
                    <a:pt x="462011" y="2784"/>
                  </a:lnTo>
                  <a:lnTo>
                    <a:pt x="4137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object 48">
              <a:extLst>
                <a:ext uri="{FF2B5EF4-FFF2-40B4-BE49-F238E27FC236}">
                  <a16:creationId xmlns="" xmlns:a16="http://schemas.microsoft.com/office/drawing/2014/main" id="{1817D327-9D07-47AE-A716-C4FB171F6557}"/>
                </a:ext>
              </a:extLst>
            </p:cNvPr>
            <p:cNvSpPr/>
            <p:nvPr/>
          </p:nvSpPr>
          <p:spPr>
            <a:xfrm>
              <a:off x="4291583" y="2749296"/>
              <a:ext cx="828040" cy="828040"/>
            </a:xfrm>
            <a:custGeom>
              <a:avLst/>
              <a:gdLst/>
              <a:ahLst/>
              <a:cxnLst/>
              <a:rect l="l" t="t" r="r" b="b"/>
              <a:pathLst>
                <a:path w="828039" h="828039">
                  <a:moveTo>
                    <a:pt x="0" y="413765"/>
                  </a:moveTo>
                  <a:lnTo>
                    <a:pt x="2784" y="365520"/>
                  </a:lnTo>
                  <a:lnTo>
                    <a:pt x="10930" y="318906"/>
                  </a:lnTo>
                  <a:lnTo>
                    <a:pt x="24126" y="274237"/>
                  </a:lnTo>
                  <a:lnTo>
                    <a:pt x="42063" y="231821"/>
                  </a:lnTo>
                  <a:lnTo>
                    <a:pt x="64429" y="191970"/>
                  </a:lnTo>
                  <a:lnTo>
                    <a:pt x="90913" y="154994"/>
                  </a:lnTo>
                  <a:lnTo>
                    <a:pt x="121205" y="121205"/>
                  </a:lnTo>
                  <a:lnTo>
                    <a:pt x="154994" y="90913"/>
                  </a:lnTo>
                  <a:lnTo>
                    <a:pt x="191970" y="64429"/>
                  </a:lnTo>
                  <a:lnTo>
                    <a:pt x="231821" y="42063"/>
                  </a:lnTo>
                  <a:lnTo>
                    <a:pt x="274237" y="24126"/>
                  </a:lnTo>
                  <a:lnTo>
                    <a:pt x="318906" y="10930"/>
                  </a:lnTo>
                  <a:lnTo>
                    <a:pt x="365520" y="2784"/>
                  </a:lnTo>
                  <a:lnTo>
                    <a:pt x="413765" y="0"/>
                  </a:lnTo>
                  <a:lnTo>
                    <a:pt x="462011" y="2784"/>
                  </a:lnTo>
                  <a:lnTo>
                    <a:pt x="508625" y="10930"/>
                  </a:lnTo>
                  <a:lnTo>
                    <a:pt x="553294" y="24126"/>
                  </a:lnTo>
                  <a:lnTo>
                    <a:pt x="595710" y="42063"/>
                  </a:lnTo>
                  <a:lnTo>
                    <a:pt x="635561" y="64429"/>
                  </a:lnTo>
                  <a:lnTo>
                    <a:pt x="672537" y="90913"/>
                  </a:lnTo>
                  <a:lnTo>
                    <a:pt x="706326" y="121205"/>
                  </a:lnTo>
                  <a:lnTo>
                    <a:pt x="736618" y="154994"/>
                  </a:lnTo>
                  <a:lnTo>
                    <a:pt x="763102" y="191970"/>
                  </a:lnTo>
                  <a:lnTo>
                    <a:pt x="785468" y="231821"/>
                  </a:lnTo>
                  <a:lnTo>
                    <a:pt x="803405" y="274237"/>
                  </a:lnTo>
                  <a:lnTo>
                    <a:pt x="816601" y="318906"/>
                  </a:lnTo>
                  <a:lnTo>
                    <a:pt x="824747" y="365520"/>
                  </a:lnTo>
                  <a:lnTo>
                    <a:pt x="827531" y="413765"/>
                  </a:lnTo>
                  <a:lnTo>
                    <a:pt x="824747" y="462011"/>
                  </a:lnTo>
                  <a:lnTo>
                    <a:pt x="816601" y="508625"/>
                  </a:lnTo>
                  <a:lnTo>
                    <a:pt x="803405" y="553294"/>
                  </a:lnTo>
                  <a:lnTo>
                    <a:pt x="785468" y="595710"/>
                  </a:lnTo>
                  <a:lnTo>
                    <a:pt x="763102" y="635561"/>
                  </a:lnTo>
                  <a:lnTo>
                    <a:pt x="736618" y="672537"/>
                  </a:lnTo>
                  <a:lnTo>
                    <a:pt x="706326" y="706326"/>
                  </a:lnTo>
                  <a:lnTo>
                    <a:pt x="672537" y="736618"/>
                  </a:lnTo>
                  <a:lnTo>
                    <a:pt x="635561" y="763102"/>
                  </a:lnTo>
                  <a:lnTo>
                    <a:pt x="595710" y="785468"/>
                  </a:lnTo>
                  <a:lnTo>
                    <a:pt x="553294" y="803405"/>
                  </a:lnTo>
                  <a:lnTo>
                    <a:pt x="508625" y="816601"/>
                  </a:lnTo>
                  <a:lnTo>
                    <a:pt x="462011" y="824747"/>
                  </a:lnTo>
                  <a:lnTo>
                    <a:pt x="413765" y="827531"/>
                  </a:lnTo>
                  <a:lnTo>
                    <a:pt x="365520" y="824747"/>
                  </a:lnTo>
                  <a:lnTo>
                    <a:pt x="318906" y="816601"/>
                  </a:lnTo>
                  <a:lnTo>
                    <a:pt x="274237" y="803405"/>
                  </a:lnTo>
                  <a:lnTo>
                    <a:pt x="231821" y="785468"/>
                  </a:lnTo>
                  <a:lnTo>
                    <a:pt x="191970" y="763102"/>
                  </a:lnTo>
                  <a:lnTo>
                    <a:pt x="154994" y="736618"/>
                  </a:lnTo>
                  <a:lnTo>
                    <a:pt x="121205" y="706326"/>
                  </a:lnTo>
                  <a:lnTo>
                    <a:pt x="90913" y="672537"/>
                  </a:lnTo>
                  <a:lnTo>
                    <a:pt x="64429" y="635561"/>
                  </a:lnTo>
                  <a:lnTo>
                    <a:pt x="42063" y="595710"/>
                  </a:lnTo>
                  <a:lnTo>
                    <a:pt x="24126" y="553294"/>
                  </a:lnTo>
                  <a:lnTo>
                    <a:pt x="10930" y="508625"/>
                  </a:lnTo>
                  <a:lnTo>
                    <a:pt x="2784" y="462011"/>
                  </a:lnTo>
                  <a:lnTo>
                    <a:pt x="0" y="413765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object 49">
              <a:extLst>
                <a:ext uri="{FF2B5EF4-FFF2-40B4-BE49-F238E27FC236}">
                  <a16:creationId xmlns="" xmlns:a16="http://schemas.microsoft.com/office/drawing/2014/main" id="{BD265EF0-2C34-4805-9C4E-39067CFEEB6D}"/>
                </a:ext>
              </a:extLst>
            </p:cNvPr>
            <p:cNvSpPr/>
            <p:nvPr/>
          </p:nvSpPr>
          <p:spPr>
            <a:xfrm>
              <a:off x="4575936" y="2971546"/>
              <a:ext cx="255904" cy="140462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object 50">
              <a:extLst>
                <a:ext uri="{FF2B5EF4-FFF2-40B4-BE49-F238E27FC236}">
                  <a16:creationId xmlns="" xmlns:a16="http://schemas.microsoft.com/office/drawing/2014/main" id="{F3236240-F188-4F20-BAEC-D16117F4C16E}"/>
                </a:ext>
              </a:extLst>
            </p:cNvPr>
            <p:cNvSpPr/>
            <p:nvPr/>
          </p:nvSpPr>
          <p:spPr>
            <a:xfrm>
              <a:off x="4438141" y="3204718"/>
              <a:ext cx="526415" cy="140462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8" name="object 51">
            <a:extLst>
              <a:ext uri="{FF2B5EF4-FFF2-40B4-BE49-F238E27FC236}">
                <a16:creationId xmlns="" xmlns:a16="http://schemas.microsoft.com/office/drawing/2014/main" id="{472D2842-99AF-4429-9961-A497169A7E1B}"/>
              </a:ext>
            </a:extLst>
          </p:cNvPr>
          <p:cNvGrpSpPr/>
          <p:nvPr/>
        </p:nvGrpSpPr>
        <p:grpSpPr>
          <a:xfrm>
            <a:off x="5733991" y="2736870"/>
            <a:ext cx="893298" cy="893298"/>
            <a:chOff x="6211823" y="2679192"/>
            <a:chExt cx="967740" cy="967740"/>
          </a:xfrm>
        </p:grpSpPr>
        <p:sp>
          <p:nvSpPr>
            <p:cNvPr id="49" name="object 52">
              <a:extLst>
                <a:ext uri="{FF2B5EF4-FFF2-40B4-BE49-F238E27FC236}">
                  <a16:creationId xmlns="" xmlns:a16="http://schemas.microsoft.com/office/drawing/2014/main" id="{A1DD1E26-D2CC-475B-8EB2-9941441AF69A}"/>
                </a:ext>
              </a:extLst>
            </p:cNvPr>
            <p:cNvSpPr/>
            <p:nvPr/>
          </p:nvSpPr>
          <p:spPr>
            <a:xfrm>
              <a:off x="6211823" y="2679192"/>
              <a:ext cx="967740" cy="967740"/>
            </a:xfrm>
            <a:custGeom>
              <a:avLst/>
              <a:gdLst/>
              <a:ahLst/>
              <a:cxnLst/>
              <a:rect l="l" t="t" r="r" b="b"/>
              <a:pathLst>
                <a:path w="967740" h="967739">
                  <a:moveTo>
                    <a:pt x="483870" y="0"/>
                  </a:moveTo>
                  <a:lnTo>
                    <a:pt x="437274" y="2215"/>
                  </a:lnTo>
                  <a:lnTo>
                    <a:pt x="391930" y="8725"/>
                  </a:lnTo>
                  <a:lnTo>
                    <a:pt x="348042" y="19328"/>
                  </a:lnTo>
                  <a:lnTo>
                    <a:pt x="305811" y="33821"/>
                  </a:lnTo>
                  <a:lnTo>
                    <a:pt x="265442" y="52000"/>
                  </a:lnTo>
                  <a:lnTo>
                    <a:pt x="227136" y="73663"/>
                  </a:lnTo>
                  <a:lnTo>
                    <a:pt x="191097" y="98607"/>
                  </a:lnTo>
                  <a:lnTo>
                    <a:pt x="157527" y="126630"/>
                  </a:lnTo>
                  <a:lnTo>
                    <a:pt x="126630" y="157527"/>
                  </a:lnTo>
                  <a:lnTo>
                    <a:pt x="98607" y="191097"/>
                  </a:lnTo>
                  <a:lnTo>
                    <a:pt x="73663" y="227136"/>
                  </a:lnTo>
                  <a:lnTo>
                    <a:pt x="52000" y="265442"/>
                  </a:lnTo>
                  <a:lnTo>
                    <a:pt x="33821" y="305811"/>
                  </a:lnTo>
                  <a:lnTo>
                    <a:pt x="19328" y="348042"/>
                  </a:lnTo>
                  <a:lnTo>
                    <a:pt x="8725" y="391930"/>
                  </a:lnTo>
                  <a:lnTo>
                    <a:pt x="2215" y="437274"/>
                  </a:lnTo>
                  <a:lnTo>
                    <a:pt x="0" y="483870"/>
                  </a:lnTo>
                  <a:lnTo>
                    <a:pt x="2215" y="530465"/>
                  </a:lnTo>
                  <a:lnTo>
                    <a:pt x="8725" y="575809"/>
                  </a:lnTo>
                  <a:lnTo>
                    <a:pt x="19328" y="619697"/>
                  </a:lnTo>
                  <a:lnTo>
                    <a:pt x="33821" y="661928"/>
                  </a:lnTo>
                  <a:lnTo>
                    <a:pt x="52000" y="702297"/>
                  </a:lnTo>
                  <a:lnTo>
                    <a:pt x="73663" y="740603"/>
                  </a:lnTo>
                  <a:lnTo>
                    <a:pt x="98607" y="776642"/>
                  </a:lnTo>
                  <a:lnTo>
                    <a:pt x="126630" y="810212"/>
                  </a:lnTo>
                  <a:lnTo>
                    <a:pt x="157527" y="841109"/>
                  </a:lnTo>
                  <a:lnTo>
                    <a:pt x="191097" y="869132"/>
                  </a:lnTo>
                  <a:lnTo>
                    <a:pt x="227136" y="894076"/>
                  </a:lnTo>
                  <a:lnTo>
                    <a:pt x="265442" y="915739"/>
                  </a:lnTo>
                  <a:lnTo>
                    <a:pt x="305811" y="933918"/>
                  </a:lnTo>
                  <a:lnTo>
                    <a:pt x="348042" y="948411"/>
                  </a:lnTo>
                  <a:lnTo>
                    <a:pt x="391930" y="959014"/>
                  </a:lnTo>
                  <a:lnTo>
                    <a:pt x="437274" y="965524"/>
                  </a:lnTo>
                  <a:lnTo>
                    <a:pt x="483870" y="967740"/>
                  </a:lnTo>
                  <a:lnTo>
                    <a:pt x="530465" y="965524"/>
                  </a:lnTo>
                  <a:lnTo>
                    <a:pt x="575809" y="959014"/>
                  </a:lnTo>
                  <a:lnTo>
                    <a:pt x="619697" y="948411"/>
                  </a:lnTo>
                  <a:lnTo>
                    <a:pt x="661928" y="933918"/>
                  </a:lnTo>
                  <a:lnTo>
                    <a:pt x="702297" y="915739"/>
                  </a:lnTo>
                  <a:lnTo>
                    <a:pt x="740603" y="894076"/>
                  </a:lnTo>
                  <a:lnTo>
                    <a:pt x="776642" y="869132"/>
                  </a:lnTo>
                  <a:lnTo>
                    <a:pt x="810212" y="841109"/>
                  </a:lnTo>
                  <a:lnTo>
                    <a:pt x="841109" y="810212"/>
                  </a:lnTo>
                  <a:lnTo>
                    <a:pt x="869132" y="776642"/>
                  </a:lnTo>
                  <a:lnTo>
                    <a:pt x="894076" y="740603"/>
                  </a:lnTo>
                  <a:lnTo>
                    <a:pt x="915739" y="702297"/>
                  </a:lnTo>
                  <a:lnTo>
                    <a:pt x="933918" y="661928"/>
                  </a:lnTo>
                  <a:lnTo>
                    <a:pt x="948411" y="619697"/>
                  </a:lnTo>
                  <a:lnTo>
                    <a:pt x="959014" y="575809"/>
                  </a:lnTo>
                  <a:lnTo>
                    <a:pt x="965524" y="530465"/>
                  </a:lnTo>
                  <a:lnTo>
                    <a:pt x="967740" y="483870"/>
                  </a:lnTo>
                  <a:lnTo>
                    <a:pt x="965524" y="437274"/>
                  </a:lnTo>
                  <a:lnTo>
                    <a:pt x="959014" y="391930"/>
                  </a:lnTo>
                  <a:lnTo>
                    <a:pt x="948411" y="348042"/>
                  </a:lnTo>
                  <a:lnTo>
                    <a:pt x="933918" y="305811"/>
                  </a:lnTo>
                  <a:lnTo>
                    <a:pt x="915739" y="265442"/>
                  </a:lnTo>
                  <a:lnTo>
                    <a:pt x="894076" y="227136"/>
                  </a:lnTo>
                  <a:lnTo>
                    <a:pt x="869132" y="191097"/>
                  </a:lnTo>
                  <a:lnTo>
                    <a:pt x="841109" y="157527"/>
                  </a:lnTo>
                  <a:lnTo>
                    <a:pt x="810212" y="126630"/>
                  </a:lnTo>
                  <a:lnTo>
                    <a:pt x="776642" y="98607"/>
                  </a:lnTo>
                  <a:lnTo>
                    <a:pt x="740603" y="73663"/>
                  </a:lnTo>
                  <a:lnTo>
                    <a:pt x="702297" y="52000"/>
                  </a:lnTo>
                  <a:lnTo>
                    <a:pt x="661928" y="33821"/>
                  </a:lnTo>
                  <a:lnTo>
                    <a:pt x="619697" y="19328"/>
                  </a:lnTo>
                  <a:lnTo>
                    <a:pt x="575809" y="8725"/>
                  </a:lnTo>
                  <a:lnTo>
                    <a:pt x="530465" y="2215"/>
                  </a:lnTo>
                  <a:lnTo>
                    <a:pt x="483870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object 53">
              <a:extLst>
                <a:ext uri="{FF2B5EF4-FFF2-40B4-BE49-F238E27FC236}">
                  <a16:creationId xmlns="" xmlns:a16="http://schemas.microsoft.com/office/drawing/2014/main" id="{D22D2077-DC81-4B0D-8366-36F4810E5081}"/>
                </a:ext>
              </a:extLst>
            </p:cNvPr>
            <p:cNvSpPr/>
            <p:nvPr/>
          </p:nvSpPr>
          <p:spPr>
            <a:xfrm>
              <a:off x="6281927" y="2749296"/>
              <a:ext cx="828040" cy="828040"/>
            </a:xfrm>
            <a:custGeom>
              <a:avLst/>
              <a:gdLst/>
              <a:ahLst/>
              <a:cxnLst/>
              <a:rect l="l" t="t" r="r" b="b"/>
              <a:pathLst>
                <a:path w="828040" h="828039">
                  <a:moveTo>
                    <a:pt x="413766" y="0"/>
                  </a:moveTo>
                  <a:lnTo>
                    <a:pt x="365520" y="2784"/>
                  </a:lnTo>
                  <a:lnTo>
                    <a:pt x="318906" y="10930"/>
                  </a:lnTo>
                  <a:lnTo>
                    <a:pt x="274237" y="24126"/>
                  </a:lnTo>
                  <a:lnTo>
                    <a:pt x="231821" y="42063"/>
                  </a:lnTo>
                  <a:lnTo>
                    <a:pt x="191970" y="64429"/>
                  </a:lnTo>
                  <a:lnTo>
                    <a:pt x="154994" y="90913"/>
                  </a:lnTo>
                  <a:lnTo>
                    <a:pt x="121205" y="121205"/>
                  </a:lnTo>
                  <a:lnTo>
                    <a:pt x="90913" y="154994"/>
                  </a:lnTo>
                  <a:lnTo>
                    <a:pt x="64429" y="191970"/>
                  </a:lnTo>
                  <a:lnTo>
                    <a:pt x="42063" y="231821"/>
                  </a:lnTo>
                  <a:lnTo>
                    <a:pt x="24126" y="274237"/>
                  </a:lnTo>
                  <a:lnTo>
                    <a:pt x="10930" y="318906"/>
                  </a:lnTo>
                  <a:lnTo>
                    <a:pt x="2784" y="365520"/>
                  </a:lnTo>
                  <a:lnTo>
                    <a:pt x="0" y="413765"/>
                  </a:lnTo>
                  <a:lnTo>
                    <a:pt x="2784" y="462011"/>
                  </a:lnTo>
                  <a:lnTo>
                    <a:pt x="10930" y="508625"/>
                  </a:lnTo>
                  <a:lnTo>
                    <a:pt x="24126" y="553294"/>
                  </a:lnTo>
                  <a:lnTo>
                    <a:pt x="42063" y="595710"/>
                  </a:lnTo>
                  <a:lnTo>
                    <a:pt x="64429" y="635561"/>
                  </a:lnTo>
                  <a:lnTo>
                    <a:pt x="90913" y="672537"/>
                  </a:lnTo>
                  <a:lnTo>
                    <a:pt x="121205" y="706326"/>
                  </a:lnTo>
                  <a:lnTo>
                    <a:pt x="154994" y="736618"/>
                  </a:lnTo>
                  <a:lnTo>
                    <a:pt x="191970" y="763102"/>
                  </a:lnTo>
                  <a:lnTo>
                    <a:pt x="231821" y="785468"/>
                  </a:lnTo>
                  <a:lnTo>
                    <a:pt x="274237" y="803405"/>
                  </a:lnTo>
                  <a:lnTo>
                    <a:pt x="318906" y="816601"/>
                  </a:lnTo>
                  <a:lnTo>
                    <a:pt x="365520" y="824747"/>
                  </a:lnTo>
                  <a:lnTo>
                    <a:pt x="413766" y="827531"/>
                  </a:lnTo>
                  <a:lnTo>
                    <a:pt x="462011" y="824747"/>
                  </a:lnTo>
                  <a:lnTo>
                    <a:pt x="508625" y="816601"/>
                  </a:lnTo>
                  <a:lnTo>
                    <a:pt x="553294" y="803405"/>
                  </a:lnTo>
                  <a:lnTo>
                    <a:pt x="595710" y="785468"/>
                  </a:lnTo>
                  <a:lnTo>
                    <a:pt x="635561" y="763102"/>
                  </a:lnTo>
                  <a:lnTo>
                    <a:pt x="672537" y="736618"/>
                  </a:lnTo>
                  <a:lnTo>
                    <a:pt x="706326" y="706326"/>
                  </a:lnTo>
                  <a:lnTo>
                    <a:pt x="736618" y="672537"/>
                  </a:lnTo>
                  <a:lnTo>
                    <a:pt x="763102" y="635561"/>
                  </a:lnTo>
                  <a:lnTo>
                    <a:pt x="785468" y="595710"/>
                  </a:lnTo>
                  <a:lnTo>
                    <a:pt x="803405" y="553294"/>
                  </a:lnTo>
                  <a:lnTo>
                    <a:pt x="816601" y="508625"/>
                  </a:lnTo>
                  <a:lnTo>
                    <a:pt x="824747" y="462011"/>
                  </a:lnTo>
                  <a:lnTo>
                    <a:pt x="827531" y="413765"/>
                  </a:lnTo>
                  <a:lnTo>
                    <a:pt x="824747" y="365520"/>
                  </a:lnTo>
                  <a:lnTo>
                    <a:pt x="816601" y="318906"/>
                  </a:lnTo>
                  <a:lnTo>
                    <a:pt x="803405" y="274237"/>
                  </a:lnTo>
                  <a:lnTo>
                    <a:pt x="785468" y="231821"/>
                  </a:lnTo>
                  <a:lnTo>
                    <a:pt x="763102" y="191970"/>
                  </a:lnTo>
                  <a:lnTo>
                    <a:pt x="736618" y="154994"/>
                  </a:lnTo>
                  <a:lnTo>
                    <a:pt x="706326" y="121205"/>
                  </a:lnTo>
                  <a:lnTo>
                    <a:pt x="672537" y="90913"/>
                  </a:lnTo>
                  <a:lnTo>
                    <a:pt x="635561" y="64429"/>
                  </a:lnTo>
                  <a:lnTo>
                    <a:pt x="595710" y="42063"/>
                  </a:lnTo>
                  <a:lnTo>
                    <a:pt x="553294" y="24126"/>
                  </a:lnTo>
                  <a:lnTo>
                    <a:pt x="508625" y="10930"/>
                  </a:lnTo>
                  <a:lnTo>
                    <a:pt x="462011" y="2784"/>
                  </a:lnTo>
                  <a:lnTo>
                    <a:pt x="4137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object 54">
              <a:extLst>
                <a:ext uri="{FF2B5EF4-FFF2-40B4-BE49-F238E27FC236}">
                  <a16:creationId xmlns="" xmlns:a16="http://schemas.microsoft.com/office/drawing/2014/main" id="{117AAF9D-EF4F-4CF2-BD97-7C24299ACD23}"/>
                </a:ext>
              </a:extLst>
            </p:cNvPr>
            <p:cNvSpPr/>
            <p:nvPr/>
          </p:nvSpPr>
          <p:spPr>
            <a:xfrm>
              <a:off x="6281927" y="2749296"/>
              <a:ext cx="828040" cy="828040"/>
            </a:xfrm>
            <a:custGeom>
              <a:avLst/>
              <a:gdLst/>
              <a:ahLst/>
              <a:cxnLst/>
              <a:rect l="l" t="t" r="r" b="b"/>
              <a:pathLst>
                <a:path w="828040" h="828039">
                  <a:moveTo>
                    <a:pt x="0" y="413765"/>
                  </a:moveTo>
                  <a:lnTo>
                    <a:pt x="2784" y="365520"/>
                  </a:lnTo>
                  <a:lnTo>
                    <a:pt x="10930" y="318906"/>
                  </a:lnTo>
                  <a:lnTo>
                    <a:pt x="24126" y="274237"/>
                  </a:lnTo>
                  <a:lnTo>
                    <a:pt x="42063" y="231821"/>
                  </a:lnTo>
                  <a:lnTo>
                    <a:pt x="64429" y="191970"/>
                  </a:lnTo>
                  <a:lnTo>
                    <a:pt x="90913" y="154994"/>
                  </a:lnTo>
                  <a:lnTo>
                    <a:pt x="121205" y="121205"/>
                  </a:lnTo>
                  <a:lnTo>
                    <a:pt x="154994" y="90913"/>
                  </a:lnTo>
                  <a:lnTo>
                    <a:pt x="191970" y="64429"/>
                  </a:lnTo>
                  <a:lnTo>
                    <a:pt x="231821" y="42063"/>
                  </a:lnTo>
                  <a:lnTo>
                    <a:pt x="274237" y="24126"/>
                  </a:lnTo>
                  <a:lnTo>
                    <a:pt x="318906" y="10930"/>
                  </a:lnTo>
                  <a:lnTo>
                    <a:pt x="365520" y="2784"/>
                  </a:lnTo>
                  <a:lnTo>
                    <a:pt x="413766" y="0"/>
                  </a:lnTo>
                  <a:lnTo>
                    <a:pt x="462011" y="2784"/>
                  </a:lnTo>
                  <a:lnTo>
                    <a:pt x="508625" y="10930"/>
                  </a:lnTo>
                  <a:lnTo>
                    <a:pt x="553294" y="24126"/>
                  </a:lnTo>
                  <a:lnTo>
                    <a:pt x="595710" y="42063"/>
                  </a:lnTo>
                  <a:lnTo>
                    <a:pt x="635561" y="64429"/>
                  </a:lnTo>
                  <a:lnTo>
                    <a:pt x="672537" y="90913"/>
                  </a:lnTo>
                  <a:lnTo>
                    <a:pt x="706326" y="121205"/>
                  </a:lnTo>
                  <a:lnTo>
                    <a:pt x="736618" y="154994"/>
                  </a:lnTo>
                  <a:lnTo>
                    <a:pt x="763102" y="191970"/>
                  </a:lnTo>
                  <a:lnTo>
                    <a:pt x="785468" y="231821"/>
                  </a:lnTo>
                  <a:lnTo>
                    <a:pt x="803405" y="274237"/>
                  </a:lnTo>
                  <a:lnTo>
                    <a:pt x="816601" y="318906"/>
                  </a:lnTo>
                  <a:lnTo>
                    <a:pt x="824747" y="365520"/>
                  </a:lnTo>
                  <a:lnTo>
                    <a:pt x="827531" y="413765"/>
                  </a:lnTo>
                  <a:lnTo>
                    <a:pt x="824747" y="462011"/>
                  </a:lnTo>
                  <a:lnTo>
                    <a:pt x="816601" y="508625"/>
                  </a:lnTo>
                  <a:lnTo>
                    <a:pt x="803405" y="553294"/>
                  </a:lnTo>
                  <a:lnTo>
                    <a:pt x="785468" y="595710"/>
                  </a:lnTo>
                  <a:lnTo>
                    <a:pt x="763102" y="635561"/>
                  </a:lnTo>
                  <a:lnTo>
                    <a:pt x="736618" y="672537"/>
                  </a:lnTo>
                  <a:lnTo>
                    <a:pt x="706326" y="706326"/>
                  </a:lnTo>
                  <a:lnTo>
                    <a:pt x="672537" y="736618"/>
                  </a:lnTo>
                  <a:lnTo>
                    <a:pt x="635561" y="763102"/>
                  </a:lnTo>
                  <a:lnTo>
                    <a:pt x="595710" y="785468"/>
                  </a:lnTo>
                  <a:lnTo>
                    <a:pt x="553294" y="803405"/>
                  </a:lnTo>
                  <a:lnTo>
                    <a:pt x="508625" y="816601"/>
                  </a:lnTo>
                  <a:lnTo>
                    <a:pt x="462011" y="824747"/>
                  </a:lnTo>
                  <a:lnTo>
                    <a:pt x="413766" y="827531"/>
                  </a:lnTo>
                  <a:lnTo>
                    <a:pt x="365520" y="824747"/>
                  </a:lnTo>
                  <a:lnTo>
                    <a:pt x="318906" y="816601"/>
                  </a:lnTo>
                  <a:lnTo>
                    <a:pt x="274237" y="803405"/>
                  </a:lnTo>
                  <a:lnTo>
                    <a:pt x="231821" y="785468"/>
                  </a:lnTo>
                  <a:lnTo>
                    <a:pt x="191970" y="763102"/>
                  </a:lnTo>
                  <a:lnTo>
                    <a:pt x="154994" y="736618"/>
                  </a:lnTo>
                  <a:lnTo>
                    <a:pt x="121205" y="706326"/>
                  </a:lnTo>
                  <a:lnTo>
                    <a:pt x="90913" y="672537"/>
                  </a:lnTo>
                  <a:lnTo>
                    <a:pt x="64429" y="635561"/>
                  </a:lnTo>
                  <a:lnTo>
                    <a:pt x="42063" y="595710"/>
                  </a:lnTo>
                  <a:lnTo>
                    <a:pt x="24126" y="553294"/>
                  </a:lnTo>
                  <a:lnTo>
                    <a:pt x="10930" y="508625"/>
                  </a:lnTo>
                  <a:lnTo>
                    <a:pt x="2784" y="462011"/>
                  </a:lnTo>
                  <a:lnTo>
                    <a:pt x="0" y="413765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5">
              <a:extLst>
                <a:ext uri="{FF2B5EF4-FFF2-40B4-BE49-F238E27FC236}">
                  <a16:creationId xmlns="" xmlns:a16="http://schemas.microsoft.com/office/drawing/2014/main" id="{B3A4C4DA-163F-4422-822C-35DE49E72608}"/>
                </a:ext>
              </a:extLst>
            </p:cNvPr>
            <p:cNvSpPr/>
            <p:nvPr/>
          </p:nvSpPr>
          <p:spPr>
            <a:xfrm>
              <a:off x="6427469" y="2971546"/>
              <a:ext cx="538987" cy="140715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object 56">
              <a:extLst>
                <a:ext uri="{FF2B5EF4-FFF2-40B4-BE49-F238E27FC236}">
                  <a16:creationId xmlns="" xmlns:a16="http://schemas.microsoft.com/office/drawing/2014/main" id="{177C19DF-90A5-496D-AE29-A7A38D9DCA7A}"/>
                </a:ext>
              </a:extLst>
            </p:cNvPr>
            <p:cNvSpPr/>
            <p:nvPr/>
          </p:nvSpPr>
          <p:spPr>
            <a:xfrm>
              <a:off x="6499605" y="3204718"/>
              <a:ext cx="399542" cy="140716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4" name="object 57">
            <a:extLst>
              <a:ext uri="{FF2B5EF4-FFF2-40B4-BE49-F238E27FC236}">
                <a16:creationId xmlns="" xmlns:a16="http://schemas.microsoft.com/office/drawing/2014/main" id="{D09FD573-261C-4B51-8493-11E9F516B667}"/>
              </a:ext>
            </a:extLst>
          </p:cNvPr>
          <p:cNvGrpSpPr/>
          <p:nvPr/>
        </p:nvGrpSpPr>
        <p:grpSpPr>
          <a:xfrm>
            <a:off x="7571232" y="2731242"/>
            <a:ext cx="893298" cy="893298"/>
            <a:chOff x="8202168" y="2673095"/>
            <a:chExt cx="967740" cy="967740"/>
          </a:xfrm>
        </p:grpSpPr>
        <p:sp>
          <p:nvSpPr>
            <p:cNvPr id="55" name="object 58">
              <a:extLst>
                <a:ext uri="{FF2B5EF4-FFF2-40B4-BE49-F238E27FC236}">
                  <a16:creationId xmlns="" xmlns:a16="http://schemas.microsoft.com/office/drawing/2014/main" id="{38405EF3-C2FB-4440-8E10-86A81BD714BF}"/>
                </a:ext>
              </a:extLst>
            </p:cNvPr>
            <p:cNvSpPr/>
            <p:nvPr/>
          </p:nvSpPr>
          <p:spPr>
            <a:xfrm>
              <a:off x="8202168" y="2673095"/>
              <a:ext cx="967740" cy="967740"/>
            </a:xfrm>
            <a:custGeom>
              <a:avLst/>
              <a:gdLst/>
              <a:ahLst/>
              <a:cxnLst/>
              <a:rect l="l" t="t" r="r" b="b"/>
              <a:pathLst>
                <a:path w="967740" h="967739">
                  <a:moveTo>
                    <a:pt x="483870" y="0"/>
                  </a:moveTo>
                  <a:lnTo>
                    <a:pt x="437274" y="2215"/>
                  </a:lnTo>
                  <a:lnTo>
                    <a:pt x="391930" y="8725"/>
                  </a:lnTo>
                  <a:lnTo>
                    <a:pt x="348042" y="19328"/>
                  </a:lnTo>
                  <a:lnTo>
                    <a:pt x="305811" y="33821"/>
                  </a:lnTo>
                  <a:lnTo>
                    <a:pt x="265442" y="52000"/>
                  </a:lnTo>
                  <a:lnTo>
                    <a:pt x="227136" y="73663"/>
                  </a:lnTo>
                  <a:lnTo>
                    <a:pt x="191097" y="98607"/>
                  </a:lnTo>
                  <a:lnTo>
                    <a:pt x="157527" y="126630"/>
                  </a:lnTo>
                  <a:lnTo>
                    <a:pt x="126630" y="157527"/>
                  </a:lnTo>
                  <a:lnTo>
                    <a:pt x="98607" y="191097"/>
                  </a:lnTo>
                  <a:lnTo>
                    <a:pt x="73663" y="227136"/>
                  </a:lnTo>
                  <a:lnTo>
                    <a:pt x="52000" y="265442"/>
                  </a:lnTo>
                  <a:lnTo>
                    <a:pt x="33821" y="305811"/>
                  </a:lnTo>
                  <a:lnTo>
                    <a:pt x="19328" y="348042"/>
                  </a:lnTo>
                  <a:lnTo>
                    <a:pt x="8725" y="391930"/>
                  </a:lnTo>
                  <a:lnTo>
                    <a:pt x="2215" y="437274"/>
                  </a:lnTo>
                  <a:lnTo>
                    <a:pt x="0" y="483869"/>
                  </a:lnTo>
                  <a:lnTo>
                    <a:pt x="2215" y="530465"/>
                  </a:lnTo>
                  <a:lnTo>
                    <a:pt x="8725" y="575809"/>
                  </a:lnTo>
                  <a:lnTo>
                    <a:pt x="19328" y="619697"/>
                  </a:lnTo>
                  <a:lnTo>
                    <a:pt x="33821" y="661928"/>
                  </a:lnTo>
                  <a:lnTo>
                    <a:pt x="52000" y="702297"/>
                  </a:lnTo>
                  <a:lnTo>
                    <a:pt x="73663" y="740603"/>
                  </a:lnTo>
                  <a:lnTo>
                    <a:pt x="98607" y="776642"/>
                  </a:lnTo>
                  <a:lnTo>
                    <a:pt x="126630" y="810212"/>
                  </a:lnTo>
                  <a:lnTo>
                    <a:pt x="157527" y="841109"/>
                  </a:lnTo>
                  <a:lnTo>
                    <a:pt x="191097" y="869132"/>
                  </a:lnTo>
                  <a:lnTo>
                    <a:pt x="227136" y="894076"/>
                  </a:lnTo>
                  <a:lnTo>
                    <a:pt x="265442" y="915739"/>
                  </a:lnTo>
                  <a:lnTo>
                    <a:pt x="305811" y="933918"/>
                  </a:lnTo>
                  <a:lnTo>
                    <a:pt x="348042" y="948411"/>
                  </a:lnTo>
                  <a:lnTo>
                    <a:pt x="391930" y="959014"/>
                  </a:lnTo>
                  <a:lnTo>
                    <a:pt x="437274" y="965524"/>
                  </a:lnTo>
                  <a:lnTo>
                    <a:pt x="483870" y="967739"/>
                  </a:lnTo>
                  <a:lnTo>
                    <a:pt x="530465" y="965524"/>
                  </a:lnTo>
                  <a:lnTo>
                    <a:pt x="575809" y="959014"/>
                  </a:lnTo>
                  <a:lnTo>
                    <a:pt x="619697" y="948411"/>
                  </a:lnTo>
                  <a:lnTo>
                    <a:pt x="661928" y="933918"/>
                  </a:lnTo>
                  <a:lnTo>
                    <a:pt x="702297" y="915739"/>
                  </a:lnTo>
                  <a:lnTo>
                    <a:pt x="740603" y="894076"/>
                  </a:lnTo>
                  <a:lnTo>
                    <a:pt x="776642" y="869132"/>
                  </a:lnTo>
                  <a:lnTo>
                    <a:pt x="810212" y="841109"/>
                  </a:lnTo>
                  <a:lnTo>
                    <a:pt x="841109" y="810212"/>
                  </a:lnTo>
                  <a:lnTo>
                    <a:pt x="869132" y="776642"/>
                  </a:lnTo>
                  <a:lnTo>
                    <a:pt x="894076" y="740603"/>
                  </a:lnTo>
                  <a:lnTo>
                    <a:pt x="915739" y="702297"/>
                  </a:lnTo>
                  <a:lnTo>
                    <a:pt x="933918" y="661928"/>
                  </a:lnTo>
                  <a:lnTo>
                    <a:pt x="948411" y="619697"/>
                  </a:lnTo>
                  <a:lnTo>
                    <a:pt x="959014" y="575809"/>
                  </a:lnTo>
                  <a:lnTo>
                    <a:pt x="965524" y="530465"/>
                  </a:lnTo>
                  <a:lnTo>
                    <a:pt x="967739" y="483869"/>
                  </a:lnTo>
                  <a:lnTo>
                    <a:pt x="965524" y="437274"/>
                  </a:lnTo>
                  <a:lnTo>
                    <a:pt x="959014" y="391930"/>
                  </a:lnTo>
                  <a:lnTo>
                    <a:pt x="948411" y="348042"/>
                  </a:lnTo>
                  <a:lnTo>
                    <a:pt x="933918" y="305811"/>
                  </a:lnTo>
                  <a:lnTo>
                    <a:pt x="915739" y="265442"/>
                  </a:lnTo>
                  <a:lnTo>
                    <a:pt x="894076" y="227136"/>
                  </a:lnTo>
                  <a:lnTo>
                    <a:pt x="869132" y="191097"/>
                  </a:lnTo>
                  <a:lnTo>
                    <a:pt x="841109" y="157527"/>
                  </a:lnTo>
                  <a:lnTo>
                    <a:pt x="810212" y="126630"/>
                  </a:lnTo>
                  <a:lnTo>
                    <a:pt x="776642" y="98607"/>
                  </a:lnTo>
                  <a:lnTo>
                    <a:pt x="740603" y="73663"/>
                  </a:lnTo>
                  <a:lnTo>
                    <a:pt x="702297" y="52000"/>
                  </a:lnTo>
                  <a:lnTo>
                    <a:pt x="661928" y="33821"/>
                  </a:lnTo>
                  <a:lnTo>
                    <a:pt x="619697" y="19328"/>
                  </a:lnTo>
                  <a:lnTo>
                    <a:pt x="575809" y="8725"/>
                  </a:lnTo>
                  <a:lnTo>
                    <a:pt x="530465" y="2215"/>
                  </a:lnTo>
                  <a:lnTo>
                    <a:pt x="483870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object 59">
              <a:extLst>
                <a:ext uri="{FF2B5EF4-FFF2-40B4-BE49-F238E27FC236}">
                  <a16:creationId xmlns="" xmlns:a16="http://schemas.microsoft.com/office/drawing/2014/main" id="{16682EAE-ECE1-49B7-BED6-DE98CF4DF24C}"/>
                </a:ext>
              </a:extLst>
            </p:cNvPr>
            <p:cNvSpPr/>
            <p:nvPr/>
          </p:nvSpPr>
          <p:spPr>
            <a:xfrm>
              <a:off x="8272272" y="2743199"/>
              <a:ext cx="828040" cy="828040"/>
            </a:xfrm>
            <a:custGeom>
              <a:avLst/>
              <a:gdLst/>
              <a:ahLst/>
              <a:cxnLst/>
              <a:rect l="l" t="t" r="r" b="b"/>
              <a:pathLst>
                <a:path w="828040" h="828039">
                  <a:moveTo>
                    <a:pt x="413766" y="0"/>
                  </a:moveTo>
                  <a:lnTo>
                    <a:pt x="365520" y="2784"/>
                  </a:lnTo>
                  <a:lnTo>
                    <a:pt x="318906" y="10930"/>
                  </a:lnTo>
                  <a:lnTo>
                    <a:pt x="274237" y="24126"/>
                  </a:lnTo>
                  <a:lnTo>
                    <a:pt x="231821" y="42063"/>
                  </a:lnTo>
                  <a:lnTo>
                    <a:pt x="191970" y="64429"/>
                  </a:lnTo>
                  <a:lnTo>
                    <a:pt x="154994" y="90913"/>
                  </a:lnTo>
                  <a:lnTo>
                    <a:pt x="121205" y="121205"/>
                  </a:lnTo>
                  <a:lnTo>
                    <a:pt x="90913" y="154994"/>
                  </a:lnTo>
                  <a:lnTo>
                    <a:pt x="64429" y="191970"/>
                  </a:lnTo>
                  <a:lnTo>
                    <a:pt x="42063" y="231821"/>
                  </a:lnTo>
                  <a:lnTo>
                    <a:pt x="24126" y="274237"/>
                  </a:lnTo>
                  <a:lnTo>
                    <a:pt x="10930" y="318906"/>
                  </a:lnTo>
                  <a:lnTo>
                    <a:pt x="2784" y="365520"/>
                  </a:lnTo>
                  <a:lnTo>
                    <a:pt x="0" y="413765"/>
                  </a:lnTo>
                  <a:lnTo>
                    <a:pt x="2784" y="462011"/>
                  </a:lnTo>
                  <a:lnTo>
                    <a:pt x="10930" y="508625"/>
                  </a:lnTo>
                  <a:lnTo>
                    <a:pt x="24126" y="553294"/>
                  </a:lnTo>
                  <a:lnTo>
                    <a:pt x="42063" y="595710"/>
                  </a:lnTo>
                  <a:lnTo>
                    <a:pt x="64429" y="635561"/>
                  </a:lnTo>
                  <a:lnTo>
                    <a:pt x="90913" y="672537"/>
                  </a:lnTo>
                  <a:lnTo>
                    <a:pt x="121205" y="706326"/>
                  </a:lnTo>
                  <a:lnTo>
                    <a:pt x="154994" y="736618"/>
                  </a:lnTo>
                  <a:lnTo>
                    <a:pt x="191970" y="763102"/>
                  </a:lnTo>
                  <a:lnTo>
                    <a:pt x="231821" y="785468"/>
                  </a:lnTo>
                  <a:lnTo>
                    <a:pt x="274237" y="803405"/>
                  </a:lnTo>
                  <a:lnTo>
                    <a:pt x="318906" y="816601"/>
                  </a:lnTo>
                  <a:lnTo>
                    <a:pt x="365520" y="824747"/>
                  </a:lnTo>
                  <a:lnTo>
                    <a:pt x="413766" y="827532"/>
                  </a:lnTo>
                  <a:lnTo>
                    <a:pt x="462011" y="824747"/>
                  </a:lnTo>
                  <a:lnTo>
                    <a:pt x="508625" y="816601"/>
                  </a:lnTo>
                  <a:lnTo>
                    <a:pt x="553294" y="803405"/>
                  </a:lnTo>
                  <a:lnTo>
                    <a:pt x="595710" y="785468"/>
                  </a:lnTo>
                  <a:lnTo>
                    <a:pt x="635561" y="763102"/>
                  </a:lnTo>
                  <a:lnTo>
                    <a:pt x="672537" y="736618"/>
                  </a:lnTo>
                  <a:lnTo>
                    <a:pt x="706326" y="706326"/>
                  </a:lnTo>
                  <a:lnTo>
                    <a:pt x="736618" y="672537"/>
                  </a:lnTo>
                  <a:lnTo>
                    <a:pt x="763102" y="635561"/>
                  </a:lnTo>
                  <a:lnTo>
                    <a:pt x="785468" y="595710"/>
                  </a:lnTo>
                  <a:lnTo>
                    <a:pt x="803405" y="553294"/>
                  </a:lnTo>
                  <a:lnTo>
                    <a:pt x="816601" y="508625"/>
                  </a:lnTo>
                  <a:lnTo>
                    <a:pt x="824747" y="462011"/>
                  </a:lnTo>
                  <a:lnTo>
                    <a:pt x="827531" y="413765"/>
                  </a:lnTo>
                  <a:lnTo>
                    <a:pt x="824747" y="365520"/>
                  </a:lnTo>
                  <a:lnTo>
                    <a:pt x="816601" y="318906"/>
                  </a:lnTo>
                  <a:lnTo>
                    <a:pt x="803405" y="274237"/>
                  </a:lnTo>
                  <a:lnTo>
                    <a:pt x="785468" y="231821"/>
                  </a:lnTo>
                  <a:lnTo>
                    <a:pt x="763102" y="191970"/>
                  </a:lnTo>
                  <a:lnTo>
                    <a:pt x="736618" y="154994"/>
                  </a:lnTo>
                  <a:lnTo>
                    <a:pt x="706326" y="121205"/>
                  </a:lnTo>
                  <a:lnTo>
                    <a:pt x="672537" y="90913"/>
                  </a:lnTo>
                  <a:lnTo>
                    <a:pt x="635561" y="64429"/>
                  </a:lnTo>
                  <a:lnTo>
                    <a:pt x="595710" y="42063"/>
                  </a:lnTo>
                  <a:lnTo>
                    <a:pt x="553294" y="24126"/>
                  </a:lnTo>
                  <a:lnTo>
                    <a:pt x="508625" y="10930"/>
                  </a:lnTo>
                  <a:lnTo>
                    <a:pt x="462011" y="2784"/>
                  </a:lnTo>
                  <a:lnTo>
                    <a:pt x="4137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object 60">
              <a:extLst>
                <a:ext uri="{FF2B5EF4-FFF2-40B4-BE49-F238E27FC236}">
                  <a16:creationId xmlns="" xmlns:a16="http://schemas.microsoft.com/office/drawing/2014/main" id="{74074EBF-EE42-4167-A39E-730E47F2DA2C}"/>
                </a:ext>
              </a:extLst>
            </p:cNvPr>
            <p:cNvSpPr/>
            <p:nvPr/>
          </p:nvSpPr>
          <p:spPr>
            <a:xfrm>
              <a:off x="8272272" y="2743199"/>
              <a:ext cx="828040" cy="828040"/>
            </a:xfrm>
            <a:custGeom>
              <a:avLst/>
              <a:gdLst/>
              <a:ahLst/>
              <a:cxnLst/>
              <a:rect l="l" t="t" r="r" b="b"/>
              <a:pathLst>
                <a:path w="828040" h="828039">
                  <a:moveTo>
                    <a:pt x="0" y="413765"/>
                  </a:moveTo>
                  <a:lnTo>
                    <a:pt x="2784" y="365520"/>
                  </a:lnTo>
                  <a:lnTo>
                    <a:pt x="10930" y="318906"/>
                  </a:lnTo>
                  <a:lnTo>
                    <a:pt x="24126" y="274237"/>
                  </a:lnTo>
                  <a:lnTo>
                    <a:pt x="42063" y="231821"/>
                  </a:lnTo>
                  <a:lnTo>
                    <a:pt x="64429" y="191970"/>
                  </a:lnTo>
                  <a:lnTo>
                    <a:pt x="90913" y="154994"/>
                  </a:lnTo>
                  <a:lnTo>
                    <a:pt x="121205" y="121205"/>
                  </a:lnTo>
                  <a:lnTo>
                    <a:pt x="154994" y="90913"/>
                  </a:lnTo>
                  <a:lnTo>
                    <a:pt x="191970" y="64429"/>
                  </a:lnTo>
                  <a:lnTo>
                    <a:pt x="231821" y="42063"/>
                  </a:lnTo>
                  <a:lnTo>
                    <a:pt x="274237" y="24126"/>
                  </a:lnTo>
                  <a:lnTo>
                    <a:pt x="318906" y="10930"/>
                  </a:lnTo>
                  <a:lnTo>
                    <a:pt x="365520" y="2784"/>
                  </a:lnTo>
                  <a:lnTo>
                    <a:pt x="413766" y="0"/>
                  </a:lnTo>
                  <a:lnTo>
                    <a:pt x="462011" y="2784"/>
                  </a:lnTo>
                  <a:lnTo>
                    <a:pt x="508625" y="10930"/>
                  </a:lnTo>
                  <a:lnTo>
                    <a:pt x="553294" y="24126"/>
                  </a:lnTo>
                  <a:lnTo>
                    <a:pt x="595710" y="42063"/>
                  </a:lnTo>
                  <a:lnTo>
                    <a:pt x="635561" y="64429"/>
                  </a:lnTo>
                  <a:lnTo>
                    <a:pt x="672537" y="90913"/>
                  </a:lnTo>
                  <a:lnTo>
                    <a:pt x="706326" y="121205"/>
                  </a:lnTo>
                  <a:lnTo>
                    <a:pt x="736618" y="154994"/>
                  </a:lnTo>
                  <a:lnTo>
                    <a:pt x="763102" y="191970"/>
                  </a:lnTo>
                  <a:lnTo>
                    <a:pt x="785468" y="231821"/>
                  </a:lnTo>
                  <a:lnTo>
                    <a:pt x="803405" y="274237"/>
                  </a:lnTo>
                  <a:lnTo>
                    <a:pt x="816601" y="318906"/>
                  </a:lnTo>
                  <a:lnTo>
                    <a:pt x="824747" y="365520"/>
                  </a:lnTo>
                  <a:lnTo>
                    <a:pt x="827531" y="413765"/>
                  </a:lnTo>
                  <a:lnTo>
                    <a:pt x="824747" y="462011"/>
                  </a:lnTo>
                  <a:lnTo>
                    <a:pt x="816601" y="508625"/>
                  </a:lnTo>
                  <a:lnTo>
                    <a:pt x="803405" y="553294"/>
                  </a:lnTo>
                  <a:lnTo>
                    <a:pt x="785468" y="595710"/>
                  </a:lnTo>
                  <a:lnTo>
                    <a:pt x="763102" y="635561"/>
                  </a:lnTo>
                  <a:lnTo>
                    <a:pt x="736618" y="672537"/>
                  </a:lnTo>
                  <a:lnTo>
                    <a:pt x="706326" y="706326"/>
                  </a:lnTo>
                  <a:lnTo>
                    <a:pt x="672537" y="736618"/>
                  </a:lnTo>
                  <a:lnTo>
                    <a:pt x="635561" y="763102"/>
                  </a:lnTo>
                  <a:lnTo>
                    <a:pt x="595710" y="785468"/>
                  </a:lnTo>
                  <a:lnTo>
                    <a:pt x="553294" y="803405"/>
                  </a:lnTo>
                  <a:lnTo>
                    <a:pt x="508625" y="816601"/>
                  </a:lnTo>
                  <a:lnTo>
                    <a:pt x="462011" y="824747"/>
                  </a:lnTo>
                  <a:lnTo>
                    <a:pt x="413766" y="827532"/>
                  </a:lnTo>
                  <a:lnTo>
                    <a:pt x="365520" y="824747"/>
                  </a:lnTo>
                  <a:lnTo>
                    <a:pt x="318906" y="816601"/>
                  </a:lnTo>
                  <a:lnTo>
                    <a:pt x="274237" y="803405"/>
                  </a:lnTo>
                  <a:lnTo>
                    <a:pt x="231821" y="785468"/>
                  </a:lnTo>
                  <a:lnTo>
                    <a:pt x="191970" y="763102"/>
                  </a:lnTo>
                  <a:lnTo>
                    <a:pt x="154994" y="736618"/>
                  </a:lnTo>
                  <a:lnTo>
                    <a:pt x="121205" y="706326"/>
                  </a:lnTo>
                  <a:lnTo>
                    <a:pt x="90913" y="672537"/>
                  </a:lnTo>
                  <a:lnTo>
                    <a:pt x="64429" y="635561"/>
                  </a:lnTo>
                  <a:lnTo>
                    <a:pt x="42063" y="595710"/>
                  </a:lnTo>
                  <a:lnTo>
                    <a:pt x="24126" y="553294"/>
                  </a:lnTo>
                  <a:lnTo>
                    <a:pt x="10930" y="508625"/>
                  </a:lnTo>
                  <a:lnTo>
                    <a:pt x="2784" y="462011"/>
                  </a:lnTo>
                  <a:lnTo>
                    <a:pt x="0" y="413765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object 61">
              <a:extLst>
                <a:ext uri="{FF2B5EF4-FFF2-40B4-BE49-F238E27FC236}">
                  <a16:creationId xmlns="" xmlns:a16="http://schemas.microsoft.com/office/drawing/2014/main" id="{47CA8F7A-847B-4A34-85E6-16509FE4EF04}"/>
                </a:ext>
              </a:extLst>
            </p:cNvPr>
            <p:cNvSpPr/>
            <p:nvPr/>
          </p:nvSpPr>
          <p:spPr>
            <a:xfrm>
              <a:off x="8555609" y="3079622"/>
              <a:ext cx="263525" cy="140462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9" name="object 62">
            <a:extLst>
              <a:ext uri="{FF2B5EF4-FFF2-40B4-BE49-F238E27FC236}">
                <a16:creationId xmlns="" xmlns:a16="http://schemas.microsoft.com/office/drawing/2014/main" id="{30F3BAD5-650A-4AAB-9555-EA15BEA04061}"/>
              </a:ext>
            </a:extLst>
          </p:cNvPr>
          <p:cNvGrpSpPr/>
          <p:nvPr/>
        </p:nvGrpSpPr>
        <p:grpSpPr>
          <a:xfrm>
            <a:off x="397835" y="4703017"/>
            <a:ext cx="769033" cy="208671"/>
            <a:chOff x="430987" y="4809185"/>
            <a:chExt cx="833119" cy="226060"/>
          </a:xfrm>
        </p:grpSpPr>
        <p:sp>
          <p:nvSpPr>
            <p:cNvPr id="60" name="object 63">
              <a:extLst>
                <a:ext uri="{FF2B5EF4-FFF2-40B4-BE49-F238E27FC236}">
                  <a16:creationId xmlns="" xmlns:a16="http://schemas.microsoft.com/office/drawing/2014/main" id="{BFB7C758-7A0C-4AAB-9EB2-C7AE0A5E1AB1}"/>
                </a:ext>
              </a:extLst>
            </p:cNvPr>
            <p:cNvSpPr/>
            <p:nvPr/>
          </p:nvSpPr>
          <p:spPr>
            <a:xfrm>
              <a:off x="430987" y="4809185"/>
              <a:ext cx="384048" cy="225856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object 64">
              <a:extLst>
                <a:ext uri="{FF2B5EF4-FFF2-40B4-BE49-F238E27FC236}">
                  <a16:creationId xmlns="" xmlns:a16="http://schemas.microsoft.com/office/drawing/2014/main" id="{0827C504-9B29-446C-9786-7330B1A89E9E}"/>
                </a:ext>
              </a:extLst>
            </p:cNvPr>
            <p:cNvSpPr/>
            <p:nvPr/>
          </p:nvSpPr>
          <p:spPr>
            <a:xfrm>
              <a:off x="706831" y="4809185"/>
              <a:ext cx="384048" cy="225856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object 65">
              <a:extLst>
                <a:ext uri="{FF2B5EF4-FFF2-40B4-BE49-F238E27FC236}">
                  <a16:creationId xmlns="" xmlns:a16="http://schemas.microsoft.com/office/drawing/2014/main" id="{419045AA-B47E-4D3D-8041-C2E0FC096B84}"/>
                </a:ext>
              </a:extLst>
            </p:cNvPr>
            <p:cNvSpPr/>
            <p:nvPr/>
          </p:nvSpPr>
          <p:spPr>
            <a:xfrm>
              <a:off x="1028395" y="4809185"/>
              <a:ext cx="235712" cy="225856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63" name="object 66">
            <a:extLst>
              <a:ext uri="{FF2B5EF4-FFF2-40B4-BE49-F238E27FC236}">
                <a16:creationId xmlns="" xmlns:a16="http://schemas.microsoft.com/office/drawing/2014/main" id="{4FA3D9FA-F8C2-4014-AE15-8500C8505155}"/>
              </a:ext>
            </a:extLst>
          </p:cNvPr>
          <p:cNvGrpSpPr/>
          <p:nvPr/>
        </p:nvGrpSpPr>
        <p:grpSpPr>
          <a:xfrm>
            <a:off x="397835" y="2210738"/>
            <a:ext cx="769033" cy="208671"/>
            <a:chOff x="430987" y="2109216"/>
            <a:chExt cx="833119" cy="226060"/>
          </a:xfrm>
        </p:grpSpPr>
        <p:sp>
          <p:nvSpPr>
            <p:cNvPr id="64" name="object 67">
              <a:extLst>
                <a:ext uri="{FF2B5EF4-FFF2-40B4-BE49-F238E27FC236}">
                  <a16:creationId xmlns="" xmlns:a16="http://schemas.microsoft.com/office/drawing/2014/main" id="{72B188CB-C747-48D3-9FCE-560BC67AF67A}"/>
                </a:ext>
              </a:extLst>
            </p:cNvPr>
            <p:cNvSpPr/>
            <p:nvPr/>
          </p:nvSpPr>
          <p:spPr>
            <a:xfrm>
              <a:off x="430987" y="2109216"/>
              <a:ext cx="384048" cy="225551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object 68">
              <a:extLst>
                <a:ext uri="{FF2B5EF4-FFF2-40B4-BE49-F238E27FC236}">
                  <a16:creationId xmlns="" xmlns:a16="http://schemas.microsoft.com/office/drawing/2014/main" id="{35C15A7F-829B-45F8-87C7-40C476CB5C68}"/>
                </a:ext>
              </a:extLst>
            </p:cNvPr>
            <p:cNvSpPr/>
            <p:nvPr/>
          </p:nvSpPr>
          <p:spPr>
            <a:xfrm>
              <a:off x="706831" y="2109216"/>
              <a:ext cx="384048" cy="225551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object 69">
              <a:extLst>
                <a:ext uri="{FF2B5EF4-FFF2-40B4-BE49-F238E27FC236}">
                  <a16:creationId xmlns="" xmlns:a16="http://schemas.microsoft.com/office/drawing/2014/main" id="{C437ACF9-75C1-4531-AA98-297AE6792DD6}"/>
                </a:ext>
              </a:extLst>
            </p:cNvPr>
            <p:cNvSpPr/>
            <p:nvPr/>
          </p:nvSpPr>
          <p:spPr>
            <a:xfrm>
              <a:off x="1028395" y="2109216"/>
              <a:ext cx="235712" cy="225551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7" name="object 70">
            <a:extLst>
              <a:ext uri="{FF2B5EF4-FFF2-40B4-BE49-F238E27FC236}">
                <a16:creationId xmlns="" xmlns:a16="http://schemas.microsoft.com/office/drawing/2014/main" id="{130752B7-33DE-4DE0-91C5-E2847A34EB0F}"/>
              </a:ext>
            </a:extLst>
          </p:cNvPr>
          <p:cNvSpPr txBox="1"/>
          <p:nvPr/>
        </p:nvSpPr>
        <p:spPr>
          <a:xfrm>
            <a:off x="1759634" y="3818182"/>
            <a:ext cx="69166" cy="472201"/>
          </a:xfrm>
          <a:prstGeom prst="rect">
            <a:avLst/>
          </a:prstGeom>
        </p:spPr>
        <p:txBody>
          <a:bodyPr vert="horz" wrap="square" lIns="0" tIns="82062" rIns="0" bIns="0" rtlCol="0">
            <a:spAutoFit/>
          </a:bodyPr>
          <a:lstStyle/>
          <a:p>
            <a:pPr marL="11723" defTabSz="844083" latinLnBrk="1">
              <a:spcBef>
                <a:spcPts val="646"/>
              </a:spcBef>
            </a:pPr>
            <a:r>
              <a:rPr sz="101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1015">
              <a:solidFill>
                <a:prstClr val="black"/>
              </a:solidFill>
              <a:latin typeface="Arial"/>
              <a:cs typeface="Arial"/>
            </a:endParaRPr>
          </a:p>
          <a:p>
            <a:pPr marL="11723" defTabSz="844083" latinLnBrk="1">
              <a:spcBef>
                <a:spcPts val="554"/>
              </a:spcBef>
            </a:pPr>
            <a:r>
              <a:rPr sz="101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1015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68" name="object 71">
            <a:extLst>
              <a:ext uri="{FF2B5EF4-FFF2-40B4-BE49-F238E27FC236}">
                <a16:creationId xmlns="" xmlns:a16="http://schemas.microsoft.com/office/drawing/2014/main" id="{476E0AE3-9456-43CA-AD50-22D5F3402DA6}"/>
              </a:ext>
            </a:extLst>
          </p:cNvPr>
          <p:cNvGrpSpPr/>
          <p:nvPr/>
        </p:nvGrpSpPr>
        <p:grpSpPr>
          <a:xfrm>
            <a:off x="1855763" y="3878580"/>
            <a:ext cx="1444283" cy="416754"/>
            <a:chOff x="2010410" y="3916045"/>
            <a:chExt cx="1564640" cy="451484"/>
          </a:xfrm>
        </p:grpSpPr>
        <p:sp>
          <p:nvSpPr>
            <p:cNvPr id="69" name="object 72">
              <a:extLst>
                <a:ext uri="{FF2B5EF4-FFF2-40B4-BE49-F238E27FC236}">
                  <a16:creationId xmlns="" xmlns:a16="http://schemas.microsoft.com/office/drawing/2014/main" id="{7EBE67AC-225F-47FC-8A17-D1538418CC9C}"/>
                </a:ext>
              </a:extLst>
            </p:cNvPr>
            <p:cNvSpPr/>
            <p:nvPr/>
          </p:nvSpPr>
          <p:spPr>
            <a:xfrm>
              <a:off x="2010410" y="3916045"/>
              <a:ext cx="365760" cy="207263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object 73">
              <a:extLst>
                <a:ext uri="{FF2B5EF4-FFF2-40B4-BE49-F238E27FC236}">
                  <a16:creationId xmlns="" xmlns:a16="http://schemas.microsoft.com/office/drawing/2014/main" id="{309D7C6A-05B5-4D03-8C09-22F8362F7B35}"/>
                </a:ext>
              </a:extLst>
            </p:cNvPr>
            <p:cNvSpPr/>
            <p:nvPr/>
          </p:nvSpPr>
          <p:spPr>
            <a:xfrm>
              <a:off x="2318258" y="3916045"/>
              <a:ext cx="662940" cy="207263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object 74">
              <a:extLst>
                <a:ext uri="{FF2B5EF4-FFF2-40B4-BE49-F238E27FC236}">
                  <a16:creationId xmlns="" xmlns:a16="http://schemas.microsoft.com/office/drawing/2014/main" id="{4BB69B77-D28C-4870-9DC1-55BCF2BC7C73}"/>
                </a:ext>
              </a:extLst>
            </p:cNvPr>
            <p:cNvSpPr/>
            <p:nvPr/>
          </p:nvSpPr>
          <p:spPr>
            <a:xfrm>
              <a:off x="2880613" y="3916045"/>
              <a:ext cx="388620" cy="207263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object 75">
              <a:extLst>
                <a:ext uri="{FF2B5EF4-FFF2-40B4-BE49-F238E27FC236}">
                  <a16:creationId xmlns="" xmlns:a16="http://schemas.microsoft.com/office/drawing/2014/main" id="{C1C5492B-EDBD-4D22-BF05-97C5FFECADE6}"/>
                </a:ext>
              </a:extLst>
            </p:cNvPr>
            <p:cNvSpPr/>
            <p:nvPr/>
          </p:nvSpPr>
          <p:spPr>
            <a:xfrm>
              <a:off x="3168650" y="3916045"/>
              <a:ext cx="389077" cy="207263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object 76">
              <a:extLst>
                <a:ext uri="{FF2B5EF4-FFF2-40B4-BE49-F238E27FC236}">
                  <a16:creationId xmlns="" xmlns:a16="http://schemas.microsoft.com/office/drawing/2014/main" id="{20A11662-1E25-474F-937A-CAA3A610DE01}"/>
                </a:ext>
              </a:extLst>
            </p:cNvPr>
            <p:cNvSpPr/>
            <p:nvPr/>
          </p:nvSpPr>
          <p:spPr>
            <a:xfrm>
              <a:off x="2010410" y="4159885"/>
              <a:ext cx="663790" cy="207263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object 77">
              <a:extLst>
                <a:ext uri="{FF2B5EF4-FFF2-40B4-BE49-F238E27FC236}">
                  <a16:creationId xmlns="" xmlns:a16="http://schemas.microsoft.com/office/drawing/2014/main" id="{F4BE1101-7358-458A-8932-E88C5A52336D}"/>
                </a:ext>
              </a:extLst>
            </p:cNvPr>
            <p:cNvSpPr/>
            <p:nvPr/>
          </p:nvSpPr>
          <p:spPr>
            <a:xfrm>
              <a:off x="2607818" y="4159885"/>
              <a:ext cx="388619" cy="207263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object 78">
              <a:extLst>
                <a:ext uri="{FF2B5EF4-FFF2-40B4-BE49-F238E27FC236}">
                  <a16:creationId xmlns="" xmlns:a16="http://schemas.microsoft.com/office/drawing/2014/main" id="{E2277538-1CD8-41AC-AB37-B20196DB1DCC}"/>
                </a:ext>
              </a:extLst>
            </p:cNvPr>
            <p:cNvSpPr/>
            <p:nvPr/>
          </p:nvSpPr>
          <p:spPr>
            <a:xfrm>
              <a:off x="2895854" y="4159885"/>
              <a:ext cx="388619" cy="207263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object 79">
              <a:extLst>
                <a:ext uri="{FF2B5EF4-FFF2-40B4-BE49-F238E27FC236}">
                  <a16:creationId xmlns="" xmlns:a16="http://schemas.microsoft.com/office/drawing/2014/main" id="{7F5ED7F3-A73A-4FBF-A19C-EF9B48C46328}"/>
                </a:ext>
              </a:extLst>
            </p:cNvPr>
            <p:cNvSpPr/>
            <p:nvPr/>
          </p:nvSpPr>
          <p:spPr>
            <a:xfrm>
              <a:off x="3185413" y="4159885"/>
              <a:ext cx="389077" cy="207263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77" name="object 80">
            <a:extLst>
              <a:ext uri="{FF2B5EF4-FFF2-40B4-BE49-F238E27FC236}">
                <a16:creationId xmlns="" xmlns:a16="http://schemas.microsoft.com/office/drawing/2014/main" id="{72A2C5F4-C00A-4599-A2B2-C2585FC2A9B9}"/>
              </a:ext>
            </a:extLst>
          </p:cNvPr>
          <p:cNvGrpSpPr/>
          <p:nvPr/>
        </p:nvGrpSpPr>
        <p:grpSpPr>
          <a:xfrm>
            <a:off x="1370187" y="4655667"/>
            <a:ext cx="7532077" cy="1067386"/>
            <a:chOff x="1484369" y="4757889"/>
            <a:chExt cx="8159750" cy="1156335"/>
          </a:xfrm>
        </p:grpSpPr>
        <p:sp>
          <p:nvSpPr>
            <p:cNvPr id="78" name="object 81">
              <a:extLst>
                <a:ext uri="{FF2B5EF4-FFF2-40B4-BE49-F238E27FC236}">
                  <a16:creationId xmlns="" xmlns:a16="http://schemas.microsoft.com/office/drawing/2014/main" id="{30C27CFD-5052-4E00-8BF0-5AF81127165A}"/>
                </a:ext>
              </a:extLst>
            </p:cNvPr>
            <p:cNvSpPr/>
            <p:nvPr/>
          </p:nvSpPr>
          <p:spPr>
            <a:xfrm>
              <a:off x="1510270" y="5347653"/>
              <a:ext cx="1492785" cy="540381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object 82">
              <a:extLst>
                <a:ext uri="{FF2B5EF4-FFF2-40B4-BE49-F238E27FC236}">
                  <a16:creationId xmlns="" xmlns:a16="http://schemas.microsoft.com/office/drawing/2014/main" id="{226AEBE9-87ED-4DB3-ADB9-C3C9489BA895}"/>
                </a:ext>
              </a:extLst>
            </p:cNvPr>
            <p:cNvSpPr/>
            <p:nvPr/>
          </p:nvSpPr>
          <p:spPr>
            <a:xfrm>
              <a:off x="1513331" y="5366003"/>
              <a:ext cx="1002030" cy="547865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object 83">
              <a:extLst>
                <a:ext uri="{FF2B5EF4-FFF2-40B4-BE49-F238E27FC236}">
                  <a16:creationId xmlns="" xmlns:a16="http://schemas.microsoft.com/office/drawing/2014/main" id="{044AFBBC-91AF-47D6-9E1B-C2502B2BB9F1}"/>
                </a:ext>
              </a:extLst>
            </p:cNvPr>
            <p:cNvSpPr/>
            <p:nvPr/>
          </p:nvSpPr>
          <p:spPr>
            <a:xfrm>
              <a:off x="1505711" y="5343143"/>
              <a:ext cx="1449705" cy="497205"/>
            </a:xfrm>
            <a:custGeom>
              <a:avLst/>
              <a:gdLst/>
              <a:ahLst/>
              <a:cxnLst/>
              <a:rect l="l" t="t" r="r" b="b"/>
              <a:pathLst>
                <a:path w="1449705" h="497204">
                  <a:moveTo>
                    <a:pt x="1449324" y="0"/>
                  </a:moveTo>
                  <a:lnTo>
                    <a:pt x="0" y="0"/>
                  </a:lnTo>
                  <a:lnTo>
                    <a:pt x="0" y="496823"/>
                  </a:lnTo>
                  <a:lnTo>
                    <a:pt x="1449324" y="496823"/>
                  </a:lnTo>
                  <a:lnTo>
                    <a:pt x="14493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object 84">
              <a:extLst>
                <a:ext uri="{FF2B5EF4-FFF2-40B4-BE49-F238E27FC236}">
                  <a16:creationId xmlns="" xmlns:a16="http://schemas.microsoft.com/office/drawing/2014/main" id="{773BCEBC-066F-4CFC-BF08-3761A527574B}"/>
                </a:ext>
              </a:extLst>
            </p:cNvPr>
            <p:cNvSpPr/>
            <p:nvPr/>
          </p:nvSpPr>
          <p:spPr>
            <a:xfrm>
              <a:off x="1505711" y="5343143"/>
              <a:ext cx="1449705" cy="497205"/>
            </a:xfrm>
            <a:custGeom>
              <a:avLst/>
              <a:gdLst/>
              <a:ahLst/>
              <a:cxnLst/>
              <a:rect l="l" t="t" r="r" b="b"/>
              <a:pathLst>
                <a:path w="1449705" h="497204">
                  <a:moveTo>
                    <a:pt x="0" y="496823"/>
                  </a:moveTo>
                  <a:lnTo>
                    <a:pt x="1449324" y="496823"/>
                  </a:lnTo>
                  <a:lnTo>
                    <a:pt x="1449324" y="0"/>
                  </a:lnTo>
                  <a:lnTo>
                    <a:pt x="0" y="0"/>
                  </a:lnTo>
                  <a:lnTo>
                    <a:pt x="0" y="496823"/>
                  </a:lnTo>
                  <a:close/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object 85">
              <a:extLst>
                <a:ext uri="{FF2B5EF4-FFF2-40B4-BE49-F238E27FC236}">
                  <a16:creationId xmlns="" xmlns:a16="http://schemas.microsoft.com/office/drawing/2014/main" id="{212551E9-C625-4D23-8033-0434826B0779}"/>
                </a:ext>
              </a:extLst>
            </p:cNvPr>
            <p:cNvSpPr/>
            <p:nvPr/>
          </p:nvSpPr>
          <p:spPr>
            <a:xfrm>
              <a:off x="1597405" y="5379719"/>
              <a:ext cx="632244" cy="207264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object 86">
              <a:extLst>
                <a:ext uri="{FF2B5EF4-FFF2-40B4-BE49-F238E27FC236}">
                  <a16:creationId xmlns="" xmlns:a16="http://schemas.microsoft.com/office/drawing/2014/main" id="{6A399B91-AA3E-4AD8-8A80-4715DF873A44}"/>
                </a:ext>
              </a:extLst>
            </p:cNvPr>
            <p:cNvSpPr/>
            <p:nvPr/>
          </p:nvSpPr>
          <p:spPr>
            <a:xfrm>
              <a:off x="1597405" y="5580887"/>
              <a:ext cx="852881" cy="207264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object 87">
              <a:extLst>
                <a:ext uri="{FF2B5EF4-FFF2-40B4-BE49-F238E27FC236}">
                  <a16:creationId xmlns="" xmlns:a16="http://schemas.microsoft.com/office/drawing/2014/main" id="{B71C77A6-93A9-4A66-85DF-B382970EF7AE}"/>
                </a:ext>
              </a:extLst>
            </p:cNvPr>
            <p:cNvSpPr/>
            <p:nvPr/>
          </p:nvSpPr>
          <p:spPr>
            <a:xfrm>
              <a:off x="3163819" y="5347653"/>
              <a:ext cx="1494291" cy="540381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object 88">
              <a:extLst>
                <a:ext uri="{FF2B5EF4-FFF2-40B4-BE49-F238E27FC236}">
                  <a16:creationId xmlns="" xmlns:a16="http://schemas.microsoft.com/office/drawing/2014/main" id="{A3A6948E-3A8A-41D0-BF8C-F39CACB16775}"/>
                </a:ext>
              </a:extLst>
            </p:cNvPr>
            <p:cNvSpPr/>
            <p:nvPr/>
          </p:nvSpPr>
          <p:spPr>
            <a:xfrm>
              <a:off x="3166871" y="5366003"/>
              <a:ext cx="1297686" cy="547865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object 89">
              <a:extLst>
                <a:ext uri="{FF2B5EF4-FFF2-40B4-BE49-F238E27FC236}">
                  <a16:creationId xmlns="" xmlns:a16="http://schemas.microsoft.com/office/drawing/2014/main" id="{48BE41CE-886E-41AE-9D0E-6AEA6A77A75C}"/>
                </a:ext>
              </a:extLst>
            </p:cNvPr>
            <p:cNvSpPr/>
            <p:nvPr/>
          </p:nvSpPr>
          <p:spPr>
            <a:xfrm>
              <a:off x="3159252" y="5343143"/>
              <a:ext cx="1450975" cy="497205"/>
            </a:xfrm>
            <a:custGeom>
              <a:avLst/>
              <a:gdLst/>
              <a:ahLst/>
              <a:cxnLst/>
              <a:rect l="l" t="t" r="r" b="b"/>
              <a:pathLst>
                <a:path w="1450975" h="497204">
                  <a:moveTo>
                    <a:pt x="1450848" y="0"/>
                  </a:moveTo>
                  <a:lnTo>
                    <a:pt x="0" y="0"/>
                  </a:lnTo>
                  <a:lnTo>
                    <a:pt x="0" y="496823"/>
                  </a:lnTo>
                  <a:lnTo>
                    <a:pt x="1450848" y="496823"/>
                  </a:lnTo>
                  <a:lnTo>
                    <a:pt x="14508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object 90">
              <a:extLst>
                <a:ext uri="{FF2B5EF4-FFF2-40B4-BE49-F238E27FC236}">
                  <a16:creationId xmlns="" xmlns:a16="http://schemas.microsoft.com/office/drawing/2014/main" id="{4FDFEBF1-61AB-4FF4-B46D-13359A051A6B}"/>
                </a:ext>
              </a:extLst>
            </p:cNvPr>
            <p:cNvSpPr/>
            <p:nvPr/>
          </p:nvSpPr>
          <p:spPr>
            <a:xfrm>
              <a:off x="3159252" y="5343143"/>
              <a:ext cx="1450975" cy="497205"/>
            </a:xfrm>
            <a:custGeom>
              <a:avLst/>
              <a:gdLst/>
              <a:ahLst/>
              <a:cxnLst/>
              <a:rect l="l" t="t" r="r" b="b"/>
              <a:pathLst>
                <a:path w="1450975" h="497204">
                  <a:moveTo>
                    <a:pt x="0" y="496823"/>
                  </a:moveTo>
                  <a:lnTo>
                    <a:pt x="1450848" y="496823"/>
                  </a:lnTo>
                  <a:lnTo>
                    <a:pt x="1450848" y="0"/>
                  </a:lnTo>
                  <a:lnTo>
                    <a:pt x="0" y="0"/>
                  </a:lnTo>
                  <a:lnTo>
                    <a:pt x="0" y="496823"/>
                  </a:lnTo>
                  <a:close/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object 91">
              <a:extLst>
                <a:ext uri="{FF2B5EF4-FFF2-40B4-BE49-F238E27FC236}">
                  <a16:creationId xmlns="" xmlns:a16="http://schemas.microsoft.com/office/drawing/2014/main" id="{3BE8AC3B-AAC4-4490-8914-26EACC900033}"/>
                </a:ext>
              </a:extLst>
            </p:cNvPr>
            <p:cNvSpPr/>
            <p:nvPr/>
          </p:nvSpPr>
          <p:spPr>
            <a:xfrm>
              <a:off x="3251327" y="5379719"/>
              <a:ext cx="1154429" cy="207264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object 92">
              <a:extLst>
                <a:ext uri="{FF2B5EF4-FFF2-40B4-BE49-F238E27FC236}">
                  <a16:creationId xmlns="" xmlns:a16="http://schemas.microsoft.com/office/drawing/2014/main" id="{1FE6A956-60FC-475D-B335-401652F92FD7}"/>
                </a:ext>
              </a:extLst>
            </p:cNvPr>
            <p:cNvSpPr/>
            <p:nvPr/>
          </p:nvSpPr>
          <p:spPr>
            <a:xfrm>
              <a:off x="3251327" y="5580887"/>
              <a:ext cx="852881" cy="207264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object 93">
              <a:extLst>
                <a:ext uri="{FF2B5EF4-FFF2-40B4-BE49-F238E27FC236}">
                  <a16:creationId xmlns="" xmlns:a16="http://schemas.microsoft.com/office/drawing/2014/main" id="{7AC07077-3865-4774-86CD-941EFDFA46F7}"/>
                </a:ext>
              </a:extLst>
            </p:cNvPr>
            <p:cNvSpPr/>
            <p:nvPr/>
          </p:nvSpPr>
          <p:spPr>
            <a:xfrm>
              <a:off x="4818883" y="5347653"/>
              <a:ext cx="1494291" cy="540381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object 94">
              <a:extLst>
                <a:ext uri="{FF2B5EF4-FFF2-40B4-BE49-F238E27FC236}">
                  <a16:creationId xmlns="" xmlns:a16="http://schemas.microsoft.com/office/drawing/2014/main" id="{B0A8FB77-7558-43A6-A2EA-9A9DF46FB46A}"/>
                </a:ext>
              </a:extLst>
            </p:cNvPr>
            <p:cNvSpPr/>
            <p:nvPr/>
          </p:nvSpPr>
          <p:spPr>
            <a:xfrm>
              <a:off x="4820412" y="5366003"/>
              <a:ext cx="1002030" cy="547865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object 95">
              <a:extLst>
                <a:ext uri="{FF2B5EF4-FFF2-40B4-BE49-F238E27FC236}">
                  <a16:creationId xmlns="" xmlns:a16="http://schemas.microsoft.com/office/drawing/2014/main" id="{7A389B87-F2F5-4FF6-AD40-2E19E2F7805C}"/>
                </a:ext>
              </a:extLst>
            </p:cNvPr>
            <p:cNvSpPr/>
            <p:nvPr/>
          </p:nvSpPr>
          <p:spPr>
            <a:xfrm>
              <a:off x="4814315" y="5343143"/>
              <a:ext cx="1450975" cy="497205"/>
            </a:xfrm>
            <a:custGeom>
              <a:avLst/>
              <a:gdLst/>
              <a:ahLst/>
              <a:cxnLst/>
              <a:rect l="l" t="t" r="r" b="b"/>
              <a:pathLst>
                <a:path w="1450975" h="497204">
                  <a:moveTo>
                    <a:pt x="1450848" y="0"/>
                  </a:moveTo>
                  <a:lnTo>
                    <a:pt x="0" y="0"/>
                  </a:lnTo>
                  <a:lnTo>
                    <a:pt x="0" y="496823"/>
                  </a:lnTo>
                  <a:lnTo>
                    <a:pt x="1450848" y="496823"/>
                  </a:lnTo>
                  <a:lnTo>
                    <a:pt x="14508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object 96">
              <a:extLst>
                <a:ext uri="{FF2B5EF4-FFF2-40B4-BE49-F238E27FC236}">
                  <a16:creationId xmlns="" xmlns:a16="http://schemas.microsoft.com/office/drawing/2014/main" id="{36B315CB-E2FF-46B4-B62C-C3CD6D434398}"/>
                </a:ext>
              </a:extLst>
            </p:cNvPr>
            <p:cNvSpPr/>
            <p:nvPr/>
          </p:nvSpPr>
          <p:spPr>
            <a:xfrm>
              <a:off x="4814315" y="5343143"/>
              <a:ext cx="1450975" cy="497205"/>
            </a:xfrm>
            <a:custGeom>
              <a:avLst/>
              <a:gdLst/>
              <a:ahLst/>
              <a:cxnLst/>
              <a:rect l="l" t="t" r="r" b="b"/>
              <a:pathLst>
                <a:path w="1450975" h="497204">
                  <a:moveTo>
                    <a:pt x="0" y="496823"/>
                  </a:moveTo>
                  <a:lnTo>
                    <a:pt x="1450848" y="496823"/>
                  </a:lnTo>
                  <a:lnTo>
                    <a:pt x="1450848" y="0"/>
                  </a:lnTo>
                  <a:lnTo>
                    <a:pt x="0" y="0"/>
                  </a:lnTo>
                  <a:lnTo>
                    <a:pt x="0" y="496823"/>
                  </a:lnTo>
                  <a:close/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object 97">
              <a:extLst>
                <a:ext uri="{FF2B5EF4-FFF2-40B4-BE49-F238E27FC236}">
                  <a16:creationId xmlns="" xmlns:a16="http://schemas.microsoft.com/office/drawing/2014/main" id="{E1A71FE7-C471-4D47-B96F-A413258B8531}"/>
                </a:ext>
              </a:extLst>
            </p:cNvPr>
            <p:cNvSpPr/>
            <p:nvPr/>
          </p:nvSpPr>
          <p:spPr>
            <a:xfrm>
              <a:off x="4906009" y="5379719"/>
              <a:ext cx="606120" cy="207264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object 98">
              <a:extLst>
                <a:ext uri="{FF2B5EF4-FFF2-40B4-BE49-F238E27FC236}">
                  <a16:creationId xmlns="" xmlns:a16="http://schemas.microsoft.com/office/drawing/2014/main" id="{E736298B-8A4E-4120-86C9-D6DAFB4F17AC}"/>
                </a:ext>
              </a:extLst>
            </p:cNvPr>
            <p:cNvSpPr/>
            <p:nvPr/>
          </p:nvSpPr>
          <p:spPr>
            <a:xfrm>
              <a:off x="4906009" y="5580887"/>
              <a:ext cx="852881" cy="207264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object 99">
              <a:extLst>
                <a:ext uri="{FF2B5EF4-FFF2-40B4-BE49-F238E27FC236}">
                  <a16:creationId xmlns="" xmlns:a16="http://schemas.microsoft.com/office/drawing/2014/main" id="{DD59969E-FAF0-4BA0-81AB-EACF7815A3A8}"/>
                </a:ext>
              </a:extLst>
            </p:cNvPr>
            <p:cNvSpPr/>
            <p:nvPr/>
          </p:nvSpPr>
          <p:spPr>
            <a:xfrm>
              <a:off x="1484369" y="4762373"/>
              <a:ext cx="8159509" cy="372051"/>
            </a:xfrm>
            <a:prstGeom prst="rect">
              <a:avLst/>
            </a:prstGeom>
            <a:blipFill>
              <a:blip r:embed="rId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object 100">
              <a:extLst>
                <a:ext uri="{FF2B5EF4-FFF2-40B4-BE49-F238E27FC236}">
                  <a16:creationId xmlns="" xmlns:a16="http://schemas.microsoft.com/office/drawing/2014/main" id="{953AE45C-DBB0-4C88-AA70-EAD7A522A102}"/>
                </a:ext>
              </a:extLst>
            </p:cNvPr>
            <p:cNvSpPr/>
            <p:nvPr/>
          </p:nvSpPr>
          <p:spPr>
            <a:xfrm>
              <a:off x="3872484" y="4757889"/>
              <a:ext cx="3381756" cy="422186"/>
            </a:xfrm>
            <a:prstGeom prst="rect">
              <a:avLst/>
            </a:prstGeom>
            <a:blipFill>
              <a:blip r:embed="rId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object 101">
              <a:extLst>
                <a:ext uri="{FF2B5EF4-FFF2-40B4-BE49-F238E27FC236}">
                  <a16:creationId xmlns="" xmlns:a16="http://schemas.microsoft.com/office/drawing/2014/main" id="{5E097871-D663-43A4-A4B6-53040121A2C6}"/>
                </a:ext>
              </a:extLst>
            </p:cNvPr>
            <p:cNvSpPr/>
            <p:nvPr/>
          </p:nvSpPr>
          <p:spPr>
            <a:xfrm>
              <a:off x="1505711" y="4774691"/>
              <a:ext cx="8066532" cy="288036"/>
            </a:xfrm>
            <a:prstGeom prst="rect">
              <a:avLst/>
            </a:prstGeom>
            <a:blipFill>
              <a:blip r:embed="rId5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object 102">
              <a:extLst>
                <a:ext uri="{FF2B5EF4-FFF2-40B4-BE49-F238E27FC236}">
                  <a16:creationId xmlns="" xmlns:a16="http://schemas.microsoft.com/office/drawing/2014/main" id="{C025BC78-3FBF-4949-814E-429FFC84187E}"/>
                </a:ext>
              </a:extLst>
            </p:cNvPr>
            <p:cNvSpPr/>
            <p:nvPr/>
          </p:nvSpPr>
          <p:spPr>
            <a:xfrm>
              <a:off x="1505711" y="4774691"/>
              <a:ext cx="8067040" cy="288290"/>
            </a:xfrm>
            <a:custGeom>
              <a:avLst/>
              <a:gdLst/>
              <a:ahLst/>
              <a:cxnLst/>
              <a:rect l="l" t="t" r="r" b="b"/>
              <a:pathLst>
                <a:path w="8067040" h="288289">
                  <a:moveTo>
                    <a:pt x="0" y="288036"/>
                  </a:moveTo>
                  <a:lnTo>
                    <a:pt x="8066532" y="288036"/>
                  </a:lnTo>
                  <a:lnTo>
                    <a:pt x="8066532" y="0"/>
                  </a:lnTo>
                  <a:lnTo>
                    <a:pt x="0" y="0"/>
                  </a:lnTo>
                  <a:lnTo>
                    <a:pt x="0" y="288036"/>
                  </a:lnTo>
                  <a:close/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object 103">
              <a:extLst>
                <a:ext uri="{FF2B5EF4-FFF2-40B4-BE49-F238E27FC236}">
                  <a16:creationId xmlns="" xmlns:a16="http://schemas.microsoft.com/office/drawing/2014/main" id="{2F19A6A9-A67E-4AC6-91EB-3A7266EB25A1}"/>
                </a:ext>
              </a:extLst>
            </p:cNvPr>
            <p:cNvSpPr/>
            <p:nvPr/>
          </p:nvSpPr>
          <p:spPr>
            <a:xfrm>
              <a:off x="3990721" y="4798186"/>
              <a:ext cx="841616" cy="225551"/>
            </a:xfrm>
            <a:prstGeom prst="rect">
              <a:avLst/>
            </a:prstGeom>
            <a:blipFill>
              <a:blip r:embed="rId6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object 104">
              <a:extLst>
                <a:ext uri="{FF2B5EF4-FFF2-40B4-BE49-F238E27FC236}">
                  <a16:creationId xmlns="" xmlns:a16="http://schemas.microsoft.com/office/drawing/2014/main" id="{229C6E7D-D787-421A-A1C5-AEAF803C27F2}"/>
                </a:ext>
              </a:extLst>
            </p:cNvPr>
            <p:cNvSpPr/>
            <p:nvPr/>
          </p:nvSpPr>
          <p:spPr>
            <a:xfrm>
              <a:off x="4724146" y="4798186"/>
              <a:ext cx="404367" cy="225551"/>
            </a:xfrm>
            <a:prstGeom prst="rect">
              <a:avLst/>
            </a:prstGeom>
            <a:blipFill>
              <a:blip r:embed="rId6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object 105">
              <a:extLst>
                <a:ext uri="{FF2B5EF4-FFF2-40B4-BE49-F238E27FC236}">
                  <a16:creationId xmlns="" xmlns:a16="http://schemas.microsoft.com/office/drawing/2014/main" id="{4C036C84-37CD-4A57-B70E-9DE5ACFFDF4A}"/>
                </a:ext>
              </a:extLst>
            </p:cNvPr>
            <p:cNvSpPr/>
            <p:nvPr/>
          </p:nvSpPr>
          <p:spPr>
            <a:xfrm>
              <a:off x="5060950" y="4798186"/>
              <a:ext cx="1261872" cy="225551"/>
            </a:xfrm>
            <a:prstGeom prst="rect">
              <a:avLst/>
            </a:prstGeom>
            <a:blipFill>
              <a:blip r:embed="rId6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object 106">
              <a:extLst>
                <a:ext uri="{FF2B5EF4-FFF2-40B4-BE49-F238E27FC236}">
                  <a16:creationId xmlns="" xmlns:a16="http://schemas.microsoft.com/office/drawing/2014/main" id="{2C259490-6F8F-43CB-A780-5A980FAADB3F}"/>
                </a:ext>
              </a:extLst>
            </p:cNvPr>
            <p:cNvSpPr/>
            <p:nvPr/>
          </p:nvSpPr>
          <p:spPr>
            <a:xfrm>
              <a:off x="6214618" y="4798186"/>
              <a:ext cx="701420" cy="225551"/>
            </a:xfrm>
            <a:prstGeom prst="rect">
              <a:avLst/>
            </a:prstGeom>
            <a:blipFill>
              <a:blip r:embed="rId6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object 107">
              <a:extLst>
                <a:ext uri="{FF2B5EF4-FFF2-40B4-BE49-F238E27FC236}">
                  <a16:creationId xmlns="" xmlns:a16="http://schemas.microsoft.com/office/drawing/2014/main" id="{AA91F72E-B4A5-475E-B5C7-F694ADC02238}"/>
                </a:ext>
              </a:extLst>
            </p:cNvPr>
            <p:cNvSpPr/>
            <p:nvPr/>
          </p:nvSpPr>
          <p:spPr>
            <a:xfrm>
              <a:off x="6807707" y="4798186"/>
              <a:ext cx="420624" cy="225551"/>
            </a:xfrm>
            <a:prstGeom prst="rect">
              <a:avLst/>
            </a:prstGeom>
            <a:blipFill>
              <a:blip r:embed="rId6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object 108">
              <a:extLst>
                <a:ext uri="{FF2B5EF4-FFF2-40B4-BE49-F238E27FC236}">
                  <a16:creationId xmlns="" xmlns:a16="http://schemas.microsoft.com/office/drawing/2014/main" id="{5EC6E363-9706-4BF0-97C4-98C8206A7C9E}"/>
                </a:ext>
              </a:extLst>
            </p:cNvPr>
            <p:cNvSpPr/>
            <p:nvPr/>
          </p:nvSpPr>
          <p:spPr>
            <a:xfrm>
              <a:off x="2193036" y="5062727"/>
              <a:ext cx="3353435" cy="280670"/>
            </a:xfrm>
            <a:custGeom>
              <a:avLst/>
              <a:gdLst/>
              <a:ahLst/>
              <a:cxnLst/>
              <a:rect l="l" t="t" r="r" b="b"/>
              <a:pathLst>
                <a:path w="3353435" h="280670">
                  <a:moveTo>
                    <a:pt x="3352927" y="0"/>
                  </a:moveTo>
                  <a:lnTo>
                    <a:pt x="3352546" y="0"/>
                  </a:lnTo>
                  <a:lnTo>
                    <a:pt x="3340227" y="0"/>
                  </a:lnTo>
                  <a:lnTo>
                    <a:pt x="3339846" y="0"/>
                  </a:lnTo>
                  <a:lnTo>
                    <a:pt x="3339846" y="133985"/>
                  </a:lnTo>
                  <a:lnTo>
                    <a:pt x="1685290" y="133985"/>
                  </a:lnTo>
                  <a:lnTo>
                    <a:pt x="31750" y="133985"/>
                  </a:lnTo>
                  <a:lnTo>
                    <a:pt x="31750" y="204470"/>
                  </a:lnTo>
                  <a:lnTo>
                    <a:pt x="0" y="204470"/>
                  </a:lnTo>
                  <a:lnTo>
                    <a:pt x="38100" y="280670"/>
                  </a:lnTo>
                  <a:lnTo>
                    <a:pt x="69850" y="217170"/>
                  </a:lnTo>
                  <a:lnTo>
                    <a:pt x="76200" y="204470"/>
                  </a:lnTo>
                  <a:lnTo>
                    <a:pt x="44450" y="204470"/>
                  </a:lnTo>
                  <a:lnTo>
                    <a:pt x="44450" y="146685"/>
                  </a:lnTo>
                  <a:lnTo>
                    <a:pt x="1685290" y="146685"/>
                  </a:lnTo>
                  <a:lnTo>
                    <a:pt x="1685290" y="204470"/>
                  </a:lnTo>
                  <a:lnTo>
                    <a:pt x="1653540" y="204470"/>
                  </a:lnTo>
                  <a:lnTo>
                    <a:pt x="1691640" y="280670"/>
                  </a:lnTo>
                  <a:lnTo>
                    <a:pt x="1723390" y="217170"/>
                  </a:lnTo>
                  <a:lnTo>
                    <a:pt x="1729740" y="204470"/>
                  </a:lnTo>
                  <a:lnTo>
                    <a:pt x="1697990" y="204470"/>
                  </a:lnTo>
                  <a:lnTo>
                    <a:pt x="1697990" y="146685"/>
                  </a:lnTo>
                  <a:lnTo>
                    <a:pt x="3352546" y="146685"/>
                  </a:lnTo>
                  <a:lnTo>
                    <a:pt x="3352927" y="146685"/>
                  </a:lnTo>
                  <a:lnTo>
                    <a:pt x="3352927" y="133985"/>
                  </a:lnTo>
                  <a:lnTo>
                    <a:pt x="3352927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object 109">
              <a:extLst>
                <a:ext uri="{FF2B5EF4-FFF2-40B4-BE49-F238E27FC236}">
                  <a16:creationId xmlns="" xmlns:a16="http://schemas.microsoft.com/office/drawing/2014/main" id="{0CFB8281-38F3-4E0B-8371-124E75D08E43}"/>
                </a:ext>
              </a:extLst>
            </p:cNvPr>
            <p:cNvSpPr/>
            <p:nvPr/>
          </p:nvSpPr>
          <p:spPr>
            <a:xfrm>
              <a:off x="6472423" y="5347653"/>
              <a:ext cx="1494291" cy="540381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object 110">
              <a:extLst>
                <a:ext uri="{FF2B5EF4-FFF2-40B4-BE49-F238E27FC236}">
                  <a16:creationId xmlns="" xmlns:a16="http://schemas.microsoft.com/office/drawing/2014/main" id="{0D9FF942-84B3-4EF9-81C1-4BFC20A8CE63}"/>
                </a:ext>
              </a:extLst>
            </p:cNvPr>
            <p:cNvSpPr/>
            <p:nvPr/>
          </p:nvSpPr>
          <p:spPr>
            <a:xfrm>
              <a:off x="6475476" y="5366003"/>
              <a:ext cx="1431798" cy="547865"/>
            </a:xfrm>
            <a:prstGeom prst="rect">
              <a:avLst/>
            </a:prstGeom>
            <a:blipFill>
              <a:blip r:embed="rId6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object 111">
              <a:extLst>
                <a:ext uri="{FF2B5EF4-FFF2-40B4-BE49-F238E27FC236}">
                  <a16:creationId xmlns="" xmlns:a16="http://schemas.microsoft.com/office/drawing/2014/main" id="{434BDEAD-727A-42D2-ABEA-B4462638947A}"/>
                </a:ext>
              </a:extLst>
            </p:cNvPr>
            <p:cNvSpPr/>
            <p:nvPr/>
          </p:nvSpPr>
          <p:spPr>
            <a:xfrm>
              <a:off x="6467856" y="5343143"/>
              <a:ext cx="1450975" cy="497205"/>
            </a:xfrm>
            <a:custGeom>
              <a:avLst/>
              <a:gdLst/>
              <a:ahLst/>
              <a:cxnLst/>
              <a:rect l="l" t="t" r="r" b="b"/>
              <a:pathLst>
                <a:path w="1450975" h="497204">
                  <a:moveTo>
                    <a:pt x="1450848" y="0"/>
                  </a:moveTo>
                  <a:lnTo>
                    <a:pt x="0" y="0"/>
                  </a:lnTo>
                  <a:lnTo>
                    <a:pt x="0" y="496823"/>
                  </a:lnTo>
                  <a:lnTo>
                    <a:pt x="1450848" y="496823"/>
                  </a:lnTo>
                  <a:lnTo>
                    <a:pt x="14508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object 112">
              <a:extLst>
                <a:ext uri="{FF2B5EF4-FFF2-40B4-BE49-F238E27FC236}">
                  <a16:creationId xmlns="" xmlns:a16="http://schemas.microsoft.com/office/drawing/2014/main" id="{6633E8DB-D575-4A67-A130-774C875063F7}"/>
                </a:ext>
              </a:extLst>
            </p:cNvPr>
            <p:cNvSpPr/>
            <p:nvPr/>
          </p:nvSpPr>
          <p:spPr>
            <a:xfrm>
              <a:off x="6467856" y="5343143"/>
              <a:ext cx="1450975" cy="497205"/>
            </a:xfrm>
            <a:custGeom>
              <a:avLst/>
              <a:gdLst/>
              <a:ahLst/>
              <a:cxnLst/>
              <a:rect l="l" t="t" r="r" b="b"/>
              <a:pathLst>
                <a:path w="1450975" h="497204">
                  <a:moveTo>
                    <a:pt x="0" y="496823"/>
                  </a:moveTo>
                  <a:lnTo>
                    <a:pt x="1450848" y="496823"/>
                  </a:lnTo>
                  <a:lnTo>
                    <a:pt x="1450848" y="0"/>
                  </a:lnTo>
                  <a:lnTo>
                    <a:pt x="0" y="0"/>
                  </a:lnTo>
                  <a:lnTo>
                    <a:pt x="0" y="496823"/>
                  </a:lnTo>
                  <a:close/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object 113">
              <a:extLst>
                <a:ext uri="{FF2B5EF4-FFF2-40B4-BE49-F238E27FC236}">
                  <a16:creationId xmlns="" xmlns:a16="http://schemas.microsoft.com/office/drawing/2014/main" id="{5B7DDDE5-A283-4943-8334-141880543567}"/>
                </a:ext>
              </a:extLst>
            </p:cNvPr>
            <p:cNvSpPr/>
            <p:nvPr/>
          </p:nvSpPr>
          <p:spPr>
            <a:xfrm>
              <a:off x="6560184" y="5379719"/>
              <a:ext cx="632244" cy="207264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object 114">
              <a:extLst>
                <a:ext uri="{FF2B5EF4-FFF2-40B4-BE49-F238E27FC236}">
                  <a16:creationId xmlns="" xmlns:a16="http://schemas.microsoft.com/office/drawing/2014/main" id="{0626D4CE-910C-4CA3-A6B5-68E93D67B018}"/>
                </a:ext>
              </a:extLst>
            </p:cNvPr>
            <p:cNvSpPr/>
            <p:nvPr/>
          </p:nvSpPr>
          <p:spPr>
            <a:xfrm>
              <a:off x="6560184" y="5580887"/>
              <a:ext cx="1162773" cy="207264"/>
            </a:xfrm>
            <a:prstGeom prst="rect">
              <a:avLst/>
            </a:prstGeom>
            <a:blipFill>
              <a:blip r:embed="rId6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object 115">
              <a:extLst>
                <a:ext uri="{FF2B5EF4-FFF2-40B4-BE49-F238E27FC236}">
                  <a16:creationId xmlns="" xmlns:a16="http://schemas.microsoft.com/office/drawing/2014/main" id="{5FD72742-3D4E-4471-B6D5-64563A3F11EA}"/>
                </a:ext>
              </a:extLst>
            </p:cNvPr>
            <p:cNvSpPr/>
            <p:nvPr/>
          </p:nvSpPr>
          <p:spPr>
            <a:xfrm>
              <a:off x="7593838" y="5580887"/>
              <a:ext cx="237744" cy="207264"/>
            </a:xfrm>
            <a:prstGeom prst="rect">
              <a:avLst/>
            </a:prstGeom>
            <a:blipFill>
              <a:blip r:embed="rId6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object 116">
              <a:extLst>
                <a:ext uri="{FF2B5EF4-FFF2-40B4-BE49-F238E27FC236}">
                  <a16:creationId xmlns="" xmlns:a16="http://schemas.microsoft.com/office/drawing/2014/main" id="{AB7D5BFB-ECF7-41FA-ADE8-444A144070D5}"/>
                </a:ext>
              </a:extLst>
            </p:cNvPr>
            <p:cNvSpPr/>
            <p:nvPr/>
          </p:nvSpPr>
          <p:spPr>
            <a:xfrm>
              <a:off x="5533389" y="5062727"/>
              <a:ext cx="1698625" cy="280670"/>
            </a:xfrm>
            <a:custGeom>
              <a:avLst/>
              <a:gdLst/>
              <a:ahLst/>
              <a:cxnLst/>
              <a:rect l="l" t="t" r="r" b="b"/>
              <a:pathLst>
                <a:path w="1698625" h="280670">
                  <a:moveTo>
                    <a:pt x="1653920" y="204470"/>
                  </a:moveTo>
                  <a:lnTo>
                    <a:pt x="1622170" y="204470"/>
                  </a:lnTo>
                  <a:lnTo>
                    <a:pt x="1660270" y="280670"/>
                  </a:lnTo>
                  <a:lnTo>
                    <a:pt x="1692020" y="217170"/>
                  </a:lnTo>
                  <a:lnTo>
                    <a:pt x="1653920" y="217170"/>
                  </a:lnTo>
                  <a:lnTo>
                    <a:pt x="1653920" y="204470"/>
                  </a:lnTo>
                  <a:close/>
                </a:path>
                <a:path w="1698625" h="280670">
                  <a:moveTo>
                    <a:pt x="1653920" y="140335"/>
                  </a:moveTo>
                  <a:lnTo>
                    <a:pt x="1653920" y="217170"/>
                  </a:lnTo>
                  <a:lnTo>
                    <a:pt x="1666620" y="217170"/>
                  </a:lnTo>
                  <a:lnTo>
                    <a:pt x="1666620" y="146685"/>
                  </a:lnTo>
                  <a:lnTo>
                    <a:pt x="1660270" y="146685"/>
                  </a:lnTo>
                  <a:lnTo>
                    <a:pt x="1653920" y="140335"/>
                  </a:lnTo>
                  <a:close/>
                </a:path>
                <a:path w="1698625" h="280670">
                  <a:moveTo>
                    <a:pt x="1698370" y="204470"/>
                  </a:moveTo>
                  <a:lnTo>
                    <a:pt x="1666620" y="204470"/>
                  </a:lnTo>
                  <a:lnTo>
                    <a:pt x="1666620" y="217170"/>
                  </a:lnTo>
                  <a:lnTo>
                    <a:pt x="1692020" y="217170"/>
                  </a:lnTo>
                  <a:lnTo>
                    <a:pt x="1698370" y="204470"/>
                  </a:lnTo>
                  <a:close/>
                </a:path>
                <a:path w="1698625" h="280670">
                  <a:moveTo>
                    <a:pt x="12700" y="0"/>
                  </a:moveTo>
                  <a:lnTo>
                    <a:pt x="0" y="0"/>
                  </a:lnTo>
                  <a:lnTo>
                    <a:pt x="0" y="146685"/>
                  </a:lnTo>
                  <a:lnTo>
                    <a:pt x="1653920" y="146685"/>
                  </a:lnTo>
                  <a:lnTo>
                    <a:pt x="1653920" y="140335"/>
                  </a:lnTo>
                  <a:lnTo>
                    <a:pt x="12700" y="140335"/>
                  </a:lnTo>
                  <a:lnTo>
                    <a:pt x="6350" y="133985"/>
                  </a:lnTo>
                  <a:lnTo>
                    <a:pt x="12700" y="133985"/>
                  </a:lnTo>
                  <a:lnTo>
                    <a:pt x="12700" y="0"/>
                  </a:lnTo>
                  <a:close/>
                </a:path>
                <a:path w="1698625" h="280670">
                  <a:moveTo>
                    <a:pt x="1666620" y="133985"/>
                  </a:moveTo>
                  <a:lnTo>
                    <a:pt x="12700" y="133985"/>
                  </a:lnTo>
                  <a:lnTo>
                    <a:pt x="12700" y="140335"/>
                  </a:lnTo>
                  <a:lnTo>
                    <a:pt x="1653920" y="140335"/>
                  </a:lnTo>
                  <a:lnTo>
                    <a:pt x="1660270" y="146685"/>
                  </a:lnTo>
                  <a:lnTo>
                    <a:pt x="1666620" y="146685"/>
                  </a:lnTo>
                  <a:lnTo>
                    <a:pt x="1666620" y="133985"/>
                  </a:lnTo>
                  <a:close/>
                </a:path>
                <a:path w="1698625" h="280670">
                  <a:moveTo>
                    <a:pt x="12700" y="133985"/>
                  </a:moveTo>
                  <a:lnTo>
                    <a:pt x="6350" y="133985"/>
                  </a:lnTo>
                  <a:lnTo>
                    <a:pt x="12700" y="140335"/>
                  </a:lnTo>
                  <a:lnTo>
                    <a:pt x="12700" y="133985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object 117">
              <a:extLst>
                <a:ext uri="{FF2B5EF4-FFF2-40B4-BE49-F238E27FC236}">
                  <a16:creationId xmlns="" xmlns:a16="http://schemas.microsoft.com/office/drawing/2014/main" id="{85376896-B505-49ED-9619-1AB4962540F1}"/>
                </a:ext>
              </a:extLst>
            </p:cNvPr>
            <p:cNvSpPr/>
            <p:nvPr/>
          </p:nvSpPr>
          <p:spPr>
            <a:xfrm>
              <a:off x="8125963" y="5347653"/>
              <a:ext cx="1494291" cy="540381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object 118">
              <a:extLst>
                <a:ext uri="{FF2B5EF4-FFF2-40B4-BE49-F238E27FC236}">
                  <a16:creationId xmlns="" xmlns:a16="http://schemas.microsoft.com/office/drawing/2014/main" id="{2DFB0A6D-2E95-4BB1-ABCB-08A5AB7ABDCC}"/>
                </a:ext>
              </a:extLst>
            </p:cNvPr>
            <p:cNvSpPr/>
            <p:nvPr/>
          </p:nvSpPr>
          <p:spPr>
            <a:xfrm>
              <a:off x="8129016" y="5366003"/>
              <a:ext cx="899922" cy="547865"/>
            </a:xfrm>
            <a:prstGeom prst="rect">
              <a:avLst/>
            </a:prstGeom>
            <a:blipFill>
              <a:blip r:embed="rId6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object 119">
              <a:extLst>
                <a:ext uri="{FF2B5EF4-FFF2-40B4-BE49-F238E27FC236}">
                  <a16:creationId xmlns="" xmlns:a16="http://schemas.microsoft.com/office/drawing/2014/main" id="{B9BDD02B-19AD-4BED-85DA-EB13C298188C}"/>
                </a:ext>
              </a:extLst>
            </p:cNvPr>
            <p:cNvSpPr/>
            <p:nvPr/>
          </p:nvSpPr>
          <p:spPr>
            <a:xfrm>
              <a:off x="8121395" y="5343143"/>
              <a:ext cx="1450975" cy="497205"/>
            </a:xfrm>
            <a:custGeom>
              <a:avLst/>
              <a:gdLst/>
              <a:ahLst/>
              <a:cxnLst/>
              <a:rect l="l" t="t" r="r" b="b"/>
              <a:pathLst>
                <a:path w="1450975" h="497204">
                  <a:moveTo>
                    <a:pt x="1450848" y="0"/>
                  </a:moveTo>
                  <a:lnTo>
                    <a:pt x="0" y="0"/>
                  </a:lnTo>
                  <a:lnTo>
                    <a:pt x="0" y="496823"/>
                  </a:lnTo>
                  <a:lnTo>
                    <a:pt x="1450848" y="496823"/>
                  </a:lnTo>
                  <a:lnTo>
                    <a:pt x="14508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object 120">
              <a:extLst>
                <a:ext uri="{FF2B5EF4-FFF2-40B4-BE49-F238E27FC236}">
                  <a16:creationId xmlns="" xmlns:a16="http://schemas.microsoft.com/office/drawing/2014/main" id="{BA475ED5-C862-4FFE-8B98-35E47C7E9CFF}"/>
                </a:ext>
              </a:extLst>
            </p:cNvPr>
            <p:cNvSpPr/>
            <p:nvPr/>
          </p:nvSpPr>
          <p:spPr>
            <a:xfrm>
              <a:off x="8121395" y="5343143"/>
              <a:ext cx="1450975" cy="497205"/>
            </a:xfrm>
            <a:custGeom>
              <a:avLst/>
              <a:gdLst/>
              <a:ahLst/>
              <a:cxnLst/>
              <a:rect l="l" t="t" r="r" b="b"/>
              <a:pathLst>
                <a:path w="1450975" h="497204">
                  <a:moveTo>
                    <a:pt x="0" y="496823"/>
                  </a:moveTo>
                  <a:lnTo>
                    <a:pt x="1450848" y="496823"/>
                  </a:lnTo>
                  <a:lnTo>
                    <a:pt x="1450848" y="0"/>
                  </a:lnTo>
                  <a:lnTo>
                    <a:pt x="0" y="0"/>
                  </a:lnTo>
                  <a:lnTo>
                    <a:pt x="0" y="496823"/>
                  </a:lnTo>
                  <a:close/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object 121">
              <a:extLst>
                <a:ext uri="{FF2B5EF4-FFF2-40B4-BE49-F238E27FC236}">
                  <a16:creationId xmlns="" xmlns:a16="http://schemas.microsoft.com/office/drawing/2014/main" id="{6C23A419-4AA0-47EA-871D-B266DF41B5E8}"/>
                </a:ext>
              </a:extLst>
            </p:cNvPr>
            <p:cNvSpPr/>
            <p:nvPr/>
          </p:nvSpPr>
          <p:spPr>
            <a:xfrm>
              <a:off x="8214614" y="5379719"/>
              <a:ext cx="345440" cy="207264"/>
            </a:xfrm>
            <a:prstGeom prst="rect">
              <a:avLst/>
            </a:prstGeom>
            <a:blipFill>
              <a:blip r:embed="rId6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object 122">
              <a:extLst>
                <a:ext uri="{FF2B5EF4-FFF2-40B4-BE49-F238E27FC236}">
                  <a16:creationId xmlns="" xmlns:a16="http://schemas.microsoft.com/office/drawing/2014/main" id="{7067A591-9856-4C8C-ACF8-5595D9A802FA}"/>
                </a:ext>
              </a:extLst>
            </p:cNvPr>
            <p:cNvSpPr/>
            <p:nvPr/>
          </p:nvSpPr>
          <p:spPr>
            <a:xfrm>
              <a:off x="8506079" y="5379719"/>
              <a:ext cx="518159" cy="207264"/>
            </a:xfrm>
            <a:prstGeom prst="rect">
              <a:avLst/>
            </a:prstGeom>
            <a:blipFill>
              <a:blip r:embed="rId7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object 123">
              <a:extLst>
                <a:ext uri="{FF2B5EF4-FFF2-40B4-BE49-F238E27FC236}">
                  <a16:creationId xmlns="" xmlns:a16="http://schemas.microsoft.com/office/drawing/2014/main" id="{E28AD2C6-B8AC-4E45-949B-6272752E31B9}"/>
                </a:ext>
              </a:extLst>
            </p:cNvPr>
            <p:cNvSpPr/>
            <p:nvPr/>
          </p:nvSpPr>
          <p:spPr>
            <a:xfrm>
              <a:off x="8214614" y="5580887"/>
              <a:ext cx="602983" cy="207264"/>
            </a:xfrm>
            <a:prstGeom prst="rect">
              <a:avLst/>
            </a:prstGeom>
            <a:blipFill>
              <a:blip r:embed="rId7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object 124">
              <a:extLst>
                <a:ext uri="{FF2B5EF4-FFF2-40B4-BE49-F238E27FC236}">
                  <a16:creationId xmlns="" xmlns:a16="http://schemas.microsoft.com/office/drawing/2014/main" id="{CE4BDA63-4896-4A03-8021-4EB8C09EB34E}"/>
                </a:ext>
              </a:extLst>
            </p:cNvPr>
            <p:cNvSpPr/>
            <p:nvPr/>
          </p:nvSpPr>
          <p:spPr>
            <a:xfrm>
              <a:off x="5501640" y="5062727"/>
              <a:ext cx="3384550" cy="280670"/>
            </a:xfrm>
            <a:custGeom>
              <a:avLst/>
              <a:gdLst/>
              <a:ahLst/>
              <a:cxnLst/>
              <a:rect l="l" t="t" r="r" b="b"/>
              <a:pathLst>
                <a:path w="3384550" h="280670">
                  <a:moveTo>
                    <a:pt x="3384423" y="204470"/>
                  </a:moveTo>
                  <a:lnTo>
                    <a:pt x="3352673" y="204470"/>
                  </a:lnTo>
                  <a:lnTo>
                    <a:pt x="3352673" y="146685"/>
                  </a:lnTo>
                  <a:lnTo>
                    <a:pt x="3352673" y="133985"/>
                  </a:lnTo>
                  <a:lnTo>
                    <a:pt x="44450" y="133985"/>
                  </a:lnTo>
                  <a:lnTo>
                    <a:pt x="44450" y="0"/>
                  </a:lnTo>
                  <a:lnTo>
                    <a:pt x="31750" y="0"/>
                  </a:lnTo>
                  <a:lnTo>
                    <a:pt x="31750" y="146685"/>
                  </a:lnTo>
                  <a:lnTo>
                    <a:pt x="31750" y="204470"/>
                  </a:lnTo>
                  <a:lnTo>
                    <a:pt x="0" y="204470"/>
                  </a:lnTo>
                  <a:lnTo>
                    <a:pt x="38100" y="280670"/>
                  </a:lnTo>
                  <a:lnTo>
                    <a:pt x="69850" y="217170"/>
                  </a:lnTo>
                  <a:lnTo>
                    <a:pt x="76200" y="204470"/>
                  </a:lnTo>
                  <a:lnTo>
                    <a:pt x="44450" y="204470"/>
                  </a:lnTo>
                  <a:lnTo>
                    <a:pt x="44450" y="146685"/>
                  </a:lnTo>
                  <a:lnTo>
                    <a:pt x="3339973" y="146685"/>
                  </a:lnTo>
                  <a:lnTo>
                    <a:pt x="3339973" y="204470"/>
                  </a:lnTo>
                  <a:lnTo>
                    <a:pt x="3308223" y="204470"/>
                  </a:lnTo>
                  <a:lnTo>
                    <a:pt x="3346323" y="280670"/>
                  </a:lnTo>
                  <a:lnTo>
                    <a:pt x="3378073" y="217170"/>
                  </a:lnTo>
                  <a:lnTo>
                    <a:pt x="3384423" y="20447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2" name="object 125">
            <a:extLst>
              <a:ext uri="{FF2B5EF4-FFF2-40B4-BE49-F238E27FC236}">
                <a16:creationId xmlns="" xmlns:a16="http://schemas.microsoft.com/office/drawing/2014/main" id="{D54533A0-F2DE-46EB-BB83-A889B568CF63}"/>
              </a:ext>
            </a:extLst>
          </p:cNvPr>
          <p:cNvSpPr/>
          <p:nvPr/>
        </p:nvSpPr>
        <p:spPr>
          <a:xfrm>
            <a:off x="1476287" y="5829944"/>
            <a:ext cx="25791" cy="25791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7525" y="0"/>
                </a:moveTo>
                <a:lnTo>
                  <a:pt x="9905" y="0"/>
                </a:lnTo>
                <a:lnTo>
                  <a:pt x="6730" y="1333"/>
                </a:lnTo>
                <a:lnTo>
                  <a:pt x="1269" y="6692"/>
                </a:lnTo>
                <a:lnTo>
                  <a:pt x="0" y="9944"/>
                </a:lnTo>
                <a:lnTo>
                  <a:pt x="0" y="17538"/>
                </a:lnTo>
                <a:lnTo>
                  <a:pt x="1269" y="20789"/>
                </a:lnTo>
                <a:lnTo>
                  <a:pt x="6730" y="26187"/>
                </a:lnTo>
                <a:lnTo>
                  <a:pt x="9905" y="27533"/>
                </a:lnTo>
                <a:lnTo>
                  <a:pt x="17525" y="27533"/>
                </a:lnTo>
                <a:lnTo>
                  <a:pt x="20827" y="26187"/>
                </a:lnTo>
                <a:lnTo>
                  <a:pt x="26161" y="20789"/>
                </a:lnTo>
                <a:lnTo>
                  <a:pt x="27558" y="17538"/>
                </a:lnTo>
                <a:lnTo>
                  <a:pt x="27558" y="9944"/>
                </a:lnTo>
                <a:lnTo>
                  <a:pt x="26161" y="6692"/>
                </a:lnTo>
                <a:lnTo>
                  <a:pt x="20827" y="13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3" name="object 126">
            <a:extLst>
              <a:ext uri="{FF2B5EF4-FFF2-40B4-BE49-F238E27FC236}">
                <a16:creationId xmlns="" xmlns:a16="http://schemas.microsoft.com/office/drawing/2014/main" id="{D189B8C0-4B28-453D-8AA1-5FD5B038D237}"/>
              </a:ext>
            </a:extLst>
          </p:cNvPr>
          <p:cNvSpPr/>
          <p:nvPr/>
        </p:nvSpPr>
        <p:spPr>
          <a:xfrm>
            <a:off x="1568197" y="5781962"/>
            <a:ext cx="211483" cy="98345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24" name="object 127">
            <a:extLst>
              <a:ext uri="{FF2B5EF4-FFF2-40B4-BE49-F238E27FC236}">
                <a16:creationId xmlns="" xmlns:a16="http://schemas.microsoft.com/office/drawing/2014/main" id="{16B9A9CF-1871-409A-A0C0-847C2325551B}"/>
              </a:ext>
            </a:extLst>
          </p:cNvPr>
          <p:cNvGrpSpPr/>
          <p:nvPr/>
        </p:nvGrpSpPr>
        <p:grpSpPr>
          <a:xfrm>
            <a:off x="1820946" y="5771985"/>
            <a:ext cx="467165" cy="116644"/>
            <a:chOff x="1972691" y="5967234"/>
            <a:chExt cx="506095" cy="126364"/>
          </a:xfrm>
        </p:grpSpPr>
        <p:sp>
          <p:nvSpPr>
            <p:cNvPr id="125" name="object 128">
              <a:extLst>
                <a:ext uri="{FF2B5EF4-FFF2-40B4-BE49-F238E27FC236}">
                  <a16:creationId xmlns="" xmlns:a16="http://schemas.microsoft.com/office/drawing/2014/main" id="{2D4ACBC7-FC39-49D5-857C-83C4674239CF}"/>
                </a:ext>
              </a:extLst>
            </p:cNvPr>
            <p:cNvSpPr/>
            <p:nvPr/>
          </p:nvSpPr>
          <p:spPr>
            <a:xfrm>
              <a:off x="1972691" y="5974803"/>
              <a:ext cx="238886" cy="117779"/>
            </a:xfrm>
            <a:prstGeom prst="rect">
              <a:avLst/>
            </a:prstGeom>
            <a:blipFill>
              <a:blip r:embed="rId7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object 129">
              <a:extLst>
                <a:ext uri="{FF2B5EF4-FFF2-40B4-BE49-F238E27FC236}">
                  <a16:creationId xmlns="" xmlns:a16="http://schemas.microsoft.com/office/drawing/2014/main" id="{C6BE1849-8B00-4894-A3E8-4247CBEFE987}"/>
                </a:ext>
              </a:extLst>
            </p:cNvPr>
            <p:cNvSpPr/>
            <p:nvPr/>
          </p:nvSpPr>
          <p:spPr>
            <a:xfrm>
              <a:off x="2250186" y="5967234"/>
              <a:ext cx="228219" cy="126047"/>
            </a:xfrm>
            <a:prstGeom prst="rect">
              <a:avLst/>
            </a:prstGeom>
            <a:blipFill>
              <a:blip r:embed="rId7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7" name="object 130">
            <a:extLst>
              <a:ext uri="{FF2B5EF4-FFF2-40B4-BE49-F238E27FC236}">
                <a16:creationId xmlns="" xmlns:a16="http://schemas.microsoft.com/office/drawing/2014/main" id="{BC9B8C23-64E2-4019-8BF5-D25E7A8A34F2}"/>
              </a:ext>
            </a:extLst>
          </p:cNvPr>
          <p:cNvSpPr/>
          <p:nvPr/>
        </p:nvSpPr>
        <p:spPr>
          <a:xfrm>
            <a:off x="1476287" y="6032519"/>
            <a:ext cx="25791" cy="25791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7525" y="0"/>
                </a:moveTo>
                <a:lnTo>
                  <a:pt x="9905" y="0"/>
                </a:lnTo>
                <a:lnTo>
                  <a:pt x="6730" y="1333"/>
                </a:lnTo>
                <a:lnTo>
                  <a:pt x="1269" y="6692"/>
                </a:lnTo>
                <a:lnTo>
                  <a:pt x="0" y="9944"/>
                </a:lnTo>
                <a:lnTo>
                  <a:pt x="0" y="17538"/>
                </a:lnTo>
                <a:lnTo>
                  <a:pt x="1269" y="20789"/>
                </a:lnTo>
                <a:lnTo>
                  <a:pt x="6730" y="26187"/>
                </a:lnTo>
                <a:lnTo>
                  <a:pt x="9905" y="27533"/>
                </a:lnTo>
                <a:lnTo>
                  <a:pt x="17525" y="27533"/>
                </a:lnTo>
                <a:lnTo>
                  <a:pt x="20827" y="26187"/>
                </a:lnTo>
                <a:lnTo>
                  <a:pt x="26161" y="20789"/>
                </a:lnTo>
                <a:lnTo>
                  <a:pt x="27558" y="17538"/>
                </a:lnTo>
                <a:lnTo>
                  <a:pt x="27558" y="9944"/>
                </a:lnTo>
                <a:lnTo>
                  <a:pt x="26161" y="6692"/>
                </a:lnTo>
                <a:lnTo>
                  <a:pt x="20827" y="1333"/>
                </a:lnTo>
                <a:close/>
              </a:path>
            </a:pathLst>
          </a:custGeom>
          <a:solidFill>
            <a:srgbClr val="002169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8" name="object 131">
            <a:extLst>
              <a:ext uri="{FF2B5EF4-FFF2-40B4-BE49-F238E27FC236}">
                <a16:creationId xmlns="" xmlns:a16="http://schemas.microsoft.com/office/drawing/2014/main" id="{5B7A0A49-C751-43D7-AE0E-A834DD2BE1C4}"/>
              </a:ext>
            </a:extLst>
          </p:cNvPr>
          <p:cNvSpPr/>
          <p:nvPr/>
        </p:nvSpPr>
        <p:spPr>
          <a:xfrm>
            <a:off x="1558934" y="5973529"/>
            <a:ext cx="1092708" cy="273687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9" name="object 132">
            <a:extLst>
              <a:ext uri="{FF2B5EF4-FFF2-40B4-BE49-F238E27FC236}">
                <a16:creationId xmlns="" xmlns:a16="http://schemas.microsoft.com/office/drawing/2014/main" id="{32C93DEB-2EFC-4D3C-81A5-2D43715D21D5}"/>
              </a:ext>
            </a:extLst>
          </p:cNvPr>
          <p:cNvSpPr/>
          <p:nvPr/>
        </p:nvSpPr>
        <p:spPr>
          <a:xfrm>
            <a:off x="3003452" y="5829944"/>
            <a:ext cx="25791" cy="25791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7525" y="0"/>
                </a:moveTo>
                <a:lnTo>
                  <a:pt x="10033" y="0"/>
                </a:lnTo>
                <a:lnTo>
                  <a:pt x="6731" y="1333"/>
                </a:lnTo>
                <a:lnTo>
                  <a:pt x="1397" y="6692"/>
                </a:lnTo>
                <a:lnTo>
                  <a:pt x="0" y="9944"/>
                </a:lnTo>
                <a:lnTo>
                  <a:pt x="0" y="17538"/>
                </a:lnTo>
                <a:lnTo>
                  <a:pt x="1397" y="20789"/>
                </a:lnTo>
                <a:lnTo>
                  <a:pt x="6731" y="26187"/>
                </a:lnTo>
                <a:lnTo>
                  <a:pt x="10033" y="27533"/>
                </a:lnTo>
                <a:lnTo>
                  <a:pt x="17525" y="27533"/>
                </a:lnTo>
                <a:lnTo>
                  <a:pt x="20827" y="26187"/>
                </a:lnTo>
                <a:lnTo>
                  <a:pt x="26162" y="20789"/>
                </a:lnTo>
                <a:lnTo>
                  <a:pt x="27559" y="17538"/>
                </a:lnTo>
                <a:lnTo>
                  <a:pt x="27559" y="9944"/>
                </a:lnTo>
                <a:lnTo>
                  <a:pt x="26162" y="6692"/>
                </a:lnTo>
                <a:lnTo>
                  <a:pt x="20827" y="1333"/>
                </a:lnTo>
                <a:close/>
              </a:path>
            </a:pathLst>
          </a:custGeom>
          <a:solidFill>
            <a:srgbClr val="002169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30" name="object 133">
            <a:extLst>
              <a:ext uri="{FF2B5EF4-FFF2-40B4-BE49-F238E27FC236}">
                <a16:creationId xmlns="" xmlns:a16="http://schemas.microsoft.com/office/drawing/2014/main" id="{B27C7694-6941-4A3A-B256-C16529F6EAC0}"/>
              </a:ext>
            </a:extLst>
          </p:cNvPr>
          <p:cNvGrpSpPr/>
          <p:nvPr/>
        </p:nvGrpSpPr>
        <p:grpSpPr>
          <a:xfrm>
            <a:off x="3087037" y="5770438"/>
            <a:ext cx="878645" cy="134815"/>
            <a:chOff x="3344290" y="5965558"/>
            <a:chExt cx="951865" cy="146050"/>
          </a:xfrm>
        </p:grpSpPr>
        <p:sp>
          <p:nvSpPr>
            <p:cNvPr id="131" name="object 134">
              <a:extLst>
                <a:ext uri="{FF2B5EF4-FFF2-40B4-BE49-F238E27FC236}">
                  <a16:creationId xmlns="" xmlns:a16="http://schemas.microsoft.com/office/drawing/2014/main" id="{4F2947E7-610F-4D67-A7D9-16738D61CDE2}"/>
                </a:ext>
              </a:extLst>
            </p:cNvPr>
            <p:cNvSpPr/>
            <p:nvPr/>
          </p:nvSpPr>
          <p:spPr>
            <a:xfrm>
              <a:off x="3344290" y="5965558"/>
              <a:ext cx="493395" cy="129539"/>
            </a:xfrm>
            <a:custGeom>
              <a:avLst/>
              <a:gdLst/>
              <a:ahLst/>
              <a:cxnLst/>
              <a:rect l="l" t="t" r="r" b="b"/>
              <a:pathLst>
                <a:path w="493395" h="129539">
                  <a:moveTo>
                    <a:pt x="492887" y="99263"/>
                  </a:moveTo>
                  <a:lnTo>
                    <a:pt x="375920" y="99263"/>
                  </a:lnTo>
                  <a:lnTo>
                    <a:pt x="375920" y="114261"/>
                  </a:lnTo>
                  <a:lnTo>
                    <a:pt x="492887" y="114261"/>
                  </a:lnTo>
                  <a:lnTo>
                    <a:pt x="492887" y="99263"/>
                  </a:lnTo>
                  <a:close/>
                </a:path>
                <a:path w="493395" h="129539">
                  <a:moveTo>
                    <a:pt x="443611" y="70802"/>
                  </a:moveTo>
                  <a:lnTo>
                    <a:pt x="425069" y="70802"/>
                  </a:lnTo>
                  <a:lnTo>
                    <a:pt x="425069" y="99263"/>
                  </a:lnTo>
                  <a:lnTo>
                    <a:pt x="443611" y="99263"/>
                  </a:lnTo>
                  <a:lnTo>
                    <a:pt x="443611" y="70802"/>
                  </a:lnTo>
                  <a:close/>
                </a:path>
                <a:path w="493395" h="129539">
                  <a:moveTo>
                    <a:pt x="444246" y="24676"/>
                  </a:moveTo>
                  <a:lnTo>
                    <a:pt x="424307" y="24676"/>
                  </a:lnTo>
                  <a:lnTo>
                    <a:pt x="423023" y="30996"/>
                  </a:lnTo>
                  <a:lnTo>
                    <a:pt x="420512" y="36985"/>
                  </a:lnTo>
                  <a:lnTo>
                    <a:pt x="380492" y="61823"/>
                  </a:lnTo>
                  <a:lnTo>
                    <a:pt x="387731" y="76403"/>
                  </a:lnTo>
                  <a:lnTo>
                    <a:pt x="426815" y="56435"/>
                  </a:lnTo>
                  <a:lnTo>
                    <a:pt x="434339" y="45707"/>
                  </a:lnTo>
                  <a:lnTo>
                    <a:pt x="454793" y="45707"/>
                  </a:lnTo>
                  <a:lnTo>
                    <a:pt x="451693" y="42471"/>
                  </a:lnTo>
                  <a:lnTo>
                    <a:pt x="447944" y="36896"/>
                  </a:lnTo>
                  <a:lnTo>
                    <a:pt x="445458" y="30964"/>
                  </a:lnTo>
                  <a:lnTo>
                    <a:pt x="444246" y="24676"/>
                  </a:lnTo>
                  <a:close/>
                </a:path>
                <a:path w="493395" h="129539">
                  <a:moveTo>
                    <a:pt x="454793" y="45707"/>
                  </a:moveTo>
                  <a:lnTo>
                    <a:pt x="434339" y="45707"/>
                  </a:lnTo>
                  <a:lnTo>
                    <a:pt x="437820" y="51191"/>
                  </a:lnTo>
                  <a:lnTo>
                    <a:pt x="473396" y="73856"/>
                  </a:lnTo>
                  <a:lnTo>
                    <a:pt x="481584" y="75704"/>
                  </a:lnTo>
                  <a:lnTo>
                    <a:pt x="488569" y="61125"/>
                  </a:lnTo>
                  <a:lnTo>
                    <a:pt x="478784" y="59020"/>
                  </a:lnTo>
                  <a:lnTo>
                    <a:pt x="470201" y="56078"/>
                  </a:lnTo>
                  <a:lnTo>
                    <a:pt x="462833" y="52300"/>
                  </a:lnTo>
                  <a:lnTo>
                    <a:pt x="456692" y="47688"/>
                  </a:lnTo>
                  <a:lnTo>
                    <a:pt x="454793" y="45707"/>
                  </a:lnTo>
                  <a:close/>
                </a:path>
                <a:path w="493395" h="129539">
                  <a:moveTo>
                    <a:pt x="482854" y="9956"/>
                  </a:moveTo>
                  <a:lnTo>
                    <a:pt x="385572" y="9956"/>
                  </a:lnTo>
                  <a:lnTo>
                    <a:pt x="385572" y="24676"/>
                  </a:lnTo>
                  <a:lnTo>
                    <a:pt x="482854" y="24676"/>
                  </a:lnTo>
                  <a:lnTo>
                    <a:pt x="482854" y="9956"/>
                  </a:lnTo>
                  <a:close/>
                </a:path>
                <a:path w="493395" h="129539">
                  <a:moveTo>
                    <a:pt x="146938" y="11493"/>
                  </a:moveTo>
                  <a:lnTo>
                    <a:pt x="129667" y="11493"/>
                  </a:lnTo>
                  <a:lnTo>
                    <a:pt x="129667" y="98704"/>
                  </a:lnTo>
                  <a:lnTo>
                    <a:pt x="180467" y="98704"/>
                  </a:lnTo>
                  <a:lnTo>
                    <a:pt x="180467" y="83985"/>
                  </a:lnTo>
                  <a:lnTo>
                    <a:pt x="146938" y="83985"/>
                  </a:lnTo>
                  <a:lnTo>
                    <a:pt x="146938" y="55092"/>
                  </a:lnTo>
                  <a:lnTo>
                    <a:pt x="180467" y="55092"/>
                  </a:lnTo>
                  <a:lnTo>
                    <a:pt x="180467" y="40652"/>
                  </a:lnTo>
                  <a:lnTo>
                    <a:pt x="146938" y="40652"/>
                  </a:lnTo>
                  <a:lnTo>
                    <a:pt x="146938" y="11493"/>
                  </a:lnTo>
                  <a:close/>
                </a:path>
                <a:path w="493395" h="129539">
                  <a:moveTo>
                    <a:pt x="180467" y="55092"/>
                  </a:moveTo>
                  <a:lnTo>
                    <a:pt x="163575" y="55092"/>
                  </a:lnTo>
                  <a:lnTo>
                    <a:pt x="163575" y="83985"/>
                  </a:lnTo>
                  <a:lnTo>
                    <a:pt x="180467" y="83985"/>
                  </a:lnTo>
                  <a:lnTo>
                    <a:pt x="180467" y="55092"/>
                  </a:lnTo>
                  <a:close/>
                </a:path>
                <a:path w="493395" h="129539">
                  <a:moveTo>
                    <a:pt x="180467" y="11493"/>
                  </a:moveTo>
                  <a:lnTo>
                    <a:pt x="163575" y="11493"/>
                  </a:lnTo>
                  <a:lnTo>
                    <a:pt x="163575" y="40652"/>
                  </a:lnTo>
                  <a:lnTo>
                    <a:pt x="180467" y="40652"/>
                  </a:lnTo>
                  <a:lnTo>
                    <a:pt x="180467" y="11493"/>
                  </a:lnTo>
                  <a:close/>
                </a:path>
                <a:path w="493395" h="129539">
                  <a:moveTo>
                    <a:pt x="50926" y="27762"/>
                  </a:moveTo>
                  <a:lnTo>
                    <a:pt x="32131" y="27762"/>
                  </a:lnTo>
                  <a:lnTo>
                    <a:pt x="32131" y="42341"/>
                  </a:lnTo>
                  <a:lnTo>
                    <a:pt x="30987" y="49669"/>
                  </a:lnTo>
                  <a:lnTo>
                    <a:pt x="28575" y="56896"/>
                  </a:lnTo>
                  <a:lnTo>
                    <a:pt x="26288" y="64122"/>
                  </a:lnTo>
                  <a:lnTo>
                    <a:pt x="22733" y="70662"/>
                  </a:lnTo>
                  <a:lnTo>
                    <a:pt x="17907" y="76517"/>
                  </a:lnTo>
                  <a:lnTo>
                    <a:pt x="13208" y="82384"/>
                  </a:lnTo>
                  <a:lnTo>
                    <a:pt x="7238" y="86969"/>
                  </a:lnTo>
                  <a:lnTo>
                    <a:pt x="0" y="90284"/>
                  </a:lnTo>
                  <a:lnTo>
                    <a:pt x="10541" y="105016"/>
                  </a:lnTo>
                  <a:lnTo>
                    <a:pt x="18161" y="101485"/>
                  </a:lnTo>
                  <a:lnTo>
                    <a:pt x="41783" y="67157"/>
                  </a:lnTo>
                  <a:lnTo>
                    <a:pt x="59359" y="67157"/>
                  </a:lnTo>
                  <a:lnTo>
                    <a:pt x="56769" y="62661"/>
                  </a:lnTo>
                  <a:lnTo>
                    <a:pt x="54356" y="55816"/>
                  </a:lnTo>
                  <a:lnTo>
                    <a:pt x="52070" y="48983"/>
                  </a:lnTo>
                  <a:lnTo>
                    <a:pt x="50981" y="42341"/>
                  </a:lnTo>
                  <a:lnTo>
                    <a:pt x="50926" y="27762"/>
                  </a:lnTo>
                  <a:close/>
                </a:path>
                <a:path w="493395" h="129539">
                  <a:moveTo>
                    <a:pt x="59359" y="67157"/>
                  </a:moveTo>
                  <a:lnTo>
                    <a:pt x="41783" y="67157"/>
                  </a:lnTo>
                  <a:lnTo>
                    <a:pt x="44704" y="75006"/>
                  </a:lnTo>
                  <a:lnTo>
                    <a:pt x="48641" y="81915"/>
                  </a:lnTo>
                  <a:lnTo>
                    <a:pt x="53848" y="87884"/>
                  </a:lnTo>
                  <a:lnTo>
                    <a:pt x="58928" y="93865"/>
                  </a:lnTo>
                  <a:lnTo>
                    <a:pt x="65278" y="98488"/>
                  </a:lnTo>
                  <a:lnTo>
                    <a:pt x="72771" y="101790"/>
                  </a:lnTo>
                  <a:lnTo>
                    <a:pt x="82931" y="87210"/>
                  </a:lnTo>
                  <a:lnTo>
                    <a:pt x="75692" y="84124"/>
                  </a:lnTo>
                  <a:lnTo>
                    <a:pt x="69723" y="79832"/>
                  </a:lnTo>
                  <a:lnTo>
                    <a:pt x="60325" y="68834"/>
                  </a:lnTo>
                  <a:lnTo>
                    <a:pt x="59359" y="67157"/>
                  </a:lnTo>
                  <a:close/>
                </a:path>
                <a:path w="493395" h="129539">
                  <a:moveTo>
                    <a:pt x="77597" y="12471"/>
                  </a:moveTo>
                  <a:lnTo>
                    <a:pt x="5207" y="12471"/>
                  </a:lnTo>
                  <a:lnTo>
                    <a:pt x="5207" y="27762"/>
                  </a:lnTo>
                  <a:lnTo>
                    <a:pt x="77597" y="27762"/>
                  </a:lnTo>
                  <a:lnTo>
                    <a:pt x="77597" y="12471"/>
                  </a:lnTo>
                  <a:close/>
                </a:path>
                <a:path w="493395" h="129539">
                  <a:moveTo>
                    <a:pt x="318135" y="77393"/>
                  </a:moveTo>
                  <a:lnTo>
                    <a:pt x="299338" y="77393"/>
                  </a:lnTo>
                  <a:lnTo>
                    <a:pt x="299338" y="129273"/>
                  </a:lnTo>
                  <a:lnTo>
                    <a:pt x="318135" y="129273"/>
                  </a:lnTo>
                  <a:lnTo>
                    <a:pt x="318135" y="77393"/>
                  </a:lnTo>
                  <a:close/>
                </a:path>
                <a:path w="493395" h="129539">
                  <a:moveTo>
                    <a:pt x="367792" y="62522"/>
                  </a:moveTo>
                  <a:lnTo>
                    <a:pt x="251079" y="62522"/>
                  </a:lnTo>
                  <a:lnTo>
                    <a:pt x="251079" y="77393"/>
                  </a:lnTo>
                  <a:lnTo>
                    <a:pt x="367792" y="77393"/>
                  </a:lnTo>
                  <a:lnTo>
                    <a:pt x="367792" y="62522"/>
                  </a:lnTo>
                  <a:close/>
                </a:path>
                <a:path w="493395" h="129539">
                  <a:moveTo>
                    <a:pt x="353949" y="7569"/>
                  </a:moveTo>
                  <a:lnTo>
                    <a:pt x="264413" y="7569"/>
                  </a:lnTo>
                  <a:lnTo>
                    <a:pt x="264413" y="22428"/>
                  </a:lnTo>
                  <a:lnTo>
                    <a:pt x="335914" y="22428"/>
                  </a:lnTo>
                  <a:lnTo>
                    <a:pt x="335788" y="33934"/>
                  </a:lnTo>
                  <a:lnTo>
                    <a:pt x="335407" y="40474"/>
                  </a:lnTo>
                  <a:lnTo>
                    <a:pt x="334899" y="47028"/>
                  </a:lnTo>
                  <a:lnTo>
                    <a:pt x="334010" y="54368"/>
                  </a:lnTo>
                  <a:lnTo>
                    <a:pt x="332359" y="62522"/>
                  </a:lnTo>
                  <a:lnTo>
                    <a:pt x="350774" y="62522"/>
                  </a:lnTo>
                  <a:lnTo>
                    <a:pt x="352298" y="53568"/>
                  </a:lnTo>
                  <a:lnTo>
                    <a:pt x="353187" y="45593"/>
                  </a:lnTo>
                  <a:lnTo>
                    <a:pt x="353949" y="31623"/>
                  </a:lnTo>
                  <a:lnTo>
                    <a:pt x="353949" y="7569"/>
                  </a:lnTo>
                  <a:close/>
                </a:path>
                <a:path w="493395" h="129539">
                  <a:moveTo>
                    <a:pt x="107950" y="139"/>
                  </a:moveTo>
                  <a:lnTo>
                    <a:pt x="89408" y="139"/>
                  </a:lnTo>
                  <a:lnTo>
                    <a:pt x="89408" y="129273"/>
                  </a:lnTo>
                  <a:lnTo>
                    <a:pt x="107950" y="129273"/>
                  </a:lnTo>
                  <a:lnTo>
                    <a:pt x="107950" y="139"/>
                  </a:lnTo>
                  <a:close/>
                </a:path>
                <a:path w="493395" h="129539">
                  <a:moveTo>
                    <a:pt x="236728" y="64211"/>
                  </a:moveTo>
                  <a:lnTo>
                    <a:pt x="219201" y="64211"/>
                  </a:lnTo>
                  <a:lnTo>
                    <a:pt x="219201" y="129120"/>
                  </a:lnTo>
                  <a:lnTo>
                    <a:pt x="236728" y="129120"/>
                  </a:lnTo>
                  <a:lnTo>
                    <a:pt x="236728" y="64211"/>
                  </a:lnTo>
                  <a:close/>
                </a:path>
                <a:path w="493395" h="129539">
                  <a:moveTo>
                    <a:pt x="208407" y="2095"/>
                  </a:moveTo>
                  <a:lnTo>
                    <a:pt x="191135" y="2095"/>
                  </a:lnTo>
                  <a:lnTo>
                    <a:pt x="191135" y="123520"/>
                  </a:lnTo>
                  <a:lnTo>
                    <a:pt x="208407" y="123520"/>
                  </a:lnTo>
                  <a:lnTo>
                    <a:pt x="208407" y="64211"/>
                  </a:lnTo>
                  <a:lnTo>
                    <a:pt x="236728" y="64211"/>
                  </a:lnTo>
                  <a:lnTo>
                    <a:pt x="236728" y="49352"/>
                  </a:lnTo>
                  <a:lnTo>
                    <a:pt x="208407" y="49352"/>
                  </a:lnTo>
                  <a:lnTo>
                    <a:pt x="208407" y="2095"/>
                  </a:lnTo>
                  <a:close/>
                </a:path>
                <a:path w="493395" h="129539">
                  <a:moveTo>
                    <a:pt x="236728" y="0"/>
                  </a:moveTo>
                  <a:lnTo>
                    <a:pt x="219201" y="0"/>
                  </a:lnTo>
                  <a:lnTo>
                    <a:pt x="219201" y="49352"/>
                  </a:lnTo>
                  <a:lnTo>
                    <a:pt x="236728" y="49352"/>
                  </a:lnTo>
                  <a:lnTo>
                    <a:pt x="236728" y="0"/>
                  </a:lnTo>
                  <a:close/>
                </a:path>
              </a:pathLst>
            </a:custGeom>
            <a:solidFill>
              <a:srgbClr val="002169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object 135">
              <a:extLst>
                <a:ext uri="{FF2B5EF4-FFF2-40B4-BE49-F238E27FC236}">
                  <a16:creationId xmlns="" xmlns:a16="http://schemas.microsoft.com/office/drawing/2014/main" id="{8B498268-974C-498D-BBBE-AAF2BA286A7D}"/>
                </a:ext>
              </a:extLst>
            </p:cNvPr>
            <p:cNvSpPr/>
            <p:nvPr/>
          </p:nvSpPr>
          <p:spPr>
            <a:xfrm>
              <a:off x="3851020" y="5965977"/>
              <a:ext cx="173989" cy="145110"/>
            </a:xfrm>
            <a:prstGeom prst="rect">
              <a:avLst/>
            </a:prstGeom>
            <a:blipFill>
              <a:blip r:embed="rId7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object 136">
              <a:extLst>
                <a:ext uri="{FF2B5EF4-FFF2-40B4-BE49-F238E27FC236}">
                  <a16:creationId xmlns="" xmlns:a16="http://schemas.microsoft.com/office/drawing/2014/main" id="{E1BB3DE2-126F-42C2-95E3-7F831C55786F}"/>
                </a:ext>
              </a:extLst>
            </p:cNvPr>
            <p:cNvSpPr/>
            <p:nvPr/>
          </p:nvSpPr>
          <p:spPr>
            <a:xfrm>
              <a:off x="4067682" y="5967234"/>
              <a:ext cx="228345" cy="126047"/>
            </a:xfrm>
            <a:prstGeom prst="rect">
              <a:avLst/>
            </a:prstGeom>
            <a:blipFill>
              <a:blip r:embed="rId7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34" name="object 137">
            <a:extLst>
              <a:ext uri="{FF2B5EF4-FFF2-40B4-BE49-F238E27FC236}">
                <a16:creationId xmlns="" xmlns:a16="http://schemas.microsoft.com/office/drawing/2014/main" id="{5AD5C10A-3F1E-45B3-8E24-105A8D04EE0B}"/>
              </a:ext>
            </a:extLst>
          </p:cNvPr>
          <p:cNvSpPr/>
          <p:nvPr/>
        </p:nvSpPr>
        <p:spPr>
          <a:xfrm>
            <a:off x="3003452" y="6032519"/>
            <a:ext cx="25791" cy="25791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7525" y="0"/>
                </a:moveTo>
                <a:lnTo>
                  <a:pt x="10033" y="0"/>
                </a:lnTo>
                <a:lnTo>
                  <a:pt x="6731" y="1333"/>
                </a:lnTo>
                <a:lnTo>
                  <a:pt x="1397" y="6692"/>
                </a:lnTo>
                <a:lnTo>
                  <a:pt x="0" y="9944"/>
                </a:lnTo>
                <a:lnTo>
                  <a:pt x="0" y="17538"/>
                </a:lnTo>
                <a:lnTo>
                  <a:pt x="1397" y="20789"/>
                </a:lnTo>
                <a:lnTo>
                  <a:pt x="6731" y="26187"/>
                </a:lnTo>
                <a:lnTo>
                  <a:pt x="10033" y="27533"/>
                </a:lnTo>
                <a:lnTo>
                  <a:pt x="17525" y="27533"/>
                </a:lnTo>
                <a:lnTo>
                  <a:pt x="20827" y="26187"/>
                </a:lnTo>
                <a:lnTo>
                  <a:pt x="26162" y="20789"/>
                </a:lnTo>
                <a:lnTo>
                  <a:pt x="27559" y="17538"/>
                </a:lnTo>
                <a:lnTo>
                  <a:pt x="27559" y="9944"/>
                </a:lnTo>
                <a:lnTo>
                  <a:pt x="26162" y="6692"/>
                </a:lnTo>
                <a:lnTo>
                  <a:pt x="20827" y="13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5" name="object 138">
            <a:extLst>
              <a:ext uri="{FF2B5EF4-FFF2-40B4-BE49-F238E27FC236}">
                <a16:creationId xmlns="" xmlns:a16="http://schemas.microsoft.com/office/drawing/2014/main" id="{2DF999B7-B000-4392-84B8-EEC506701FAF}"/>
              </a:ext>
            </a:extLst>
          </p:cNvPr>
          <p:cNvSpPr/>
          <p:nvPr/>
        </p:nvSpPr>
        <p:spPr>
          <a:xfrm>
            <a:off x="3089617" y="5974689"/>
            <a:ext cx="1196925" cy="272526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6" name="object 139">
            <a:extLst>
              <a:ext uri="{FF2B5EF4-FFF2-40B4-BE49-F238E27FC236}">
                <a16:creationId xmlns="" xmlns:a16="http://schemas.microsoft.com/office/drawing/2014/main" id="{89392680-D15A-4C42-9574-65DB410176AD}"/>
              </a:ext>
            </a:extLst>
          </p:cNvPr>
          <p:cNvSpPr/>
          <p:nvPr/>
        </p:nvSpPr>
        <p:spPr>
          <a:xfrm>
            <a:off x="4544216" y="5829944"/>
            <a:ext cx="25791" cy="25791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7525" y="0"/>
                </a:moveTo>
                <a:lnTo>
                  <a:pt x="9906" y="0"/>
                </a:lnTo>
                <a:lnTo>
                  <a:pt x="6731" y="1333"/>
                </a:lnTo>
                <a:lnTo>
                  <a:pt x="1270" y="6692"/>
                </a:lnTo>
                <a:lnTo>
                  <a:pt x="0" y="9944"/>
                </a:lnTo>
                <a:lnTo>
                  <a:pt x="0" y="17538"/>
                </a:lnTo>
                <a:lnTo>
                  <a:pt x="1270" y="20789"/>
                </a:lnTo>
                <a:lnTo>
                  <a:pt x="6731" y="26187"/>
                </a:lnTo>
                <a:lnTo>
                  <a:pt x="9906" y="27533"/>
                </a:lnTo>
                <a:lnTo>
                  <a:pt x="17525" y="27533"/>
                </a:lnTo>
                <a:lnTo>
                  <a:pt x="20700" y="26187"/>
                </a:lnTo>
                <a:lnTo>
                  <a:pt x="26162" y="20789"/>
                </a:lnTo>
                <a:lnTo>
                  <a:pt x="27559" y="17538"/>
                </a:lnTo>
                <a:lnTo>
                  <a:pt x="27559" y="9944"/>
                </a:lnTo>
                <a:lnTo>
                  <a:pt x="26162" y="6692"/>
                </a:lnTo>
                <a:lnTo>
                  <a:pt x="20700" y="1333"/>
                </a:lnTo>
                <a:close/>
              </a:path>
            </a:pathLst>
          </a:custGeom>
          <a:solidFill>
            <a:srgbClr val="002169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37" name="object 140">
            <a:extLst>
              <a:ext uri="{FF2B5EF4-FFF2-40B4-BE49-F238E27FC236}">
                <a16:creationId xmlns="" xmlns:a16="http://schemas.microsoft.com/office/drawing/2014/main" id="{3E66667C-56D9-4593-86D8-14F956B159AB}"/>
              </a:ext>
            </a:extLst>
          </p:cNvPr>
          <p:cNvGrpSpPr/>
          <p:nvPr/>
        </p:nvGrpSpPr>
        <p:grpSpPr>
          <a:xfrm>
            <a:off x="4627217" y="5770052"/>
            <a:ext cx="635977" cy="134815"/>
            <a:chOff x="5012818" y="5965139"/>
            <a:chExt cx="688975" cy="146050"/>
          </a:xfrm>
        </p:grpSpPr>
        <p:sp>
          <p:nvSpPr>
            <p:cNvPr id="138" name="object 141">
              <a:extLst>
                <a:ext uri="{FF2B5EF4-FFF2-40B4-BE49-F238E27FC236}">
                  <a16:creationId xmlns="" xmlns:a16="http://schemas.microsoft.com/office/drawing/2014/main" id="{F8739855-E2E1-4614-8B67-ABDB9035FA2F}"/>
                </a:ext>
              </a:extLst>
            </p:cNvPr>
            <p:cNvSpPr/>
            <p:nvPr/>
          </p:nvSpPr>
          <p:spPr>
            <a:xfrm>
              <a:off x="5012818" y="5965139"/>
              <a:ext cx="235202" cy="128981"/>
            </a:xfrm>
            <a:prstGeom prst="rect">
              <a:avLst/>
            </a:prstGeom>
            <a:blipFill>
              <a:blip r:embed="rId7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object 142">
              <a:extLst>
                <a:ext uri="{FF2B5EF4-FFF2-40B4-BE49-F238E27FC236}">
                  <a16:creationId xmlns="" xmlns:a16="http://schemas.microsoft.com/office/drawing/2014/main" id="{31BE3BFC-35FA-4499-830F-A9469AC0CFE2}"/>
                </a:ext>
              </a:extLst>
            </p:cNvPr>
            <p:cNvSpPr/>
            <p:nvPr/>
          </p:nvSpPr>
          <p:spPr>
            <a:xfrm>
              <a:off x="5270246" y="5965977"/>
              <a:ext cx="160146" cy="145110"/>
            </a:xfrm>
            <a:prstGeom prst="rect">
              <a:avLst/>
            </a:prstGeom>
            <a:blipFill>
              <a:blip r:embed="rId8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object 143">
              <a:extLst>
                <a:ext uri="{FF2B5EF4-FFF2-40B4-BE49-F238E27FC236}">
                  <a16:creationId xmlns="" xmlns:a16="http://schemas.microsoft.com/office/drawing/2014/main" id="{09A9C8E9-561C-40C0-83C1-E056A2B8CD65}"/>
                </a:ext>
              </a:extLst>
            </p:cNvPr>
            <p:cNvSpPr/>
            <p:nvPr/>
          </p:nvSpPr>
          <p:spPr>
            <a:xfrm>
              <a:off x="5473191" y="5967234"/>
              <a:ext cx="228219" cy="126047"/>
            </a:xfrm>
            <a:prstGeom prst="rect">
              <a:avLst/>
            </a:prstGeom>
            <a:blipFill>
              <a:blip r:embed="rId8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1" name="object 144">
            <a:extLst>
              <a:ext uri="{FF2B5EF4-FFF2-40B4-BE49-F238E27FC236}">
                <a16:creationId xmlns="" xmlns:a16="http://schemas.microsoft.com/office/drawing/2014/main" id="{13AAF2F7-F0B7-45B7-BA4B-173C5A0583A8}"/>
              </a:ext>
            </a:extLst>
          </p:cNvPr>
          <p:cNvSpPr/>
          <p:nvPr/>
        </p:nvSpPr>
        <p:spPr>
          <a:xfrm>
            <a:off x="4544216" y="6032519"/>
            <a:ext cx="25791" cy="25791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7525" y="0"/>
                </a:moveTo>
                <a:lnTo>
                  <a:pt x="9906" y="0"/>
                </a:lnTo>
                <a:lnTo>
                  <a:pt x="6731" y="1333"/>
                </a:lnTo>
                <a:lnTo>
                  <a:pt x="1270" y="6692"/>
                </a:lnTo>
                <a:lnTo>
                  <a:pt x="0" y="9944"/>
                </a:lnTo>
                <a:lnTo>
                  <a:pt x="0" y="17538"/>
                </a:lnTo>
                <a:lnTo>
                  <a:pt x="1270" y="20789"/>
                </a:lnTo>
                <a:lnTo>
                  <a:pt x="6731" y="26187"/>
                </a:lnTo>
                <a:lnTo>
                  <a:pt x="9906" y="27533"/>
                </a:lnTo>
                <a:lnTo>
                  <a:pt x="17525" y="27533"/>
                </a:lnTo>
                <a:lnTo>
                  <a:pt x="20700" y="26187"/>
                </a:lnTo>
                <a:lnTo>
                  <a:pt x="26162" y="20789"/>
                </a:lnTo>
                <a:lnTo>
                  <a:pt x="27559" y="17538"/>
                </a:lnTo>
                <a:lnTo>
                  <a:pt x="27559" y="9944"/>
                </a:lnTo>
                <a:lnTo>
                  <a:pt x="26162" y="6692"/>
                </a:lnTo>
                <a:lnTo>
                  <a:pt x="20700" y="13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2" name="object 145">
            <a:extLst>
              <a:ext uri="{FF2B5EF4-FFF2-40B4-BE49-F238E27FC236}">
                <a16:creationId xmlns="" xmlns:a16="http://schemas.microsoft.com/office/drawing/2014/main" id="{AEBDCB1A-9648-425E-BED0-03A09557AF3D}"/>
              </a:ext>
            </a:extLst>
          </p:cNvPr>
          <p:cNvSpPr/>
          <p:nvPr/>
        </p:nvSpPr>
        <p:spPr>
          <a:xfrm>
            <a:off x="4630382" y="5974689"/>
            <a:ext cx="1196925" cy="272526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3" name="object 146">
            <a:extLst>
              <a:ext uri="{FF2B5EF4-FFF2-40B4-BE49-F238E27FC236}">
                <a16:creationId xmlns="" xmlns:a16="http://schemas.microsoft.com/office/drawing/2014/main" id="{E639524D-66AC-4D60-B099-7239307A9FBA}"/>
              </a:ext>
            </a:extLst>
          </p:cNvPr>
          <p:cNvSpPr/>
          <p:nvPr/>
        </p:nvSpPr>
        <p:spPr>
          <a:xfrm>
            <a:off x="6052273" y="5829944"/>
            <a:ext cx="25791" cy="25791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17525" y="0"/>
                </a:moveTo>
                <a:lnTo>
                  <a:pt x="10032" y="0"/>
                </a:lnTo>
                <a:lnTo>
                  <a:pt x="6730" y="1333"/>
                </a:lnTo>
                <a:lnTo>
                  <a:pt x="1397" y="6692"/>
                </a:lnTo>
                <a:lnTo>
                  <a:pt x="0" y="9944"/>
                </a:lnTo>
                <a:lnTo>
                  <a:pt x="0" y="17538"/>
                </a:lnTo>
                <a:lnTo>
                  <a:pt x="1397" y="20789"/>
                </a:lnTo>
                <a:lnTo>
                  <a:pt x="6730" y="26187"/>
                </a:lnTo>
                <a:lnTo>
                  <a:pt x="10032" y="27533"/>
                </a:lnTo>
                <a:lnTo>
                  <a:pt x="17525" y="27533"/>
                </a:lnTo>
                <a:lnTo>
                  <a:pt x="20827" y="26187"/>
                </a:lnTo>
                <a:lnTo>
                  <a:pt x="26162" y="20789"/>
                </a:lnTo>
                <a:lnTo>
                  <a:pt x="27559" y="17538"/>
                </a:lnTo>
                <a:lnTo>
                  <a:pt x="27559" y="9944"/>
                </a:lnTo>
                <a:lnTo>
                  <a:pt x="26162" y="6692"/>
                </a:lnTo>
                <a:lnTo>
                  <a:pt x="20827" y="1333"/>
                </a:lnTo>
                <a:close/>
              </a:path>
            </a:pathLst>
          </a:custGeom>
          <a:solidFill>
            <a:srgbClr val="002169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44" name="object 147">
            <a:extLst>
              <a:ext uri="{FF2B5EF4-FFF2-40B4-BE49-F238E27FC236}">
                <a16:creationId xmlns="" xmlns:a16="http://schemas.microsoft.com/office/drawing/2014/main" id="{3F8BB7A5-F2FE-4EC7-A4D5-CB6918D7F79A}"/>
              </a:ext>
            </a:extLst>
          </p:cNvPr>
          <p:cNvGrpSpPr/>
          <p:nvPr/>
        </p:nvGrpSpPr>
        <p:grpSpPr>
          <a:xfrm>
            <a:off x="6134335" y="5770567"/>
            <a:ext cx="638322" cy="134229"/>
            <a:chOff x="6645529" y="5965697"/>
            <a:chExt cx="691515" cy="145415"/>
          </a:xfrm>
        </p:grpSpPr>
        <p:sp>
          <p:nvSpPr>
            <p:cNvPr id="145" name="object 148">
              <a:extLst>
                <a:ext uri="{FF2B5EF4-FFF2-40B4-BE49-F238E27FC236}">
                  <a16:creationId xmlns="" xmlns:a16="http://schemas.microsoft.com/office/drawing/2014/main" id="{7AB7ADC3-4C7A-43C7-A728-BF46AF45B359}"/>
                </a:ext>
              </a:extLst>
            </p:cNvPr>
            <p:cNvSpPr/>
            <p:nvPr/>
          </p:nvSpPr>
          <p:spPr>
            <a:xfrm>
              <a:off x="6645529" y="5965697"/>
              <a:ext cx="235330" cy="129133"/>
            </a:xfrm>
            <a:prstGeom prst="rect">
              <a:avLst/>
            </a:prstGeom>
            <a:blipFill>
              <a:blip r:embed="rId8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object 149">
              <a:extLst>
                <a:ext uri="{FF2B5EF4-FFF2-40B4-BE49-F238E27FC236}">
                  <a16:creationId xmlns="" xmlns:a16="http://schemas.microsoft.com/office/drawing/2014/main" id="{CD09206C-8799-43A5-8B5E-82ED9AB1D605}"/>
                </a:ext>
              </a:extLst>
            </p:cNvPr>
            <p:cNvSpPr/>
            <p:nvPr/>
          </p:nvSpPr>
          <p:spPr>
            <a:xfrm>
              <a:off x="6903974" y="5965977"/>
              <a:ext cx="160274" cy="145110"/>
            </a:xfrm>
            <a:prstGeom prst="rect">
              <a:avLst/>
            </a:prstGeom>
            <a:blipFill>
              <a:blip r:embed="rId8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object 150">
              <a:extLst>
                <a:ext uri="{FF2B5EF4-FFF2-40B4-BE49-F238E27FC236}">
                  <a16:creationId xmlns="" xmlns:a16="http://schemas.microsoft.com/office/drawing/2014/main" id="{298EA550-87F8-4510-B36F-3E192F8FEF21}"/>
                </a:ext>
              </a:extLst>
            </p:cNvPr>
            <p:cNvSpPr/>
            <p:nvPr/>
          </p:nvSpPr>
          <p:spPr>
            <a:xfrm>
              <a:off x="7108444" y="5967234"/>
              <a:ext cx="228346" cy="126047"/>
            </a:xfrm>
            <a:prstGeom prst="rect">
              <a:avLst/>
            </a:prstGeom>
            <a:blipFill>
              <a:blip r:embed="rId7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8" name="object 151">
            <a:extLst>
              <a:ext uri="{FF2B5EF4-FFF2-40B4-BE49-F238E27FC236}">
                <a16:creationId xmlns="" xmlns:a16="http://schemas.microsoft.com/office/drawing/2014/main" id="{05879897-87A4-4121-A164-847301213853}"/>
              </a:ext>
            </a:extLst>
          </p:cNvPr>
          <p:cNvSpPr/>
          <p:nvPr/>
        </p:nvSpPr>
        <p:spPr>
          <a:xfrm>
            <a:off x="6052273" y="6032519"/>
            <a:ext cx="25791" cy="25791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17525" y="0"/>
                </a:moveTo>
                <a:lnTo>
                  <a:pt x="10032" y="0"/>
                </a:lnTo>
                <a:lnTo>
                  <a:pt x="6730" y="1333"/>
                </a:lnTo>
                <a:lnTo>
                  <a:pt x="1397" y="6692"/>
                </a:lnTo>
                <a:lnTo>
                  <a:pt x="0" y="9944"/>
                </a:lnTo>
                <a:lnTo>
                  <a:pt x="0" y="17538"/>
                </a:lnTo>
                <a:lnTo>
                  <a:pt x="1397" y="20789"/>
                </a:lnTo>
                <a:lnTo>
                  <a:pt x="6730" y="26187"/>
                </a:lnTo>
                <a:lnTo>
                  <a:pt x="10032" y="27533"/>
                </a:lnTo>
                <a:lnTo>
                  <a:pt x="17525" y="27533"/>
                </a:lnTo>
                <a:lnTo>
                  <a:pt x="20827" y="26187"/>
                </a:lnTo>
                <a:lnTo>
                  <a:pt x="26162" y="20789"/>
                </a:lnTo>
                <a:lnTo>
                  <a:pt x="27559" y="17538"/>
                </a:lnTo>
                <a:lnTo>
                  <a:pt x="27559" y="9944"/>
                </a:lnTo>
                <a:lnTo>
                  <a:pt x="26162" y="6692"/>
                </a:lnTo>
                <a:lnTo>
                  <a:pt x="20827" y="13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9" name="object 152">
            <a:extLst>
              <a:ext uri="{FF2B5EF4-FFF2-40B4-BE49-F238E27FC236}">
                <a16:creationId xmlns="" xmlns:a16="http://schemas.microsoft.com/office/drawing/2014/main" id="{D4F3C9DB-02E4-4835-B48B-045A9B14579B}"/>
              </a:ext>
            </a:extLst>
          </p:cNvPr>
          <p:cNvSpPr/>
          <p:nvPr/>
        </p:nvSpPr>
        <p:spPr>
          <a:xfrm>
            <a:off x="6136678" y="5974690"/>
            <a:ext cx="1057538" cy="270966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0" name="object 153">
            <a:extLst>
              <a:ext uri="{FF2B5EF4-FFF2-40B4-BE49-F238E27FC236}">
                <a16:creationId xmlns="" xmlns:a16="http://schemas.microsoft.com/office/drawing/2014/main" id="{06C89F85-E152-4527-9CB2-47A3D250DCEC}"/>
              </a:ext>
            </a:extLst>
          </p:cNvPr>
          <p:cNvSpPr/>
          <p:nvPr/>
        </p:nvSpPr>
        <p:spPr>
          <a:xfrm>
            <a:off x="7576741" y="5835771"/>
            <a:ext cx="25791" cy="25791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17526" y="0"/>
                </a:moveTo>
                <a:lnTo>
                  <a:pt x="9906" y="0"/>
                </a:lnTo>
                <a:lnTo>
                  <a:pt x="6731" y="1333"/>
                </a:lnTo>
                <a:lnTo>
                  <a:pt x="1270" y="6692"/>
                </a:lnTo>
                <a:lnTo>
                  <a:pt x="0" y="9944"/>
                </a:lnTo>
                <a:lnTo>
                  <a:pt x="0" y="17538"/>
                </a:lnTo>
                <a:lnTo>
                  <a:pt x="1270" y="20789"/>
                </a:lnTo>
                <a:lnTo>
                  <a:pt x="6731" y="26187"/>
                </a:lnTo>
                <a:lnTo>
                  <a:pt x="9906" y="27533"/>
                </a:lnTo>
                <a:lnTo>
                  <a:pt x="17526" y="27533"/>
                </a:lnTo>
                <a:lnTo>
                  <a:pt x="20701" y="26187"/>
                </a:lnTo>
                <a:lnTo>
                  <a:pt x="26162" y="20789"/>
                </a:lnTo>
                <a:lnTo>
                  <a:pt x="27432" y="17538"/>
                </a:lnTo>
                <a:lnTo>
                  <a:pt x="27432" y="9944"/>
                </a:lnTo>
                <a:lnTo>
                  <a:pt x="26162" y="6692"/>
                </a:lnTo>
                <a:lnTo>
                  <a:pt x="20701" y="1333"/>
                </a:lnTo>
                <a:close/>
              </a:path>
            </a:pathLst>
          </a:custGeom>
          <a:solidFill>
            <a:srgbClr val="002169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51" name="object 154">
            <a:extLst>
              <a:ext uri="{FF2B5EF4-FFF2-40B4-BE49-F238E27FC236}">
                <a16:creationId xmlns="" xmlns:a16="http://schemas.microsoft.com/office/drawing/2014/main" id="{229CFFA0-E67D-426A-98FE-1101B381F974}"/>
              </a:ext>
            </a:extLst>
          </p:cNvPr>
          <p:cNvGrpSpPr/>
          <p:nvPr/>
        </p:nvGrpSpPr>
        <p:grpSpPr>
          <a:xfrm>
            <a:off x="7667361" y="5776780"/>
            <a:ext cx="729762" cy="117817"/>
            <a:chOff x="8306307" y="5972428"/>
            <a:chExt cx="790575" cy="127635"/>
          </a:xfrm>
        </p:grpSpPr>
        <p:sp>
          <p:nvSpPr>
            <p:cNvPr id="152" name="object 155">
              <a:extLst>
                <a:ext uri="{FF2B5EF4-FFF2-40B4-BE49-F238E27FC236}">
                  <a16:creationId xmlns="" xmlns:a16="http://schemas.microsoft.com/office/drawing/2014/main" id="{7A066AA0-0E90-46A9-B110-12F77FE9081F}"/>
                </a:ext>
              </a:extLst>
            </p:cNvPr>
            <p:cNvSpPr/>
            <p:nvPr/>
          </p:nvSpPr>
          <p:spPr>
            <a:xfrm>
              <a:off x="8306307" y="5983376"/>
              <a:ext cx="242824" cy="107657"/>
            </a:xfrm>
            <a:prstGeom prst="rect">
              <a:avLst/>
            </a:prstGeom>
            <a:blipFill>
              <a:blip r:embed="rId8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object 156">
              <a:extLst>
                <a:ext uri="{FF2B5EF4-FFF2-40B4-BE49-F238E27FC236}">
                  <a16:creationId xmlns="" xmlns:a16="http://schemas.microsoft.com/office/drawing/2014/main" id="{3480EB7E-D638-41EA-86BD-9D623FCB5774}"/>
                </a:ext>
              </a:extLst>
            </p:cNvPr>
            <p:cNvSpPr/>
            <p:nvPr/>
          </p:nvSpPr>
          <p:spPr>
            <a:xfrm>
              <a:off x="8590533" y="5972428"/>
              <a:ext cx="241300" cy="126885"/>
            </a:xfrm>
            <a:prstGeom prst="rect">
              <a:avLst/>
            </a:prstGeom>
            <a:blipFill>
              <a:blip r:embed="rId8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object 157">
              <a:extLst>
                <a:ext uri="{FF2B5EF4-FFF2-40B4-BE49-F238E27FC236}">
                  <a16:creationId xmlns="" xmlns:a16="http://schemas.microsoft.com/office/drawing/2014/main" id="{961A8CA3-E199-438E-9BA0-FD445C063A32}"/>
                </a:ext>
              </a:extLst>
            </p:cNvPr>
            <p:cNvSpPr/>
            <p:nvPr/>
          </p:nvSpPr>
          <p:spPr>
            <a:xfrm>
              <a:off x="8868028" y="5973546"/>
              <a:ext cx="228346" cy="126047"/>
            </a:xfrm>
            <a:prstGeom prst="rect">
              <a:avLst/>
            </a:prstGeom>
            <a:blipFill>
              <a:blip r:embed="rId8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5" name="object 158">
            <a:extLst>
              <a:ext uri="{FF2B5EF4-FFF2-40B4-BE49-F238E27FC236}">
                <a16:creationId xmlns="" xmlns:a16="http://schemas.microsoft.com/office/drawing/2014/main" id="{48D98AF7-1C39-4600-8F8D-698B70C350EF}"/>
              </a:ext>
            </a:extLst>
          </p:cNvPr>
          <p:cNvSpPr/>
          <p:nvPr/>
        </p:nvSpPr>
        <p:spPr>
          <a:xfrm>
            <a:off x="7576741" y="6038345"/>
            <a:ext cx="25791" cy="25791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17526" y="0"/>
                </a:moveTo>
                <a:lnTo>
                  <a:pt x="9906" y="0"/>
                </a:lnTo>
                <a:lnTo>
                  <a:pt x="6731" y="1333"/>
                </a:lnTo>
                <a:lnTo>
                  <a:pt x="1270" y="6692"/>
                </a:lnTo>
                <a:lnTo>
                  <a:pt x="0" y="9944"/>
                </a:lnTo>
                <a:lnTo>
                  <a:pt x="0" y="17538"/>
                </a:lnTo>
                <a:lnTo>
                  <a:pt x="1270" y="20789"/>
                </a:lnTo>
                <a:lnTo>
                  <a:pt x="6731" y="26187"/>
                </a:lnTo>
                <a:lnTo>
                  <a:pt x="9906" y="27533"/>
                </a:lnTo>
                <a:lnTo>
                  <a:pt x="17526" y="27533"/>
                </a:lnTo>
                <a:lnTo>
                  <a:pt x="20701" y="26187"/>
                </a:lnTo>
                <a:lnTo>
                  <a:pt x="26162" y="20789"/>
                </a:lnTo>
                <a:lnTo>
                  <a:pt x="27432" y="17538"/>
                </a:lnTo>
                <a:lnTo>
                  <a:pt x="27432" y="9944"/>
                </a:lnTo>
                <a:lnTo>
                  <a:pt x="26162" y="6692"/>
                </a:lnTo>
                <a:lnTo>
                  <a:pt x="20701" y="133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6" name="object 159">
            <a:extLst>
              <a:ext uri="{FF2B5EF4-FFF2-40B4-BE49-F238E27FC236}">
                <a16:creationId xmlns="" xmlns:a16="http://schemas.microsoft.com/office/drawing/2014/main" id="{74EF326C-6769-4654-B521-D94C00466F17}"/>
              </a:ext>
            </a:extLst>
          </p:cNvPr>
          <p:cNvSpPr/>
          <p:nvPr/>
        </p:nvSpPr>
        <p:spPr>
          <a:xfrm>
            <a:off x="7661149" y="5979097"/>
            <a:ext cx="1081219" cy="272385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7" name="object 160">
            <a:extLst>
              <a:ext uri="{FF2B5EF4-FFF2-40B4-BE49-F238E27FC236}">
                <a16:creationId xmlns="" xmlns:a16="http://schemas.microsoft.com/office/drawing/2014/main" id="{20B65840-0FAA-4DE8-B281-917DC7C4F216}"/>
              </a:ext>
            </a:extLst>
          </p:cNvPr>
          <p:cNvSpPr txBox="1"/>
          <p:nvPr/>
        </p:nvSpPr>
        <p:spPr>
          <a:xfrm>
            <a:off x="3547637" y="3818182"/>
            <a:ext cx="69166" cy="472201"/>
          </a:xfrm>
          <a:prstGeom prst="rect">
            <a:avLst/>
          </a:prstGeom>
        </p:spPr>
        <p:txBody>
          <a:bodyPr vert="horz" wrap="square" lIns="0" tIns="82062" rIns="0" bIns="0" rtlCol="0">
            <a:spAutoFit/>
          </a:bodyPr>
          <a:lstStyle/>
          <a:p>
            <a:pPr marL="11723" defTabSz="844083" latinLnBrk="1">
              <a:spcBef>
                <a:spcPts val="646"/>
              </a:spcBef>
            </a:pPr>
            <a:r>
              <a:rPr sz="101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1015">
              <a:solidFill>
                <a:prstClr val="black"/>
              </a:solidFill>
              <a:latin typeface="Arial"/>
              <a:cs typeface="Arial"/>
            </a:endParaRPr>
          </a:p>
          <a:p>
            <a:pPr marL="11723" defTabSz="844083" latinLnBrk="1">
              <a:spcBef>
                <a:spcPts val="554"/>
              </a:spcBef>
            </a:pPr>
            <a:r>
              <a:rPr sz="101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1015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58" name="object 161">
            <a:extLst>
              <a:ext uri="{FF2B5EF4-FFF2-40B4-BE49-F238E27FC236}">
                <a16:creationId xmlns="" xmlns:a16="http://schemas.microsoft.com/office/drawing/2014/main" id="{459C276E-AF26-4B56-A321-E126E4F824F0}"/>
              </a:ext>
            </a:extLst>
          </p:cNvPr>
          <p:cNvGrpSpPr/>
          <p:nvPr/>
        </p:nvGrpSpPr>
        <p:grpSpPr>
          <a:xfrm>
            <a:off x="3643767" y="3878580"/>
            <a:ext cx="1580271" cy="416754"/>
            <a:chOff x="3947414" y="3916045"/>
            <a:chExt cx="1711960" cy="451484"/>
          </a:xfrm>
        </p:grpSpPr>
        <p:sp>
          <p:nvSpPr>
            <p:cNvPr id="159" name="object 162">
              <a:extLst>
                <a:ext uri="{FF2B5EF4-FFF2-40B4-BE49-F238E27FC236}">
                  <a16:creationId xmlns="" xmlns:a16="http://schemas.microsoft.com/office/drawing/2014/main" id="{52D9305B-A228-4CFA-8655-302248CABF8A}"/>
                </a:ext>
              </a:extLst>
            </p:cNvPr>
            <p:cNvSpPr/>
            <p:nvPr/>
          </p:nvSpPr>
          <p:spPr>
            <a:xfrm>
              <a:off x="3947414" y="3916045"/>
              <a:ext cx="648081" cy="207263"/>
            </a:xfrm>
            <a:prstGeom prst="rect">
              <a:avLst/>
            </a:prstGeom>
            <a:blipFill>
              <a:blip r:embed="rId9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object 163">
              <a:extLst>
                <a:ext uri="{FF2B5EF4-FFF2-40B4-BE49-F238E27FC236}">
                  <a16:creationId xmlns="" xmlns:a16="http://schemas.microsoft.com/office/drawing/2014/main" id="{2644B506-CF36-4EEC-AA74-F7A9AF725E32}"/>
                </a:ext>
              </a:extLst>
            </p:cNvPr>
            <p:cNvSpPr/>
            <p:nvPr/>
          </p:nvSpPr>
          <p:spPr>
            <a:xfrm>
              <a:off x="4493387" y="3916045"/>
              <a:ext cx="259079" cy="207263"/>
            </a:xfrm>
            <a:prstGeom prst="rect">
              <a:avLst/>
            </a:prstGeom>
            <a:blipFill>
              <a:blip r:embed="rId9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object 164">
              <a:extLst>
                <a:ext uri="{FF2B5EF4-FFF2-40B4-BE49-F238E27FC236}">
                  <a16:creationId xmlns="" xmlns:a16="http://schemas.microsoft.com/office/drawing/2014/main" id="{0B1AC51A-BB46-4C3E-9D53-4FE6028077F2}"/>
                </a:ext>
              </a:extLst>
            </p:cNvPr>
            <p:cNvSpPr/>
            <p:nvPr/>
          </p:nvSpPr>
          <p:spPr>
            <a:xfrm>
              <a:off x="4685411" y="3916045"/>
              <a:ext cx="369570" cy="207263"/>
            </a:xfrm>
            <a:prstGeom prst="rect">
              <a:avLst/>
            </a:prstGeom>
            <a:blipFill>
              <a:blip r:embed="rId9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object 165">
              <a:extLst>
                <a:ext uri="{FF2B5EF4-FFF2-40B4-BE49-F238E27FC236}">
                  <a16:creationId xmlns="" xmlns:a16="http://schemas.microsoft.com/office/drawing/2014/main" id="{F2CA4B06-AA86-4233-AD90-9A24C0E64D63}"/>
                </a:ext>
              </a:extLst>
            </p:cNvPr>
            <p:cNvSpPr/>
            <p:nvPr/>
          </p:nvSpPr>
          <p:spPr>
            <a:xfrm>
              <a:off x="4981067" y="3916045"/>
              <a:ext cx="388620" cy="207263"/>
            </a:xfrm>
            <a:prstGeom prst="rect">
              <a:avLst/>
            </a:prstGeom>
            <a:blipFill>
              <a:blip r:embed="rId9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object 166">
              <a:extLst>
                <a:ext uri="{FF2B5EF4-FFF2-40B4-BE49-F238E27FC236}">
                  <a16:creationId xmlns="" xmlns:a16="http://schemas.microsoft.com/office/drawing/2014/main" id="{237A3900-A1E9-442E-9D40-6991BCDA51F8}"/>
                </a:ext>
              </a:extLst>
            </p:cNvPr>
            <p:cNvSpPr/>
            <p:nvPr/>
          </p:nvSpPr>
          <p:spPr>
            <a:xfrm>
              <a:off x="5270627" y="3916045"/>
              <a:ext cx="388620" cy="207263"/>
            </a:xfrm>
            <a:prstGeom prst="rect">
              <a:avLst/>
            </a:prstGeom>
            <a:blipFill>
              <a:blip r:embed="rId9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object 167">
              <a:extLst>
                <a:ext uri="{FF2B5EF4-FFF2-40B4-BE49-F238E27FC236}">
                  <a16:creationId xmlns="" xmlns:a16="http://schemas.microsoft.com/office/drawing/2014/main" id="{A7EC06B9-2540-440D-95FC-189750B32AB7}"/>
                </a:ext>
              </a:extLst>
            </p:cNvPr>
            <p:cNvSpPr/>
            <p:nvPr/>
          </p:nvSpPr>
          <p:spPr>
            <a:xfrm>
              <a:off x="3947414" y="4159885"/>
              <a:ext cx="905357" cy="207263"/>
            </a:xfrm>
            <a:prstGeom prst="rect">
              <a:avLst/>
            </a:prstGeom>
            <a:blipFill>
              <a:blip r:embed="rId9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object 168">
              <a:extLst>
                <a:ext uri="{FF2B5EF4-FFF2-40B4-BE49-F238E27FC236}">
                  <a16:creationId xmlns="" xmlns:a16="http://schemas.microsoft.com/office/drawing/2014/main" id="{69D98CBB-DA4F-4F7F-8A70-950C362F1CB3}"/>
                </a:ext>
              </a:extLst>
            </p:cNvPr>
            <p:cNvSpPr/>
            <p:nvPr/>
          </p:nvSpPr>
          <p:spPr>
            <a:xfrm>
              <a:off x="4750943" y="4159885"/>
              <a:ext cx="397763" cy="207263"/>
            </a:xfrm>
            <a:prstGeom prst="rect">
              <a:avLst/>
            </a:prstGeom>
            <a:blipFill>
              <a:blip r:embed="rId9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object 169">
              <a:extLst>
                <a:ext uri="{FF2B5EF4-FFF2-40B4-BE49-F238E27FC236}">
                  <a16:creationId xmlns="" xmlns:a16="http://schemas.microsoft.com/office/drawing/2014/main" id="{E26232A5-1A04-4365-A85D-BD512926DC92}"/>
                </a:ext>
              </a:extLst>
            </p:cNvPr>
            <p:cNvSpPr/>
            <p:nvPr/>
          </p:nvSpPr>
          <p:spPr>
            <a:xfrm>
              <a:off x="5049647" y="4159885"/>
              <a:ext cx="397763" cy="207263"/>
            </a:xfrm>
            <a:prstGeom prst="rect">
              <a:avLst/>
            </a:prstGeom>
            <a:blipFill>
              <a:blip r:embed="rId9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67" name="object 170">
            <a:extLst>
              <a:ext uri="{FF2B5EF4-FFF2-40B4-BE49-F238E27FC236}">
                <a16:creationId xmlns="" xmlns:a16="http://schemas.microsoft.com/office/drawing/2014/main" id="{6F9B0887-9875-4121-A274-8438F63F3E37}"/>
              </a:ext>
            </a:extLst>
          </p:cNvPr>
          <p:cNvGrpSpPr/>
          <p:nvPr/>
        </p:nvGrpSpPr>
        <p:grpSpPr>
          <a:xfrm>
            <a:off x="1370187" y="2158652"/>
            <a:ext cx="7532077" cy="389792"/>
            <a:chOff x="1484369" y="2052789"/>
            <a:chExt cx="8159750" cy="422275"/>
          </a:xfrm>
        </p:grpSpPr>
        <p:sp>
          <p:nvSpPr>
            <p:cNvPr id="168" name="object 171">
              <a:extLst>
                <a:ext uri="{FF2B5EF4-FFF2-40B4-BE49-F238E27FC236}">
                  <a16:creationId xmlns="" xmlns:a16="http://schemas.microsoft.com/office/drawing/2014/main" id="{924248EF-C133-4B77-A58E-8A44F8C85954}"/>
                </a:ext>
              </a:extLst>
            </p:cNvPr>
            <p:cNvSpPr/>
            <p:nvPr/>
          </p:nvSpPr>
          <p:spPr>
            <a:xfrm>
              <a:off x="1484369" y="2057273"/>
              <a:ext cx="8159509" cy="372051"/>
            </a:xfrm>
            <a:prstGeom prst="rect">
              <a:avLst/>
            </a:prstGeom>
            <a:blipFill>
              <a:blip r:embed="rId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object 172">
              <a:extLst>
                <a:ext uri="{FF2B5EF4-FFF2-40B4-BE49-F238E27FC236}">
                  <a16:creationId xmlns="" xmlns:a16="http://schemas.microsoft.com/office/drawing/2014/main" id="{4B482793-F1A9-4559-B0BF-B748C9DAF17A}"/>
                </a:ext>
              </a:extLst>
            </p:cNvPr>
            <p:cNvSpPr/>
            <p:nvPr/>
          </p:nvSpPr>
          <p:spPr>
            <a:xfrm>
              <a:off x="2103119" y="2052789"/>
              <a:ext cx="6922008" cy="422186"/>
            </a:xfrm>
            <a:prstGeom prst="rect">
              <a:avLst/>
            </a:prstGeom>
            <a:blipFill>
              <a:blip r:embed="rId9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object 173">
              <a:extLst>
                <a:ext uri="{FF2B5EF4-FFF2-40B4-BE49-F238E27FC236}">
                  <a16:creationId xmlns="" xmlns:a16="http://schemas.microsoft.com/office/drawing/2014/main" id="{68050BEB-71C3-4C2D-B4A0-C71789CCA6B1}"/>
                </a:ext>
              </a:extLst>
            </p:cNvPr>
            <p:cNvSpPr/>
            <p:nvPr/>
          </p:nvSpPr>
          <p:spPr>
            <a:xfrm>
              <a:off x="1505711" y="2069591"/>
              <a:ext cx="8066532" cy="288036"/>
            </a:xfrm>
            <a:prstGeom prst="rect">
              <a:avLst/>
            </a:prstGeom>
            <a:blipFill>
              <a:blip r:embed="rId9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object 174">
              <a:extLst>
                <a:ext uri="{FF2B5EF4-FFF2-40B4-BE49-F238E27FC236}">
                  <a16:creationId xmlns="" xmlns:a16="http://schemas.microsoft.com/office/drawing/2014/main" id="{1BE31F1E-6EAB-498B-929C-4D03BEAAA18E}"/>
                </a:ext>
              </a:extLst>
            </p:cNvPr>
            <p:cNvSpPr/>
            <p:nvPr/>
          </p:nvSpPr>
          <p:spPr>
            <a:xfrm>
              <a:off x="1505711" y="2069591"/>
              <a:ext cx="8067040" cy="288290"/>
            </a:xfrm>
            <a:custGeom>
              <a:avLst/>
              <a:gdLst/>
              <a:ahLst/>
              <a:cxnLst/>
              <a:rect l="l" t="t" r="r" b="b"/>
              <a:pathLst>
                <a:path w="8067040" h="288289">
                  <a:moveTo>
                    <a:pt x="0" y="288036"/>
                  </a:moveTo>
                  <a:lnTo>
                    <a:pt x="8066532" y="288036"/>
                  </a:lnTo>
                  <a:lnTo>
                    <a:pt x="8066532" y="0"/>
                  </a:lnTo>
                  <a:lnTo>
                    <a:pt x="0" y="0"/>
                  </a:lnTo>
                  <a:lnTo>
                    <a:pt x="0" y="288036"/>
                  </a:lnTo>
                  <a:close/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object 175">
              <a:extLst>
                <a:ext uri="{FF2B5EF4-FFF2-40B4-BE49-F238E27FC236}">
                  <a16:creationId xmlns="" xmlns:a16="http://schemas.microsoft.com/office/drawing/2014/main" id="{573CC888-ED09-4BC7-BDE7-D56B338191DF}"/>
                </a:ext>
              </a:extLst>
            </p:cNvPr>
            <p:cNvSpPr/>
            <p:nvPr/>
          </p:nvSpPr>
          <p:spPr>
            <a:xfrm>
              <a:off x="2221102" y="2092705"/>
              <a:ext cx="701039" cy="225551"/>
            </a:xfrm>
            <a:prstGeom prst="rect">
              <a:avLst/>
            </a:prstGeom>
            <a:blipFill>
              <a:blip r:embed="rId10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3" name="object 176">
              <a:extLst>
                <a:ext uri="{FF2B5EF4-FFF2-40B4-BE49-F238E27FC236}">
                  <a16:creationId xmlns="" xmlns:a16="http://schemas.microsoft.com/office/drawing/2014/main" id="{51858C8F-2398-4AB8-AEE9-E9324DD81489}"/>
                </a:ext>
              </a:extLst>
            </p:cNvPr>
            <p:cNvSpPr/>
            <p:nvPr/>
          </p:nvSpPr>
          <p:spPr>
            <a:xfrm>
              <a:off x="2815463" y="2092705"/>
              <a:ext cx="561238" cy="225551"/>
            </a:xfrm>
            <a:prstGeom prst="rect">
              <a:avLst/>
            </a:prstGeom>
            <a:blipFill>
              <a:blip r:embed="rId10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4" name="object 177">
              <a:extLst>
                <a:ext uri="{FF2B5EF4-FFF2-40B4-BE49-F238E27FC236}">
                  <a16:creationId xmlns="" xmlns:a16="http://schemas.microsoft.com/office/drawing/2014/main" id="{C1FB350A-C5A9-426B-9C22-CF9C655A7489}"/>
                </a:ext>
              </a:extLst>
            </p:cNvPr>
            <p:cNvSpPr/>
            <p:nvPr/>
          </p:nvSpPr>
          <p:spPr>
            <a:xfrm>
              <a:off x="3268344" y="2092705"/>
              <a:ext cx="560831" cy="225551"/>
            </a:xfrm>
            <a:prstGeom prst="rect">
              <a:avLst/>
            </a:prstGeom>
            <a:blipFill>
              <a:blip r:embed="rId10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5" name="object 178">
              <a:extLst>
                <a:ext uri="{FF2B5EF4-FFF2-40B4-BE49-F238E27FC236}">
                  <a16:creationId xmlns="" xmlns:a16="http://schemas.microsoft.com/office/drawing/2014/main" id="{44F7A53A-EC23-473F-BF00-6D2F06D97603}"/>
                </a:ext>
              </a:extLst>
            </p:cNvPr>
            <p:cNvSpPr/>
            <p:nvPr/>
          </p:nvSpPr>
          <p:spPr>
            <a:xfrm>
              <a:off x="3722496" y="2092705"/>
              <a:ext cx="981455" cy="225551"/>
            </a:xfrm>
            <a:prstGeom prst="rect">
              <a:avLst/>
            </a:prstGeom>
            <a:blipFill>
              <a:blip r:embed="rId10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6" name="object 179">
              <a:extLst>
                <a:ext uri="{FF2B5EF4-FFF2-40B4-BE49-F238E27FC236}">
                  <a16:creationId xmlns="" xmlns:a16="http://schemas.microsoft.com/office/drawing/2014/main" id="{D4902B8B-1B8A-49A2-A0F8-981E62EF84C4}"/>
                </a:ext>
              </a:extLst>
            </p:cNvPr>
            <p:cNvSpPr/>
            <p:nvPr/>
          </p:nvSpPr>
          <p:spPr>
            <a:xfrm>
              <a:off x="4595749" y="2092705"/>
              <a:ext cx="1122006" cy="225551"/>
            </a:xfrm>
            <a:prstGeom prst="rect">
              <a:avLst/>
            </a:prstGeom>
            <a:blipFill>
              <a:blip r:embed="rId10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7" name="object 180">
              <a:extLst>
                <a:ext uri="{FF2B5EF4-FFF2-40B4-BE49-F238E27FC236}">
                  <a16:creationId xmlns="" xmlns:a16="http://schemas.microsoft.com/office/drawing/2014/main" id="{C0C46B00-7886-4C06-8BF5-46630DB28601}"/>
                </a:ext>
              </a:extLst>
            </p:cNvPr>
            <p:cNvSpPr/>
            <p:nvPr/>
          </p:nvSpPr>
          <p:spPr>
            <a:xfrm>
              <a:off x="5609589" y="2092705"/>
              <a:ext cx="701039" cy="225551"/>
            </a:xfrm>
            <a:prstGeom prst="rect">
              <a:avLst/>
            </a:prstGeom>
            <a:blipFill>
              <a:blip r:embed="rId10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8" name="object 181">
              <a:extLst>
                <a:ext uri="{FF2B5EF4-FFF2-40B4-BE49-F238E27FC236}">
                  <a16:creationId xmlns="" xmlns:a16="http://schemas.microsoft.com/office/drawing/2014/main" id="{A665B6D2-EE79-4BA0-81BC-4A2B610BDFB7}"/>
                </a:ext>
              </a:extLst>
            </p:cNvPr>
            <p:cNvSpPr/>
            <p:nvPr/>
          </p:nvSpPr>
          <p:spPr>
            <a:xfrm>
              <a:off x="6203950" y="2092705"/>
              <a:ext cx="1122006" cy="225551"/>
            </a:xfrm>
            <a:prstGeom prst="rect">
              <a:avLst/>
            </a:prstGeom>
            <a:blipFill>
              <a:blip r:embed="rId10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9" name="object 182">
              <a:extLst>
                <a:ext uri="{FF2B5EF4-FFF2-40B4-BE49-F238E27FC236}">
                  <a16:creationId xmlns="" xmlns:a16="http://schemas.microsoft.com/office/drawing/2014/main" id="{FC72115B-5B49-4602-B62B-CE22310CEEF3}"/>
                </a:ext>
              </a:extLst>
            </p:cNvPr>
            <p:cNvSpPr/>
            <p:nvPr/>
          </p:nvSpPr>
          <p:spPr>
            <a:xfrm>
              <a:off x="7216139" y="2092705"/>
              <a:ext cx="420624" cy="225551"/>
            </a:xfrm>
            <a:prstGeom prst="rect">
              <a:avLst/>
            </a:prstGeom>
            <a:blipFill>
              <a:blip r:embed="rId10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object 183">
              <a:extLst>
                <a:ext uri="{FF2B5EF4-FFF2-40B4-BE49-F238E27FC236}">
                  <a16:creationId xmlns="" xmlns:a16="http://schemas.microsoft.com/office/drawing/2014/main" id="{146EA5B3-7ABB-40EF-B804-59056673FDA7}"/>
                </a:ext>
              </a:extLst>
            </p:cNvPr>
            <p:cNvSpPr/>
            <p:nvPr/>
          </p:nvSpPr>
          <p:spPr>
            <a:xfrm>
              <a:off x="7530083" y="2092705"/>
              <a:ext cx="560831" cy="225551"/>
            </a:xfrm>
            <a:prstGeom prst="rect">
              <a:avLst/>
            </a:prstGeom>
            <a:blipFill>
              <a:blip r:embed="rId10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" name="object 184">
              <a:extLst>
                <a:ext uri="{FF2B5EF4-FFF2-40B4-BE49-F238E27FC236}">
                  <a16:creationId xmlns="" xmlns:a16="http://schemas.microsoft.com/office/drawing/2014/main" id="{009B9CE7-A917-4E3B-92AE-37D5EEC6A7AC}"/>
                </a:ext>
              </a:extLst>
            </p:cNvPr>
            <p:cNvSpPr/>
            <p:nvPr/>
          </p:nvSpPr>
          <p:spPr>
            <a:xfrm>
              <a:off x="7984236" y="2092705"/>
              <a:ext cx="701421" cy="225551"/>
            </a:xfrm>
            <a:prstGeom prst="rect">
              <a:avLst/>
            </a:prstGeom>
            <a:blipFill>
              <a:blip r:embed="rId10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" name="object 185">
              <a:extLst>
                <a:ext uri="{FF2B5EF4-FFF2-40B4-BE49-F238E27FC236}">
                  <a16:creationId xmlns="" xmlns:a16="http://schemas.microsoft.com/office/drawing/2014/main" id="{26209A02-D573-4E87-A210-730C9293741F}"/>
                </a:ext>
              </a:extLst>
            </p:cNvPr>
            <p:cNvSpPr/>
            <p:nvPr/>
          </p:nvSpPr>
          <p:spPr>
            <a:xfrm>
              <a:off x="8578850" y="2092705"/>
              <a:ext cx="420624" cy="225551"/>
            </a:xfrm>
            <a:prstGeom prst="rect">
              <a:avLst/>
            </a:prstGeom>
            <a:blipFill>
              <a:blip r:embed="rId1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3" name="object 186">
            <a:extLst>
              <a:ext uri="{FF2B5EF4-FFF2-40B4-BE49-F238E27FC236}">
                <a16:creationId xmlns="" xmlns:a16="http://schemas.microsoft.com/office/drawing/2014/main" id="{381B17B2-4537-4252-AA9F-C186873CC0C8}"/>
              </a:ext>
            </a:extLst>
          </p:cNvPr>
          <p:cNvSpPr txBox="1"/>
          <p:nvPr/>
        </p:nvSpPr>
        <p:spPr>
          <a:xfrm>
            <a:off x="5434467" y="3887958"/>
            <a:ext cx="69166" cy="168034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 defTabSz="844083" latinLnBrk="1">
              <a:spcBef>
                <a:spcPts val="92"/>
              </a:spcBef>
            </a:pPr>
            <a:r>
              <a:rPr sz="101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1015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84" name="object 187">
            <a:extLst>
              <a:ext uri="{FF2B5EF4-FFF2-40B4-BE49-F238E27FC236}">
                <a16:creationId xmlns="" xmlns:a16="http://schemas.microsoft.com/office/drawing/2014/main" id="{AA0C87B5-6534-47BB-AAEA-C966E6E80742}"/>
              </a:ext>
            </a:extLst>
          </p:cNvPr>
          <p:cNvGrpSpPr/>
          <p:nvPr/>
        </p:nvGrpSpPr>
        <p:grpSpPr>
          <a:xfrm>
            <a:off x="5530595" y="3878580"/>
            <a:ext cx="1533965" cy="416754"/>
            <a:chOff x="5991478" y="3916045"/>
            <a:chExt cx="1661795" cy="451484"/>
          </a:xfrm>
        </p:grpSpPr>
        <p:sp>
          <p:nvSpPr>
            <p:cNvPr id="185" name="object 188">
              <a:extLst>
                <a:ext uri="{FF2B5EF4-FFF2-40B4-BE49-F238E27FC236}">
                  <a16:creationId xmlns="" xmlns:a16="http://schemas.microsoft.com/office/drawing/2014/main" id="{86E0B78F-D912-41DC-B9B7-5B991C13B2DC}"/>
                </a:ext>
              </a:extLst>
            </p:cNvPr>
            <p:cNvSpPr/>
            <p:nvPr/>
          </p:nvSpPr>
          <p:spPr>
            <a:xfrm>
              <a:off x="5991478" y="3916045"/>
              <a:ext cx="648080" cy="207263"/>
            </a:xfrm>
            <a:prstGeom prst="rect">
              <a:avLst/>
            </a:prstGeom>
            <a:blipFill>
              <a:blip r:embed="rId1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" name="object 189">
              <a:extLst>
                <a:ext uri="{FF2B5EF4-FFF2-40B4-BE49-F238E27FC236}">
                  <a16:creationId xmlns="" xmlns:a16="http://schemas.microsoft.com/office/drawing/2014/main" id="{16BE3CF2-C71A-43A9-8653-66EFB9BE5086}"/>
                </a:ext>
              </a:extLst>
            </p:cNvPr>
            <p:cNvSpPr/>
            <p:nvPr/>
          </p:nvSpPr>
          <p:spPr>
            <a:xfrm>
              <a:off x="6509892" y="3916045"/>
              <a:ext cx="854963" cy="207263"/>
            </a:xfrm>
            <a:prstGeom prst="rect">
              <a:avLst/>
            </a:prstGeom>
            <a:blipFill>
              <a:blip r:embed="rId1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" name="object 190">
              <a:extLst>
                <a:ext uri="{FF2B5EF4-FFF2-40B4-BE49-F238E27FC236}">
                  <a16:creationId xmlns="" xmlns:a16="http://schemas.microsoft.com/office/drawing/2014/main" id="{E90B8A26-20C4-4337-9DC9-F3F9593D59FC}"/>
                </a:ext>
              </a:extLst>
            </p:cNvPr>
            <p:cNvSpPr/>
            <p:nvPr/>
          </p:nvSpPr>
          <p:spPr>
            <a:xfrm>
              <a:off x="7264272" y="3916045"/>
              <a:ext cx="388620" cy="207263"/>
            </a:xfrm>
            <a:prstGeom prst="rect">
              <a:avLst/>
            </a:prstGeom>
            <a:blipFill>
              <a:blip r:embed="rId1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object 191">
              <a:extLst>
                <a:ext uri="{FF2B5EF4-FFF2-40B4-BE49-F238E27FC236}">
                  <a16:creationId xmlns="" xmlns:a16="http://schemas.microsoft.com/office/drawing/2014/main" id="{F4D33471-4E56-494A-B395-A2A229900806}"/>
                </a:ext>
              </a:extLst>
            </p:cNvPr>
            <p:cNvSpPr/>
            <p:nvPr/>
          </p:nvSpPr>
          <p:spPr>
            <a:xfrm>
              <a:off x="6005194" y="4159885"/>
              <a:ext cx="455739" cy="207263"/>
            </a:xfrm>
            <a:prstGeom prst="rect">
              <a:avLst/>
            </a:prstGeom>
            <a:blipFill>
              <a:blip r:embed="rId1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" name="object 192">
              <a:extLst>
                <a:ext uri="{FF2B5EF4-FFF2-40B4-BE49-F238E27FC236}">
                  <a16:creationId xmlns="" xmlns:a16="http://schemas.microsoft.com/office/drawing/2014/main" id="{C3D145B7-7AC7-4A9D-B008-EC6A65317FE0}"/>
                </a:ext>
              </a:extLst>
            </p:cNvPr>
            <p:cNvSpPr/>
            <p:nvPr/>
          </p:nvSpPr>
          <p:spPr>
            <a:xfrm>
              <a:off x="6418452" y="4159885"/>
              <a:ext cx="397764" cy="207263"/>
            </a:xfrm>
            <a:prstGeom prst="rect">
              <a:avLst/>
            </a:prstGeom>
            <a:blipFill>
              <a:blip r:embed="rId1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" name="object 193">
              <a:extLst>
                <a:ext uri="{FF2B5EF4-FFF2-40B4-BE49-F238E27FC236}">
                  <a16:creationId xmlns="" xmlns:a16="http://schemas.microsoft.com/office/drawing/2014/main" id="{2DE6AA7B-58DD-4B56-8D32-3B2657D8F2B5}"/>
                </a:ext>
              </a:extLst>
            </p:cNvPr>
            <p:cNvSpPr/>
            <p:nvPr/>
          </p:nvSpPr>
          <p:spPr>
            <a:xfrm>
              <a:off x="6715632" y="4159885"/>
              <a:ext cx="259079" cy="207263"/>
            </a:xfrm>
            <a:prstGeom prst="rect">
              <a:avLst/>
            </a:prstGeom>
            <a:blipFill>
              <a:blip r:embed="rId1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" name="object 194">
              <a:extLst>
                <a:ext uri="{FF2B5EF4-FFF2-40B4-BE49-F238E27FC236}">
                  <a16:creationId xmlns="" xmlns:a16="http://schemas.microsoft.com/office/drawing/2014/main" id="{BAD88B63-E54A-4ADC-BF1F-9E2A47F67140}"/>
                </a:ext>
              </a:extLst>
            </p:cNvPr>
            <p:cNvSpPr/>
            <p:nvPr/>
          </p:nvSpPr>
          <p:spPr>
            <a:xfrm>
              <a:off x="6877176" y="4159885"/>
              <a:ext cx="388620" cy="207263"/>
            </a:xfrm>
            <a:prstGeom prst="rect">
              <a:avLst/>
            </a:prstGeom>
            <a:blipFill>
              <a:blip r:embed="rId1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" name="object 195">
              <a:extLst>
                <a:ext uri="{FF2B5EF4-FFF2-40B4-BE49-F238E27FC236}">
                  <a16:creationId xmlns="" xmlns:a16="http://schemas.microsoft.com/office/drawing/2014/main" id="{3D3C451F-7E72-4596-925C-D9EA94C633AE}"/>
                </a:ext>
              </a:extLst>
            </p:cNvPr>
            <p:cNvSpPr/>
            <p:nvPr/>
          </p:nvSpPr>
          <p:spPr>
            <a:xfrm>
              <a:off x="7165212" y="4159885"/>
              <a:ext cx="388620" cy="207263"/>
            </a:xfrm>
            <a:prstGeom prst="rect">
              <a:avLst/>
            </a:prstGeom>
            <a:blipFill>
              <a:blip r:embed="rId1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3" name="object 196">
            <a:extLst>
              <a:ext uri="{FF2B5EF4-FFF2-40B4-BE49-F238E27FC236}">
                <a16:creationId xmlns="" xmlns:a16="http://schemas.microsoft.com/office/drawing/2014/main" id="{9A9042B9-EF79-4DC6-809B-72225498B2AF}"/>
              </a:ext>
            </a:extLst>
          </p:cNvPr>
          <p:cNvSpPr txBox="1"/>
          <p:nvPr/>
        </p:nvSpPr>
        <p:spPr>
          <a:xfrm>
            <a:off x="7271941" y="3887958"/>
            <a:ext cx="69166" cy="168034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 defTabSz="844083" latinLnBrk="1">
              <a:spcBef>
                <a:spcPts val="92"/>
              </a:spcBef>
            </a:pPr>
            <a:r>
              <a:rPr sz="101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1015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94" name="object 197">
            <a:extLst>
              <a:ext uri="{FF2B5EF4-FFF2-40B4-BE49-F238E27FC236}">
                <a16:creationId xmlns="" xmlns:a16="http://schemas.microsoft.com/office/drawing/2014/main" id="{86D10277-7744-463E-90DB-4B60B63E8423}"/>
              </a:ext>
            </a:extLst>
          </p:cNvPr>
          <p:cNvGrpSpPr/>
          <p:nvPr/>
        </p:nvGrpSpPr>
        <p:grpSpPr>
          <a:xfrm>
            <a:off x="7368071" y="3878580"/>
            <a:ext cx="1424354" cy="416754"/>
            <a:chOff x="7982077" y="3916045"/>
            <a:chExt cx="1543050" cy="451484"/>
          </a:xfrm>
        </p:grpSpPr>
        <p:sp>
          <p:nvSpPr>
            <p:cNvPr id="195" name="object 198">
              <a:extLst>
                <a:ext uri="{FF2B5EF4-FFF2-40B4-BE49-F238E27FC236}">
                  <a16:creationId xmlns="" xmlns:a16="http://schemas.microsoft.com/office/drawing/2014/main" id="{213A640D-7D9F-44A0-989F-3EF8FC8D8907}"/>
                </a:ext>
              </a:extLst>
            </p:cNvPr>
            <p:cNvSpPr/>
            <p:nvPr/>
          </p:nvSpPr>
          <p:spPr>
            <a:xfrm>
              <a:off x="7982077" y="3916045"/>
              <a:ext cx="647700" cy="207263"/>
            </a:xfrm>
            <a:prstGeom prst="rect">
              <a:avLst/>
            </a:prstGeom>
            <a:blipFill>
              <a:blip r:embed="rId1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" name="object 199">
              <a:extLst>
                <a:ext uri="{FF2B5EF4-FFF2-40B4-BE49-F238E27FC236}">
                  <a16:creationId xmlns="" xmlns:a16="http://schemas.microsoft.com/office/drawing/2014/main" id="{054579AC-31E5-4871-829B-5E4FA7753AF9}"/>
                </a:ext>
              </a:extLst>
            </p:cNvPr>
            <p:cNvSpPr/>
            <p:nvPr/>
          </p:nvSpPr>
          <p:spPr>
            <a:xfrm>
              <a:off x="8527669" y="3916045"/>
              <a:ext cx="518566" cy="207263"/>
            </a:xfrm>
            <a:prstGeom prst="rect">
              <a:avLst/>
            </a:prstGeom>
            <a:blipFill>
              <a:blip r:embed="rId1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" name="object 200">
              <a:extLst>
                <a:ext uri="{FF2B5EF4-FFF2-40B4-BE49-F238E27FC236}">
                  <a16:creationId xmlns="" xmlns:a16="http://schemas.microsoft.com/office/drawing/2014/main" id="{487BA28B-0047-4047-9902-CD3DDD75B1B7}"/>
                </a:ext>
              </a:extLst>
            </p:cNvPr>
            <p:cNvSpPr/>
            <p:nvPr/>
          </p:nvSpPr>
          <p:spPr>
            <a:xfrm>
              <a:off x="8945626" y="3916045"/>
              <a:ext cx="518159" cy="207263"/>
            </a:xfrm>
            <a:prstGeom prst="rect">
              <a:avLst/>
            </a:prstGeom>
            <a:blipFill>
              <a:blip r:embed="rId1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" name="object 201">
              <a:extLst>
                <a:ext uri="{FF2B5EF4-FFF2-40B4-BE49-F238E27FC236}">
                  <a16:creationId xmlns="" xmlns:a16="http://schemas.microsoft.com/office/drawing/2014/main" id="{64FA62D6-24F7-4D8A-9E40-EC3EEE98F87C}"/>
                </a:ext>
              </a:extLst>
            </p:cNvPr>
            <p:cNvSpPr/>
            <p:nvPr/>
          </p:nvSpPr>
          <p:spPr>
            <a:xfrm>
              <a:off x="7985125" y="4159885"/>
              <a:ext cx="388620" cy="207263"/>
            </a:xfrm>
            <a:prstGeom prst="rect">
              <a:avLst/>
            </a:prstGeom>
            <a:blipFill>
              <a:blip r:embed="rId1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" name="object 202">
              <a:extLst>
                <a:ext uri="{FF2B5EF4-FFF2-40B4-BE49-F238E27FC236}">
                  <a16:creationId xmlns="" xmlns:a16="http://schemas.microsoft.com/office/drawing/2014/main" id="{18C0DF15-C876-4947-9571-9FD2784B713F}"/>
                </a:ext>
              </a:extLst>
            </p:cNvPr>
            <p:cNvSpPr/>
            <p:nvPr/>
          </p:nvSpPr>
          <p:spPr>
            <a:xfrm>
              <a:off x="8274685" y="4159885"/>
              <a:ext cx="397764" cy="207263"/>
            </a:xfrm>
            <a:prstGeom prst="rect">
              <a:avLst/>
            </a:prstGeom>
            <a:blipFill>
              <a:blip r:embed="rId1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" name="object 203">
              <a:extLst>
                <a:ext uri="{FF2B5EF4-FFF2-40B4-BE49-F238E27FC236}">
                  <a16:creationId xmlns="" xmlns:a16="http://schemas.microsoft.com/office/drawing/2014/main" id="{33B40833-F8EB-4C65-BCE2-BF478561325A}"/>
                </a:ext>
              </a:extLst>
            </p:cNvPr>
            <p:cNvSpPr/>
            <p:nvPr/>
          </p:nvSpPr>
          <p:spPr>
            <a:xfrm>
              <a:off x="8573389" y="4159885"/>
              <a:ext cx="663321" cy="207263"/>
            </a:xfrm>
            <a:prstGeom prst="rect">
              <a:avLst/>
            </a:prstGeom>
            <a:blipFill>
              <a:blip r:embed="rId1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" name="object 204">
              <a:extLst>
                <a:ext uri="{FF2B5EF4-FFF2-40B4-BE49-F238E27FC236}">
                  <a16:creationId xmlns="" xmlns:a16="http://schemas.microsoft.com/office/drawing/2014/main" id="{9C8D1940-7E10-4C40-915D-ACA663963773}"/>
                </a:ext>
              </a:extLst>
            </p:cNvPr>
            <p:cNvSpPr/>
            <p:nvPr/>
          </p:nvSpPr>
          <p:spPr>
            <a:xfrm>
              <a:off x="9136126" y="4159885"/>
              <a:ext cx="388620" cy="207263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02" name="object 205">
            <a:extLst>
              <a:ext uri="{FF2B5EF4-FFF2-40B4-BE49-F238E27FC236}">
                <a16:creationId xmlns="" xmlns:a16="http://schemas.microsoft.com/office/drawing/2014/main" id="{E173DD9D-194A-4200-9C1F-4A2DE743F54D}"/>
              </a:ext>
            </a:extLst>
          </p:cNvPr>
          <p:cNvSpPr/>
          <p:nvPr/>
        </p:nvSpPr>
        <p:spPr>
          <a:xfrm>
            <a:off x="4536245" y="6388561"/>
            <a:ext cx="143490" cy="182880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6">
            <a:extLst>
              <a:ext uri="{FF2B5EF4-FFF2-40B4-BE49-F238E27FC236}">
                <a16:creationId xmlns="" xmlns:a16="http://schemas.microsoft.com/office/drawing/2014/main" id="{621425FC-0B5A-4CA5-8A27-C871C0738B89}"/>
              </a:ext>
            </a:extLst>
          </p:cNvPr>
          <p:cNvSpPr/>
          <p:nvPr/>
        </p:nvSpPr>
        <p:spPr>
          <a:xfrm>
            <a:off x="1687420" y="3806718"/>
            <a:ext cx="1638300" cy="0"/>
          </a:xfrm>
          <a:custGeom>
            <a:avLst/>
            <a:gdLst/>
            <a:ahLst/>
            <a:cxnLst/>
            <a:rect l="l" t="t" r="r" b="b"/>
            <a:pathLst>
              <a:path w="1774825">
                <a:moveTo>
                  <a:pt x="0" y="0"/>
                </a:moveTo>
                <a:lnTo>
                  <a:pt x="1774825" y="0"/>
                </a:lnTo>
              </a:path>
            </a:pathLst>
          </a:custGeom>
          <a:ln w="19812">
            <a:solidFill>
              <a:srgbClr val="002169"/>
            </a:solidFill>
          </a:ln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7">
            <a:extLst>
              <a:ext uri="{FF2B5EF4-FFF2-40B4-BE49-F238E27FC236}">
                <a16:creationId xmlns="" xmlns:a16="http://schemas.microsoft.com/office/drawing/2014/main" id="{5870EBE5-313D-4161-BFA5-67D662AB1CBA}"/>
              </a:ext>
            </a:extLst>
          </p:cNvPr>
          <p:cNvSpPr/>
          <p:nvPr/>
        </p:nvSpPr>
        <p:spPr>
          <a:xfrm>
            <a:off x="1687420" y="4384900"/>
            <a:ext cx="1638300" cy="0"/>
          </a:xfrm>
          <a:custGeom>
            <a:avLst/>
            <a:gdLst/>
            <a:ahLst/>
            <a:cxnLst/>
            <a:rect l="l" t="t" r="r" b="b"/>
            <a:pathLst>
              <a:path w="1774825">
                <a:moveTo>
                  <a:pt x="0" y="0"/>
                </a:moveTo>
                <a:lnTo>
                  <a:pt x="1774825" y="0"/>
                </a:lnTo>
              </a:path>
            </a:pathLst>
          </a:custGeom>
          <a:ln w="19812">
            <a:solidFill>
              <a:srgbClr val="002169"/>
            </a:solidFill>
          </a:ln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8">
            <a:extLst>
              <a:ext uri="{FF2B5EF4-FFF2-40B4-BE49-F238E27FC236}">
                <a16:creationId xmlns="" xmlns:a16="http://schemas.microsoft.com/office/drawing/2014/main" id="{255BEBDA-FAA8-4037-BB93-2DD34B9B14B2}"/>
              </a:ext>
            </a:extLst>
          </p:cNvPr>
          <p:cNvSpPr/>
          <p:nvPr/>
        </p:nvSpPr>
        <p:spPr>
          <a:xfrm>
            <a:off x="3524661" y="3806718"/>
            <a:ext cx="1638300" cy="0"/>
          </a:xfrm>
          <a:custGeom>
            <a:avLst/>
            <a:gdLst/>
            <a:ahLst/>
            <a:cxnLst/>
            <a:rect l="l" t="t" r="r" b="b"/>
            <a:pathLst>
              <a:path w="1774825">
                <a:moveTo>
                  <a:pt x="0" y="0"/>
                </a:moveTo>
                <a:lnTo>
                  <a:pt x="1774825" y="0"/>
                </a:lnTo>
              </a:path>
            </a:pathLst>
          </a:custGeom>
          <a:ln w="19812">
            <a:solidFill>
              <a:srgbClr val="002169"/>
            </a:solidFill>
          </a:ln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9">
            <a:extLst>
              <a:ext uri="{FF2B5EF4-FFF2-40B4-BE49-F238E27FC236}">
                <a16:creationId xmlns="" xmlns:a16="http://schemas.microsoft.com/office/drawing/2014/main" id="{3D72E407-B554-4937-9AAA-7F095843E9D2}"/>
              </a:ext>
            </a:extLst>
          </p:cNvPr>
          <p:cNvSpPr/>
          <p:nvPr/>
        </p:nvSpPr>
        <p:spPr>
          <a:xfrm>
            <a:off x="3524661" y="4384900"/>
            <a:ext cx="1638300" cy="0"/>
          </a:xfrm>
          <a:custGeom>
            <a:avLst/>
            <a:gdLst/>
            <a:ahLst/>
            <a:cxnLst/>
            <a:rect l="l" t="t" r="r" b="b"/>
            <a:pathLst>
              <a:path w="1774825">
                <a:moveTo>
                  <a:pt x="0" y="0"/>
                </a:moveTo>
                <a:lnTo>
                  <a:pt x="1774825" y="0"/>
                </a:lnTo>
              </a:path>
            </a:pathLst>
          </a:custGeom>
          <a:ln w="19812">
            <a:solidFill>
              <a:srgbClr val="002169"/>
            </a:solidFill>
          </a:ln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10">
            <a:extLst>
              <a:ext uri="{FF2B5EF4-FFF2-40B4-BE49-F238E27FC236}">
                <a16:creationId xmlns="" xmlns:a16="http://schemas.microsoft.com/office/drawing/2014/main" id="{C2B19158-231A-414C-8A81-B98C588CB41F}"/>
              </a:ext>
            </a:extLst>
          </p:cNvPr>
          <p:cNvSpPr/>
          <p:nvPr/>
        </p:nvSpPr>
        <p:spPr>
          <a:xfrm>
            <a:off x="5361901" y="3806718"/>
            <a:ext cx="1638300" cy="0"/>
          </a:xfrm>
          <a:custGeom>
            <a:avLst/>
            <a:gdLst/>
            <a:ahLst/>
            <a:cxnLst/>
            <a:rect l="l" t="t" r="r" b="b"/>
            <a:pathLst>
              <a:path w="1774825">
                <a:moveTo>
                  <a:pt x="0" y="0"/>
                </a:moveTo>
                <a:lnTo>
                  <a:pt x="1774825" y="0"/>
                </a:lnTo>
              </a:path>
            </a:pathLst>
          </a:custGeom>
          <a:ln w="19812">
            <a:solidFill>
              <a:srgbClr val="002169"/>
            </a:solidFill>
          </a:ln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11">
            <a:extLst>
              <a:ext uri="{FF2B5EF4-FFF2-40B4-BE49-F238E27FC236}">
                <a16:creationId xmlns="" xmlns:a16="http://schemas.microsoft.com/office/drawing/2014/main" id="{048BCC09-9BE5-490C-BFE6-84D79EC7292D}"/>
              </a:ext>
            </a:extLst>
          </p:cNvPr>
          <p:cNvSpPr/>
          <p:nvPr/>
        </p:nvSpPr>
        <p:spPr>
          <a:xfrm>
            <a:off x="5361901" y="4384900"/>
            <a:ext cx="1638300" cy="0"/>
          </a:xfrm>
          <a:custGeom>
            <a:avLst/>
            <a:gdLst/>
            <a:ahLst/>
            <a:cxnLst/>
            <a:rect l="l" t="t" r="r" b="b"/>
            <a:pathLst>
              <a:path w="1774825">
                <a:moveTo>
                  <a:pt x="0" y="0"/>
                </a:moveTo>
                <a:lnTo>
                  <a:pt x="1774825" y="0"/>
                </a:lnTo>
              </a:path>
            </a:pathLst>
          </a:custGeom>
          <a:ln w="19812">
            <a:solidFill>
              <a:srgbClr val="002169"/>
            </a:solidFill>
          </a:ln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12">
            <a:extLst>
              <a:ext uri="{FF2B5EF4-FFF2-40B4-BE49-F238E27FC236}">
                <a16:creationId xmlns="" xmlns:a16="http://schemas.microsoft.com/office/drawing/2014/main" id="{13DA6029-D6D2-4389-ACD0-A13E022A4906}"/>
              </a:ext>
            </a:extLst>
          </p:cNvPr>
          <p:cNvSpPr/>
          <p:nvPr/>
        </p:nvSpPr>
        <p:spPr>
          <a:xfrm>
            <a:off x="7199141" y="3806718"/>
            <a:ext cx="1638300" cy="0"/>
          </a:xfrm>
          <a:custGeom>
            <a:avLst/>
            <a:gdLst/>
            <a:ahLst/>
            <a:cxnLst/>
            <a:rect l="l" t="t" r="r" b="b"/>
            <a:pathLst>
              <a:path w="1774825">
                <a:moveTo>
                  <a:pt x="0" y="0"/>
                </a:moveTo>
                <a:lnTo>
                  <a:pt x="1774825" y="0"/>
                </a:lnTo>
              </a:path>
            </a:pathLst>
          </a:custGeom>
          <a:ln w="19812">
            <a:solidFill>
              <a:srgbClr val="002169"/>
            </a:solidFill>
          </a:ln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3">
            <a:extLst>
              <a:ext uri="{FF2B5EF4-FFF2-40B4-BE49-F238E27FC236}">
                <a16:creationId xmlns="" xmlns:a16="http://schemas.microsoft.com/office/drawing/2014/main" id="{10AD09C0-9375-4C7B-8B5A-3C0C015F4F19}"/>
              </a:ext>
            </a:extLst>
          </p:cNvPr>
          <p:cNvSpPr/>
          <p:nvPr/>
        </p:nvSpPr>
        <p:spPr>
          <a:xfrm>
            <a:off x="7199141" y="4384900"/>
            <a:ext cx="1638300" cy="0"/>
          </a:xfrm>
          <a:custGeom>
            <a:avLst/>
            <a:gdLst/>
            <a:ahLst/>
            <a:cxnLst/>
            <a:rect l="l" t="t" r="r" b="b"/>
            <a:pathLst>
              <a:path w="1774825">
                <a:moveTo>
                  <a:pt x="0" y="0"/>
                </a:moveTo>
                <a:lnTo>
                  <a:pt x="1774825" y="0"/>
                </a:lnTo>
              </a:path>
            </a:pathLst>
          </a:custGeom>
          <a:ln w="19812">
            <a:solidFill>
              <a:srgbClr val="002169"/>
            </a:solidFill>
          </a:ln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99292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12A16CB7-BDC3-4DDF-BCA1-4D9D10AC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평가 모형 체계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BE8B32E0-8DEF-428D-818E-ED72BF21A56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4" name="object 2">
            <a:extLst>
              <a:ext uri="{FF2B5EF4-FFF2-40B4-BE49-F238E27FC236}">
                <a16:creationId xmlns="" xmlns:a16="http://schemas.microsoft.com/office/drawing/2014/main" id="{88162066-452C-4C0B-A5A9-DB2CE59CBF62}"/>
              </a:ext>
            </a:extLst>
          </p:cNvPr>
          <p:cNvGrpSpPr/>
          <p:nvPr/>
        </p:nvGrpSpPr>
        <p:grpSpPr>
          <a:xfrm>
            <a:off x="1745800" y="2721982"/>
            <a:ext cx="1753186" cy="237884"/>
            <a:chOff x="1891283" y="2663063"/>
            <a:chExt cx="1899285" cy="241935"/>
          </a:xfrm>
        </p:grpSpPr>
        <p:sp>
          <p:nvSpPr>
            <p:cNvPr id="5" name="object 3">
              <a:extLst>
                <a:ext uri="{FF2B5EF4-FFF2-40B4-BE49-F238E27FC236}">
                  <a16:creationId xmlns="" xmlns:a16="http://schemas.microsoft.com/office/drawing/2014/main" id="{CDF8F439-AA1C-49AD-BC84-D11CB0AC23DE}"/>
                </a:ext>
              </a:extLst>
            </p:cNvPr>
            <p:cNvSpPr/>
            <p:nvPr/>
          </p:nvSpPr>
          <p:spPr>
            <a:xfrm>
              <a:off x="1891283" y="2663952"/>
              <a:ext cx="1899285" cy="241300"/>
            </a:xfrm>
            <a:custGeom>
              <a:avLst/>
              <a:gdLst/>
              <a:ahLst/>
              <a:cxnLst/>
              <a:rect l="l" t="t" r="r" b="b"/>
              <a:pathLst>
                <a:path w="1899285" h="241300">
                  <a:moveTo>
                    <a:pt x="1898904" y="0"/>
                  </a:moveTo>
                  <a:lnTo>
                    <a:pt x="0" y="0"/>
                  </a:lnTo>
                  <a:lnTo>
                    <a:pt x="0" y="240791"/>
                  </a:lnTo>
                  <a:lnTo>
                    <a:pt x="1898904" y="240791"/>
                  </a:lnTo>
                  <a:lnTo>
                    <a:pt x="1898904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4">
              <a:extLst>
                <a:ext uri="{FF2B5EF4-FFF2-40B4-BE49-F238E27FC236}">
                  <a16:creationId xmlns="" xmlns:a16="http://schemas.microsoft.com/office/drawing/2014/main" id="{721B493E-C603-4466-8198-E9EE551CB859}"/>
                </a:ext>
              </a:extLst>
            </p:cNvPr>
            <p:cNvSpPr/>
            <p:nvPr/>
          </p:nvSpPr>
          <p:spPr>
            <a:xfrm>
              <a:off x="1982977" y="2663063"/>
              <a:ext cx="187451" cy="22555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5">
              <a:extLst>
                <a:ext uri="{FF2B5EF4-FFF2-40B4-BE49-F238E27FC236}">
                  <a16:creationId xmlns="" xmlns:a16="http://schemas.microsoft.com/office/drawing/2014/main" id="{4043BAE8-69E6-4C31-97E3-9762A5875DE7}"/>
                </a:ext>
              </a:extLst>
            </p:cNvPr>
            <p:cNvSpPr/>
            <p:nvPr/>
          </p:nvSpPr>
          <p:spPr>
            <a:xfrm>
              <a:off x="2107945" y="2663063"/>
              <a:ext cx="420624" cy="22555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6">
              <a:extLst>
                <a:ext uri="{FF2B5EF4-FFF2-40B4-BE49-F238E27FC236}">
                  <a16:creationId xmlns="" xmlns:a16="http://schemas.microsoft.com/office/drawing/2014/main" id="{1D978657-1B5D-48F9-944E-1DEA80D9C14F}"/>
                </a:ext>
              </a:extLst>
            </p:cNvPr>
            <p:cNvSpPr/>
            <p:nvPr/>
          </p:nvSpPr>
          <p:spPr>
            <a:xfrm>
              <a:off x="2423413" y="2663063"/>
              <a:ext cx="701039" cy="22555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7">
              <a:extLst>
                <a:ext uri="{FF2B5EF4-FFF2-40B4-BE49-F238E27FC236}">
                  <a16:creationId xmlns="" xmlns:a16="http://schemas.microsoft.com/office/drawing/2014/main" id="{E0C56EB5-B079-431C-8EEE-5E148C9EDFC9}"/>
                </a:ext>
              </a:extLst>
            </p:cNvPr>
            <p:cNvSpPr/>
            <p:nvPr/>
          </p:nvSpPr>
          <p:spPr>
            <a:xfrm>
              <a:off x="3016250" y="2663063"/>
              <a:ext cx="420624" cy="22555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0" name="object 11">
            <a:extLst>
              <a:ext uri="{FF2B5EF4-FFF2-40B4-BE49-F238E27FC236}">
                <a16:creationId xmlns="" xmlns:a16="http://schemas.microsoft.com/office/drawing/2014/main" id="{80497545-49A7-4B4A-B38E-44D96FCB9B0A}"/>
              </a:ext>
            </a:extLst>
          </p:cNvPr>
          <p:cNvGrpSpPr/>
          <p:nvPr/>
        </p:nvGrpSpPr>
        <p:grpSpPr>
          <a:xfrm>
            <a:off x="284167" y="1102203"/>
            <a:ext cx="8576017" cy="824163"/>
            <a:chOff x="307847" y="908303"/>
            <a:chExt cx="9290685" cy="838200"/>
          </a:xfrm>
        </p:grpSpPr>
        <p:sp>
          <p:nvSpPr>
            <p:cNvPr id="11" name="object 12">
              <a:extLst>
                <a:ext uri="{FF2B5EF4-FFF2-40B4-BE49-F238E27FC236}">
                  <a16:creationId xmlns="" xmlns:a16="http://schemas.microsoft.com/office/drawing/2014/main" id="{DD8B72B4-4AE4-4E5D-B1D4-C77A92EA898C}"/>
                </a:ext>
              </a:extLst>
            </p:cNvPr>
            <p:cNvSpPr/>
            <p:nvPr/>
          </p:nvSpPr>
          <p:spPr>
            <a:xfrm>
              <a:off x="307847" y="908303"/>
              <a:ext cx="9290685" cy="838200"/>
            </a:xfrm>
            <a:custGeom>
              <a:avLst/>
              <a:gdLst/>
              <a:ahLst/>
              <a:cxnLst/>
              <a:rect l="l" t="t" r="r" b="b"/>
              <a:pathLst>
                <a:path w="9290685" h="838200">
                  <a:moveTo>
                    <a:pt x="9290304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9290304" y="838200"/>
                  </a:lnTo>
                  <a:lnTo>
                    <a:pt x="92903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3">
              <a:extLst>
                <a:ext uri="{FF2B5EF4-FFF2-40B4-BE49-F238E27FC236}">
                  <a16:creationId xmlns="" xmlns:a16="http://schemas.microsoft.com/office/drawing/2014/main" id="{EB50D42E-122B-43FA-B696-FB62BA46B06C}"/>
                </a:ext>
              </a:extLst>
            </p:cNvPr>
            <p:cNvSpPr/>
            <p:nvPr/>
          </p:nvSpPr>
          <p:spPr>
            <a:xfrm>
              <a:off x="664768" y="995425"/>
              <a:ext cx="929640" cy="30022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4">
              <a:extLst>
                <a:ext uri="{FF2B5EF4-FFF2-40B4-BE49-F238E27FC236}">
                  <a16:creationId xmlns="" xmlns:a16="http://schemas.microsoft.com/office/drawing/2014/main" id="{0EB7F2F0-8639-4658-86D0-4B2AE27AF9FC}"/>
                </a:ext>
              </a:extLst>
            </p:cNvPr>
            <p:cNvSpPr/>
            <p:nvPr/>
          </p:nvSpPr>
          <p:spPr>
            <a:xfrm>
              <a:off x="1460245" y="995425"/>
              <a:ext cx="557784" cy="30022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5">
              <a:extLst>
                <a:ext uri="{FF2B5EF4-FFF2-40B4-BE49-F238E27FC236}">
                  <a16:creationId xmlns="" xmlns:a16="http://schemas.microsoft.com/office/drawing/2014/main" id="{71BAA670-977C-4D12-933E-80281295ED16}"/>
                </a:ext>
              </a:extLst>
            </p:cNvPr>
            <p:cNvSpPr/>
            <p:nvPr/>
          </p:nvSpPr>
          <p:spPr>
            <a:xfrm>
              <a:off x="1880870" y="995425"/>
              <a:ext cx="372465" cy="30022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6">
              <a:extLst>
                <a:ext uri="{FF2B5EF4-FFF2-40B4-BE49-F238E27FC236}">
                  <a16:creationId xmlns="" xmlns:a16="http://schemas.microsoft.com/office/drawing/2014/main" id="{E0999D11-FE06-41AE-9A47-CCEB1A81BFAE}"/>
                </a:ext>
              </a:extLst>
            </p:cNvPr>
            <p:cNvSpPr/>
            <p:nvPr/>
          </p:nvSpPr>
          <p:spPr>
            <a:xfrm>
              <a:off x="2114422" y="995425"/>
              <a:ext cx="557784" cy="30022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7">
              <a:extLst>
                <a:ext uri="{FF2B5EF4-FFF2-40B4-BE49-F238E27FC236}">
                  <a16:creationId xmlns="" xmlns:a16="http://schemas.microsoft.com/office/drawing/2014/main" id="{6FD3C425-76E0-4DFE-AAFA-1402EB1FEDD3}"/>
                </a:ext>
              </a:extLst>
            </p:cNvPr>
            <p:cNvSpPr/>
            <p:nvPr/>
          </p:nvSpPr>
          <p:spPr>
            <a:xfrm>
              <a:off x="2535046" y="995425"/>
              <a:ext cx="743712" cy="30022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8">
              <a:extLst>
                <a:ext uri="{FF2B5EF4-FFF2-40B4-BE49-F238E27FC236}">
                  <a16:creationId xmlns="" xmlns:a16="http://schemas.microsoft.com/office/drawing/2014/main" id="{0B70BC84-6291-4DDA-AF52-3E2406C3EE3A}"/>
                </a:ext>
              </a:extLst>
            </p:cNvPr>
            <p:cNvSpPr/>
            <p:nvPr/>
          </p:nvSpPr>
          <p:spPr>
            <a:xfrm>
              <a:off x="3143122" y="995425"/>
              <a:ext cx="557784" cy="30022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9">
              <a:extLst>
                <a:ext uri="{FF2B5EF4-FFF2-40B4-BE49-F238E27FC236}">
                  <a16:creationId xmlns="" xmlns:a16="http://schemas.microsoft.com/office/drawing/2014/main" id="{1E689B81-D0D6-4B01-84D2-E6C46B7744FB}"/>
                </a:ext>
              </a:extLst>
            </p:cNvPr>
            <p:cNvSpPr/>
            <p:nvPr/>
          </p:nvSpPr>
          <p:spPr>
            <a:xfrm>
              <a:off x="3563746" y="995425"/>
              <a:ext cx="1136561" cy="30022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20">
              <a:extLst>
                <a:ext uri="{FF2B5EF4-FFF2-40B4-BE49-F238E27FC236}">
                  <a16:creationId xmlns="" xmlns:a16="http://schemas.microsoft.com/office/drawing/2014/main" id="{C2CCA730-89CA-43FC-83FE-9F4C1AD2EB3B}"/>
                </a:ext>
              </a:extLst>
            </p:cNvPr>
            <p:cNvSpPr/>
            <p:nvPr/>
          </p:nvSpPr>
          <p:spPr>
            <a:xfrm>
              <a:off x="4586605" y="995425"/>
              <a:ext cx="929639" cy="30022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1">
              <a:extLst>
                <a:ext uri="{FF2B5EF4-FFF2-40B4-BE49-F238E27FC236}">
                  <a16:creationId xmlns="" xmlns:a16="http://schemas.microsoft.com/office/drawing/2014/main" id="{0664B31D-5B6D-4CF0-A10C-2AF90CB2AD2E}"/>
                </a:ext>
              </a:extLst>
            </p:cNvPr>
            <p:cNvSpPr/>
            <p:nvPr/>
          </p:nvSpPr>
          <p:spPr>
            <a:xfrm>
              <a:off x="5330317" y="995425"/>
              <a:ext cx="207263" cy="30022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2">
              <a:extLst>
                <a:ext uri="{FF2B5EF4-FFF2-40B4-BE49-F238E27FC236}">
                  <a16:creationId xmlns="" xmlns:a16="http://schemas.microsoft.com/office/drawing/2014/main" id="{677CBDB1-8F0B-4A4E-B098-0C8C58AB4FCB}"/>
                </a:ext>
              </a:extLst>
            </p:cNvPr>
            <p:cNvSpPr/>
            <p:nvPr/>
          </p:nvSpPr>
          <p:spPr>
            <a:xfrm>
              <a:off x="5433949" y="995425"/>
              <a:ext cx="372465" cy="30022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3">
              <a:extLst>
                <a:ext uri="{FF2B5EF4-FFF2-40B4-BE49-F238E27FC236}">
                  <a16:creationId xmlns="" xmlns:a16="http://schemas.microsoft.com/office/drawing/2014/main" id="{5433FB49-37FC-45FB-B39A-67E9BDCAD887}"/>
                </a:ext>
              </a:extLst>
            </p:cNvPr>
            <p:cNvSpPr/>
            <p:nvPr/>
          </p:nvSpPr>
          <p:spPr>
            <a:xfrm>
              <a:off x="5673597" y="995425"/>
              <a:ext cx="557784" cy="300227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4">
              <a:extLst>
                <a:ext uri="{FF2B5EF4-FFF2-40B4-BE49-F238E27FC236}">
                  <a16:creationId xmlns="" xmlns:a16="http://schemas.microsoft.com/office/drawing/2014/main" id="{63982EB1-4039-4D84-B0AD-3DDBE2E532CF}"/>
                </a:ext>
              </a:extLst>
            </p:cNvPr>
            <p:cNvSpPr/>
            <p:nvPr/>
          </p:nvSpPr>
          <p:spPr>
            <a:xfrm>
              <a:off x="6094221" y="995425"/>
              <a:ext cx="371855" cy="30022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4" name="object 25">
            <a:extLst>
              <a:ext uri="{FF2B5EF4-FFF2-40B4-BE49-F238E27FC236}">
                <a16:creationId xmlns="" xmlns:a16="http://schemas.microsoft.com/office/drawing/2014/main" id="{0470CA65-89BF-4AF8-9115-86D01203ADCE}"/>
              </a:ext>
            </a:extLst>
          </p:cNvPr>
          <p:cNvSpPr txBox="1"/>
          <p:nvPr/>
        </p:nvSpPr>
        <p:spPr>
          <a:xfrm>
            <a:off x="5986204" y="1200443"/>
            <a:ext cx="74442" cy="238552"/>
          </a:xfrm>
          <a:prstGeom prst="rect">
            <a:avLst/>
          </a:prstGeom>
        </p:spPr>
        <p:txBody>
          <a:bodyPr vert="horz" wrap="square" lIns="0" tIns="11137" rIns="0" bIns="0" rtlCol="0">
            <a:spAutoFit/>
          </a:bodyPr>
          <a:lstStyle/>
          <a:p>
            <a:pPr defTabSz="844083" latinLnBrk="1">
              <a:spcBef>
                <a:spcPts val="88"/>
              </a:spcBef>
            </a:pPr>
            <a:r>
              <a:rPr sz="1477" spc="-5" dirty="0">
                <a:solidFill>
                  <a:prstClr val="black"/>
                </a:solidFill>
                <a:latin typeface="Times New Roman"/>
                <a:cs typeface="Times New Roman"/>
              </a:rPr>
              <a:t>!</a:t>
            </a:r>
            <a:endParaRPr sz="1477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grpSp>
        <p:nvGrpSpPr>
          <p:cNvPr id="25" name="object 26">
            <a:extLst>
              <a:ext uri="{FF2B5EF4-FFF2-40B4-BE49-F238E27FC236}">
                <a16:creationId xmlns="" xmlns:a16="http://schemas.microsoft.com/office/drawing/2014/main" id="{22F38262-1C3C-42B0-BA24-9B93F788B3AF}"/>
              </a:ext>
            </a:extLst>
          </p:cNvPr>
          <p:cNvGrpSpPr/>
          <p:nvPr/>
        </p:nvGrpSpPr>
        <p:grpSpPr>
          <a:xfrm>
            <a:off x="613632" y="1182623"/>
            <a:ext cx="7832774" cy="679310"/>
            <a:chOff x="664768" y="995425"/>
            <a:chExt cx="8485505" cy="690880"/>
          </a:xfrm>
        </p:grpSpPr>
        <p:sp>
          <p:nvSpPr>
            <p:cNvPr id="26" name="object 27">
              <a:extLst>
                <a:ext uri="{FF2B5EF4-FFF2-40B4-BE49-F238E27FC236}">
                  <a16:creationId xmlns="" xmlns:a16="http://schemas.microsoft.com/office/drawing/2014/main" id="{BEE3C07D-2CD1-447C-A35F-7825F30754DC}"/>
                </a:ext>
              </a:extLst>
            </p:cNvPr>
            <p:cNvSpPr/>
            <p:nvPr/>
          </p:nvSpPr>
          <p:spPr>
            <a:xfrm>
              <a:off x="6423406" y="995425"/>
              <a:ext cx="557783" cy="30022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object 28">
              <a:extLst>
                <a:ext uri="{FF2B5EF4-FFF2-40B4-BE49-F238E27FC236}">
                  <a16:creationId xmlns="" xmlns:a16="http://schemas.microsoft.com/office/drawing/2014/main" id="{8E802C8D-1A30-4E91-BB37-D20A5A4806E0}"/>
                </a:ext>
              </a:extLst>
            </p:cNvPr>
            <p:cNvSpPr/>
            <p:nvPr/>
          </p:nvSpPr>
          <p:spPr>
            <a:xfrm>
              <a:off x="6844030" y="995425"/>
              <a:ext cx="371855" cy="30022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object 29">
              <a:extLst>
                <a:ext uri="{FF2B5EF4-FFF2-40B4-BE49-F238E27FC236}">
                  <a16:creationId xmlns="" xmlns:a16="http://schemas.microsoft.com/office/drawing/2014/main" id="{D9B68CE5-DE36-4E64-A640-70F8E7178F5F}"/>
                </a:ext>
              </a:extLst>
            </p:cNvPr>
            <p:cNvSpPr/>
            <p:nvPr/>
          </p:nvSpPr>
          <p:spPr>
            <a:xfrm>
              <a:off x="7078726" y="995425"/>
              <a:ext cx="557783" cy="30022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30">
              <a:extLst>
                <a:ext uri="{FF2B5EF4-FFF2-40B4-BE49-F238E27FC236}">
                  <a16:creationId xmlns="" xmlns:a16="http://schemas.microsoft.com/office/drawing/2014/main" id="{6A0DD9A1-702C-4D79-9CE8-0D5D73B8DA4D}"/>
                </a:ext>
              </a:extLst>
            </p:cNvPr>
            <p:cNvSpPr/>
            <p:nvPr/>
          </p:nvSpPr>
          <p:spPr>
            <a:xfrm>
              <a:off x="7499350" y="995425"/>
              <a:ext cx="744118" cy="300227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1">
              <a:extLst>
                <a:ext uri="{FF2B5EF4-FFF2-40B4-BE49-F238E27FC236}">
                  <a16:creationId xmlns="" xmlns:a16="http://schemas.microsoft.com/office/drawing/2014/main" id="{626ECA37-B6C9-40F7-9921-6FC2F9B80541}"/>
                </a:ext>
              </a:extLst>
            </p:cNvPr>
            <p:cNvSpPr/>
            <p:nvPr/>
          </p:nvSpPr>
          <p:spPr>
            <a:xfrm>
              <a:off x="8107680" y="995425"/>
              <a:ext cx="557783" cy="30022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2">
              <a:extLst>
                <a:ext uri="{FF2B5EF4-FFF2-40B4-BE49-F238E27FC236}">
                  <a16:creationId xmlns="" xmlns:a16="http://schemas.microsoft.com/office/drawing/2014/main" id="{4B8F10E6-6DB3-4DA7-AC18-4379CDBC292E}"/>
                </a:ext>
              </a:extLst>
            </p:cNvPr>
            <p:cNvSpPr/>
            <p:nvPr/>
          </p:nvSpPr>
          <p:spPr>
            <a:xfrm>
              <a:off x="664768" y="1385569"/>
              <a:ext cx="1115568" cy="300227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3">
              <a:extLst>
                <a:ext uri="{FF2B5EF4-FFF2-40B4-BE49-F238E27FC236}">
                  <a16:creationId xmlns="" xmlns:a16="http://schemas.microsoft.com/office/drawing/2014/main" id="{19D6803E-49A7-4ADF-B2E4-8E1DC0D954CA}"/>
                </a:ext>
              </a:extLst>
            </p:cNvPr>
            <p:cNvSpPr/>
            <p:nvPr/>
          </p:nvSpPr>
          <p:spPr>
            <a:xfrm>
              <a:off x="1647698" y="1385569"/>
              <a:ext cx="744118" cy="30022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4">
              <a:extLst>
                <a:ext uri="{FF2B5EF4-FFF2-40B4-BE49-F238E27FC236}">
                  <a16:creationId xmlns="" xmlns:a16="http://schemas.microsoft.com/office/drawing/2014/main" id="{F5ACDD17-77E4-4D16-AB34-48472656BED9}"/>
                </a:ext>
              </a:extLst>
            </p:cNvPr>
            <p:cNvSpPr/>
            <p:nvPr/>
          </p:nvSpPr>
          <p:spPr>
            <a:xfrm>
              <a:off x="2256155" y="1385569"/>
              <a:ext cx="557783" cy="300227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5">
              <a:extLst>
                <a:ext uri="{FF2B5EF4-FFF2-40B4-BE49-F238E27FC236}">
                  <a16:creationId xmlns="" xmlns:a16="http://schemas.microsoft.com/office/drawing/2014/main" id="{4DE07E3F-4589-4E0E-849F-5FD783F1FED7}"/>
                </a:ext>
              </a:extLst>
            </p:cNvPr>
            <p:cNvSpPr/>
            <p:nvPr/>
          </p:nvSpPr>
          <p:spPr>
            <a:xfrm>
              <a:off x="2676778" y="1385569"/>
              <a:ext cx="743712" cy="30022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6">
              <a:extLst>
                <a:ext uri="{FF2B5EF4-FFF2-40B4-BE49-F238E27FC236}">
                  <a16:creationId xmlns="" xmlns:a16="http://schemas.microsoft.com/office/drawing/2014/main" id="{B3179008-4980-4982-8687-240896A4286D}"/>
                </a:ext>
              </a:extLst>
            </p:cNvPr>
            <p:cNvSpPr/>
            <p:nvPr/>
          </p:nvSpPr>
          <p:spPr>
            <a:xfrm>
              <a:off x="3284855" y="1385569"/>
              <a:ext cx="557784" cy="300227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7">
              <a:extLst>
                <a:ext uri="{FF2B5EF4-FFF2-40B4-BE49-F238E27FC236}">
                  <a16:creationId xmlns="" xmlns:a16="http://schemas.microsoft.com/office/drawing/2014/main" id="{3CE3708A-BA2C-40F8-9088-D12BACC3A322}"/>
                </a:ext>
              </a:extLst>
            </p:cNvPr>
            <p:cNvSpPr/>
            <p:nvPr/>
          </p:nvSpPr>
          <p:spPr>
            <a:xfrm>
              <a:off x="3705478" y="1385569"/>
              <a:ext cx="744118" cy="300227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8">
              <a:extLst>
                <a:ext uri="{FF2B5EF4-FFF2-40B4-BE49-F238E27FC236}">
                  <a16:creationId xmlns="" xmlns:a16="http://schemas.microsoft.com/office/drawing/2014/main" id="{DAEC692D-7C66-4DC9-89C0-A6EB78BF6010}"/>
                </a:ext>
              </a:extLst>
            </p:cNvPr>
            <p:cNvSpPr/>
            <p:nvPr/>
          </p:nvSpPr>
          <p:spPr>
            <a:xfrm>
              <a:off x="4313808" y="1385569"/>
              <a:ext cx="554354" cy="300227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object 39">
              <a:extLst>
                <a:ext uri="{FF2B5EF4-FFF2-40B4-BE49-F238E27FC236}">
                  <a16:creationId xmlns="" xmlns:a16="http://schemas.microsoft.com/office/drawing/2014/main" id="{171BAC6E-2D13-43EE-B159-87B857D01DE6}"/>
                </a:ext>
              </a:extLst>
            </p:cNvPr>
            <p:cNvSpPr/>
            <p:nvPr/>
          </p:nvSpPr>
          <p:spPr>
            <a:xfrm>
              <a:off x="4757293" y="1385569"/>
              <a:ext cx="743712" cy="300227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object 40">
              <a:extLst>
                <a:ext uri="{FF2B5EF4-FFF2-40B4-BE49-F238E27FC236}">
                  <a16:creationId xmlns="" xmlns:a16="http://schemas.microsoft.com/office/drawing/2014/main" id="{1339327B-8493-4936-BD0B-B1CD57660D35}"/>
                </a:ext>
              </a:extLst>
            </p:cNvPr>
            <p:cNvSpPr/>
            <p:nvPr/>
          </p:nvSpPr>
          <p:spPr>
            <a:xfrm>
              <a:off x="5365369" y="1385569"/>
              <a:ext cx="558241" cy="300227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object 41">
              <a:extLst>
                <a:ext uri="{FF2B5EF4-FFF2-40B4-BE49-F238E27FC236}">
                  <a16:creationId xmlns="" xmlns:a16="http://schemas.microsoft.com/office/drawing/2014/main" id="{1C3B69BE-AF43-4AE4-B20C-8A32C94E9044}"/>
                </a:ext>
              </a:extLst>
            </p:cNvPr>
            <p:cNvSpPr/>
            <p:nvPr/>
          </p:nvSpPr>
          <p:spPr>
            <a:xfrm>
              <a:off x="5786374" y="1385569"/>
              <a:ext cx="929640" cy="300227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object 42">
              <a:extLst>
                <a:ext uri="{FF2B5EF4-FFF2-40B4-BE49-F238E27FC236}">
                  <a16:creationId xmlns="" xmlns:a16="http://schemas.microsoft.com/office/drawing/2014/main" id="{072A2781-518B-472A-A410-2E9BA937C74A}"/>
                </a:ext>
              </a:extLst>
            </p:cNvPr>
            <p:cNvSpPr/>
            <p:nvPr/>
          </p:nvSpPr>
          <p:spPr>
            <a:xfrm>
              <a:off x="6581901" y="1385569"/>
              <a:ext cx="929640" cy="300227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object 43">
              <a:extLst>
                <a:ext uri="{FF2B5EF4-FFF2-40B4-BE49-F238E27FC236}">
                  <a16:creationId xmlns="" xmlns:a16="http://schemas.microsoft.com/office/drawing/2014/main" id="{C1D08DB1-77C1-49A1-A099-CBCE543AD0F2}"/>
                </a:ext>
              </a:extLst>
            </p:cNvPr>
            <p:cNvSpPr/>
            <p:nvPr/>
          </p:nvSpPr>
          <p:spPr>
            <a:xfrm>
              <a:off x="7377430" y="1385569"/>
              <a:ext cx="558241" cy="300227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object 44">
              <a:extLst>
                <a:ext uri="{FF2B5EF4-FFF2-40B4-BE49-F238E27FC236}">
                  <a16:creationId xmlns="" xmlns:a16="http://schemas.microsoft.com/office/drawing/2014/main" id="{9336CFC1-430B-4331-99F5-9C52598468D3}"/>
                </a:ext>
              </a:extLst>
            </p:cNvPr>
            <p:cNvSpPr/>
            <p:nvPr/>
          </p:nvSpPr>
          <p:spPr>
            <a:xfrm>
              <a:off x="7798307" y="1385569"/>
              <a:ext cx="743711" cy="300227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object 45">
              <a:extLst>
                <a:ext uri="{FF2B5EF4-FFF2-40B4-BE49-F238E27FC236}">
                  <a16:creationId xmlns="" xmlns:a16="http://schemas.microsoft.com/office/drawing/2014/main" id="{E3591122-FB15-4100-8077-32E007B418D8}"/>
                </a:ext>
              </a:extLst>
            </p:cNvPr>
            <p:cNvSpPr/>
            <p:nvPr/>
          </p:nvSpPr>
          <p:spPr>
            <a:xfrm>
              <a:off x="8406383" y="1385569"/>
              <a:ext cx="743712" cy="300227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5" name="object 46">
            <a:extLst>
              <a:ext uri="{FF2B5EF4-FFF2-40B4-BE49-F238E27FC236}">
                <a16:creationId xmlns="" xmlns:a16="http://schemas.microsoft.com/office/drawing/2014/main" id="{74D0F41A-ABA9-4F4B-BF44-E4DE63229900}"/>
              </a:ext>
            </a:extLst>
          </p:cNvPr>
          <p:cNvSpPr txBox="1"/>
          <p:nvPr/>
        </p:nvSpPr>
        <p:spPr>
          <a:xfrm>
            <a:off x="368854" y="1200442"/>
            <a:ext cx="97888" cy="606922"/>
          </a:xfrm>
          <a:prstGeom prst="rect">
            <a:avLst/>
          </a:prstGeom>
        </p:spPr>
        <p:txBody>
          <a:bodyPr vert="horz" wrap="square" lIns="0" tIns="11137" rIns="0" bIns="0" rtlCol="0">
            <a:spAutoFit/>
          </a:bodyPr>
          <a:lstStyle/>
          <a:p>
            <a:pPr defTabSz="844083" latinLnBrk="1">
              <a:spcBef>
                <a:spcPts val="88"/>
              </a:spcBef>
            </a:pPr>
            <a:r>
              <a:rPr sz="1477" spc="-5" dirty="0">
                <a:solidFill>
                  <a:prstClr val="black"/>
                </a:solidFill>
                <a:latin typeface="Wingdings"/>
                <a:cs typeface="Wingdings"/>
              </a:rPr>
              <a:t></a:t>
            </a:r>
            <a:endParaRPr sz="1477">
              <a:solidFill>
                <a:prstClr val="black"/>
              </a:solidFill>
              <a:latin typeface="Wingdings"/>
              <a:cs typeface="Wingdings"/>
            </a:endParaRPr>
          </a:p>
          <a:p>
            <a:pPr defTabSz="844083" latinLnBrk="1">
              <a:spcBef>
                <a:spcPts val="1062"/>
              </a:spcBef>
            </a:pPr>
            <a:r>
              <a:rPr sz="1477" spc="-5" dirty="0">
                <a:solidFill>
                  <a:prstClr val="black"/>
                </a:solidFill>
                <a:latin typeface="Wingdings"/>
                <a:cs typeface="Wingdings"/>
              </a:rPr>
              <a:t></a:t>
            </a:r>
            <a:endParaRPr sz="1477">
              <a:solidFill>
                <a:prstClr val="black"/>
              </a:solidFill>
              <a:latin typeface="Wingdings"/>
              <a:cs typeface="Wingdings"/>
            </a:endParaRPr>
          </a:p>
        </p:txBody>
      </p:sp>
      <p:grpSp>
        <p:nvGrpSpPr>
          <p:cNvPr id="46" name="object 47">
            <a:extLst>
              <a:ext uri="{FF2B5EF4-FFF2-40B4-BE49-F238E27FC236}">
                <a16:creationId xmlns="" xmlns:a16="http://schemas.microsoft.com/office/drawing/2014/main" id="{739BD3C0-6106-4652-B43B-39EFFC61D489}"/>
              </a:ext>
            </a:extLst>
          </p:cNvPr>
          <p:cNvGrpSpPr/>
          <p:nvPr/>
        </p:nvGrpSpPr>
        <p:grpSpPr>
          <a:xfrm>
            <a:off x="552297" y="2234067"/>
            <a:ext cx="726831" cy="259736"/>
            <a:chOff x="598322" y="2134489"/>
            <a:chExt cx="787400" cy="264160"/>
          </a:xfrm>
        </p:grpSpPr>
        <p:sp>
          <p:nvSpPr>
            <p:cNvPr id="47" name="object 48">
              <a:extLst>
                <a:ext uri="{FF2B5EF4-FFF2-40B4-BE49-F238E27FC236}">
                  <a16:creationId xmlns="" xmlns:a16="http://schemas.microsoft.com/office/drawing/2014/main" id="{4EA72BD8-F1A6-49B4-9013-5F7E0A572A0F}"/>
                </a:ext>
              </a:extLst>
            </p:cNvPr>
            <p:cNvSpPr/>
            <p:nvPr/>
          </p:nvSpPr>
          <p:spPr>
            <a:xfrm>
              <a:off x="598322" y="2134489"/>
              <a:ext cx="457199" cy="263651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object 49">
              <a:extLst>
                <a:ext uri="{FF2B5EF4-FFF2-40B4-BE49-F238E27FC236}">
                  <a16:creationId xmlns="" xmlns:a16="http://schemas.microsoft.com/office/drawing/2014/main" id="{ADC00D15-2088-4A7C-9433-CCCA30B8A979}"/>
                </a:ext>
              </a:extLst>
            </p:cNvPr>
            <p:cNvSpPr/>
            <p:nvPr/>
          </p:nvSpPr>
          <p:spPr>
            <a:xfrm>
              <a:off x="927506" y="2134489"/>
              <a:ext cx="457657" cy="263651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9" name="object 50">
            <a:extLst>
              <a:ext uri="{FF2B5EF4-FFF2-40B4-BE49-F238E27FC236}">
                <a16:creationId xmlns="" xmlns:a16="http://schemas.microsoft.com/office/drawing/2014/main" id="{D8001E1F-A380-4016-A021-D6C62F9FF9FD}"/>
              </a:ext>
            </a:extLst>
          </p:cNvPr>
          <p:cNvGrpSpPr/>
          <p:nvPr/>
        </p:nvGrpSpPr>
        <p:grpSpPr>
          <a:xfrm>
            <a:off x="1856231" y="2250667"/>
            <a:ext cx="1480625" cy="319052"/>
            <a:chOff x="2010917" y="2152472"/>
            <a:chExt cx="1604010" cy="324485"/>
          </a:xfrm>
        </p:grpSpPr>
        <p:sp>
          <p:nvSpPr>
            <p:cNvPr id="50" name="object 51">
              <a:extLst>
                <a:ext uri="{FF2B5EF4-FFF2-40B4-BE49-F238E27FC236}">
                  <a16:creationId xmlns="" xmlns:a16="http://schemas.microsoft.com/office/drawing/2014/main" id="{FF84FE63-27E7-44FD-BA4D-A781364DC016}"/>
                </a:ext>
              </a:extLst>
            </p:cNvPr>
            <p:cNvSpPr/>
            <p:nvPr/>
          </p:nvSpPr>
          <p:spPr>
            <a:xfrm>
              <a:off x="2343276" y="2152472"/>
              <a:ext cx="760476" cy="263956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object 52">
              <a:extLst>
                <a:ext uri="{FF2B5EF4-FFF2-40B4-BE49-F238E27FC236}">
                  <a16:creationId xmlns="" xmlns:a16="http://schemas.microsoft.com/office/drawing/2014/main" id="{1F6BEE03-5BFB-456F-B0C1-6B434BE48D63}"/>
                </a:ext>
              </a:extLst>
            </p:cNvPr>
            <p:cNvSpPr/>
            <p:nvPr/>
          </p:nvSpPr>
          <p:spPr>
            <a:xfrm>
              <a:off x="2974593" y="2152472"/>
              <a:ext cx="457200" cy="263956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3">
              <a:extLst>
                <a:ext uri="{FF2B5EF4-FFF2-40B4-BE49-F238E27FC236}">
                  <a16:creationId xmlns="" xmlns:a16="http://schemas.microsoft.com/office/drawing/2014/main" id="{F155076D-191F-4822-944A-F14CA122992E}"/>
                </a:ext>
              </a:extLst>
            </p:cNvPr>
            <p:cNvSpPr/>
            <p:nvPr/>
          </p:nvSpPr>
          <p:spPr>
            <a:xfrm>
              <a:off x="2010917" y="2466593"/>
              <a:ext cx="1604010" cy="0"/>
            </a:xfrm>
            <a:custGeom>
              <a:avLst/>
              <a:gdLst/>
              <a:ahLst/>
              <a:cxnLst/>
              <a:rect l="l" t="t" r="r" b="b"/>
              <a:pathLst>
                <a:path w="1604010">
                  <a:moveTo>
                    <a:pt x="0" y="0"/>
                  </a:moveTo>
                  <a:lnTo>
                    <a:pt x="1603502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3" name="object 54">
            <a:extLst>
              <a:ext uri="{FF2B5EF4-FFF2-40B4-BE49-F238E27FC236}">
                <a16:creationId xmlns="" xmlns:a16="http://schemas.microsoft.com/office/drawing/2014/main" id="{3E9AF58C-E6D2-4505-8E1D-0DDEEB67BA6F}"/>
              </a:ext>
            </a:extLst>
          </p:cNvPr>
          <p:cNvSpPr/>
          <p:nvPr/>
        </p:nvSpPr>
        <p:spPr>
          <a:xfrm>
            <a:off x="398115" y="3760997"/>
            <a:ext cx="8428892" cy="45719"/>
          </a:xfrm>
          <a:custGeom>
            <a:avLst/>
            <a:gdLst/>
            <a:ahLst/>
            <a:cxnLst/>
            <a:rect l="l" t="t" r="r" b="b"/>
            <a:pathLst>
              <a:path w="9131300">
                <a:moveTo>
                  <a:pt x="0" y="0"/>
                </a:moveTo>
                <a:lnTo>
                  <a:pt x="9130791" y="0"/>
                </a:lnTo>
              </a:path>
            </a:pathLst>
          </a:custGeom>
          <a:ln w="6096">
            <a:solidFill>
              <a:srgbClr val="7E7E7E"/>
            </a:solidFill>
            <a:prstDash val="sysDot"/>
          </a:ln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object 55">
            <a:extLst>
              <a:ext uri="{FF2B5EF4-FFF2-40B4-BE49-F238E27FC236}">
                <a16:creationId xmlns="" xmlns:a16="http://schemas.microsoft.com/office/drawing/2014/main" id="{39F0ACCE-6963-42E4-B947-BAEB7C087D77}"/>
              </a:ext>
            </a:extLst>
          </p:cNvPr>
          <p:cNvSpPr/>
          <p:nvPr/>
        </p:nvSpPr>
        <p:spPr>
          <a:xfrm>
            <a:off x="398115" y="5011614"/>
            <a:ext cx="8428892" cy="45719"/>
          </a:xfrm>
          <a:custGeom>
            <a:avLst/>
            <a:gdLst/>
            <a:ahLst/>
            <a:cxnLst/>
            <a:rect l="l" t="t" r="r" b="b"/>
            <a:pathLst>
              <a:path w="9131300">
                <a:moveTo>
                  <a:pt x="0" y="0"/>
                </a:moveTo>
                <a:lnTo>
                  <a:pt x="9130791" y="0"/>
                </a:lnTo>
              </a:path>
            </a:pathLst>
          </a:custGeom>
          <a:ln w="6096">
            <a:solidFill>
              <a:srgbClr val="7E7E7E"/>
            </a:solidFill>
            <a:prstDash val="sysDot"/>
          </a:ln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" name="object 56">
            <a:extLst>
              <a:ext uri="{FF2B5EF4-FFF2-40B4-BE49-F238E27FC236}">
                <a16:creationId xmlns="" xmlns:a16="http://schemas.microsoft.com/office/drawing/2014/main" id="{51E02BFE-182F-4132-A394-9B8E301740B2}"/>
              </a:ext>
            </a:extLst>
          </p:cNvPr>
          <p:cNvSpPr/>
          <p:nvPr/>
        </p:nvSpPr>
        <p:spPr>
          <a:xfrm>
            <a:off x="1810042" y="3148700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7525" y="0"/>
                </a:moveTo>
                <a:lnTo>
                  <a:pt x="9906" y="0"/>
                </a:lnTo>
                <a:lnTo>
                  <a:pt x="6731" y="1270"/>
                </a:lnTo>
                <a:lnTo>
                  <a:pt x="1269" y="6731"/>
                </a:lnTo>
                <a:lnTo>
                  <a:pt x="0" y="9906"/>
                </a:lnTo>
                <a:lnTo>
                  <a:pt x="0" y="17526"/>
                </a:lnTo>
                <a:lnTo>
                  <a:pt x="1269" y="20828"/>
                </a:lnTo>
                <a:lnTo>
                  <a:pt x="6731" y="26162"/>
                </a:lnTo>
                <a:lnTo>
                  <a:pt x="9906" y="27559"/>
                </a:lnTo>
                <a:lnTo>
                  <a:pt x="17525" y="27559"/>
                </a:lnTo>
                <a:lnTo>
                  <a:pt x="20700" y="26162"/>
                </a:lnTo>
                <a:lnTo>
                  <a:pt x="26162" y="20828"/>
                </a:lnTo>
                <a:lnTo>
                  <a:pt x="27431" y="17526"/>
                </a:lnTo>
                <a:lnTo>
                  <a:pt x="27431" y="9906"/>
                </a:lnTo>
                <a:lnTo>
                  <a:pt x="26162" y="6731"/>
                </a:lnTo>
                <a:lnTo>
                  <a:pt x="20700" y="12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object 57">
            <a:extLst>
              <a:ext uri="{FF2B5EF4-FFF2-40B4-BE49-F238E27FC236}">
                <a16:creationId xmlns="" xmlns:a16="http://schemas.microsoft.com/office/drawing/2014/main" id="{7115C1BB-62F5-4981-93AC-EC4A65622039}"/>
              </a:ext>
            </a:extLst>
          </p:cNvPr>
          <p:cNvSpPr/>
          <p:nvPr/>
        </p:nvSpPr>
        <p:spPr>
          <a:xfrm>
            <a:off x="1895035" y="3090437"/>
            <a:ext cx="1441587" cy="28908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" name="object 58">
            <a:extLst>
              <a:ext uri="{FF2B5EF4-FFF2-40B4-BE49-F238E27FC236}">
                <a16:creationId xmlns="" xmlns:a16="http://schemas.microsoft.com/office/drawing/2014/main" id="{E0130FC7-3210-4738-9F10-2589D26CFF68}"/>
              </a:ext>
            </a:extLst>
          </p:cNvPr>
          <p:cNvSpPr/>
          <p:nvPr/>
        </p:nvSpPr>
        <p:spPr>
          <a:xfrm>
            <a:off x="1810042" y="3506021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7525" y="0"/>
                </a:moveTo>
                <a:lnTo>
                  <a:pt x="9906" y="0"/>
                </a:lnTo>
                <a:lnTo>
                  <a:pt x="6731" y="1270"/>
                </a:lnTo>
                <a:lnTo>
                  <a:pt x="1269" y="6731"/>
                </a:lnTo>
                <a:lnTo>
                  <a:pt x="0" y="9906"/>
                </a:lnTo>
                <a:lnTo>
                  <a:pt x="0" y="17525"/>
                </a:lnTo>
                <a:lnTo>
                  <a:pt x="1269" y="20827"/>
                </a:lnTo>
                <a:lnTo>
                  <a:pt x="6731" y="26162"/>
                </a:lnTo>
                <a:lnTo>
                  <a:pt x="9906" y="27559"/>
                </a:lnTo>
                <a:lnTo>
                  <a:pt x="17525" y="27559"/>
                </a:lnTo>
                <a:lnTo>
                  <a:pt x="20700" y="26162"/>
                </a:lnTo>
                <a:lnTo>
                  <a:pt x="26162" y="20827"/>
                </a:lnTo>
                <a:lnTo>
                  <a:pt x="27431" y="17525"/>
                </a:lnTo>
                <a:lnTo>
                  <a:pt x="27431" y="9906"/>
                </a:lnTo>
                <a:lnTo>
                  <a:pt x="26162" y="6731"/>
                </a:lnTo>
                <a:lnTo>
                  <a:pt x="20700" y="12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object 59">
            <a:extLst>
              <a:ext uri="{FF2B5EF4-FFF2-40B4-BE49-F238E27FC236}">
                <a16:creationId xmlns="" xmlns:a16="http://schemas.microsoft.com/office/drawing/2014/main" id="{FAF3A839-941B-48E1-A61F-3C5F12687C38}"/>
              </a:ext>
            </a:extLst>
          </p:cNvPr>
          <p:cNvSpPr/>
          <p:nvPr/>
        </p:nvSpPr>
        <p:spPr>
          <a:xfrm>
            <a:off x="1895269" y="3447757"/>
            <a:ext cx="211953" cy="12349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9" name="object 60">
            <a:extLst>
              <a:ext uri="{FF2B5EF4-FFF2-40B4-BE49-F238E27FC236}">
                <a16:creationId xmlns="" xmlns:a16="http://schemas.microsoft.com/office/drawing/2014/main" id="{9FF7B019-2018-41FE-B9E1-F0106EE72157}"/>
              </a:ext>
            </a:extLst>
          </p:cNvPr>
          <p:cNvGrpSpPr/>
          <p:nvPr/>
        </p:nvGrpSpPr>
        <p:grpSpPr>
          <a:xfrm>
            <a:off x="2157867" y="3447990"/>
            <a:ext cx="586154" cy="124248"/>
            <a:chOff x="2337689" y="3449573"/>
            <a:chExt cx="635000" cy="126364"/>
          </a:xfrm>
        </p:grpSpPr>
        <p:sp>
          <p:nvSpPr>
            <p:cNvPr id="60" name="object 61">
              <a:extLst>
                <a:ext uri="{FF2B5EF4-FFF2-40B4-BE49-F238E27FC236}">
                  <a16:creationId xmlns="" xmlns:a16="http://schemas.microsoft.com/office/drawing/2014/main" id="{304ACDDD-8BF4-4FF5-9D1F-7D63944E17F5}"/>
                </a:ext>
              </a:extLst>
            </p:cNvPr>
            <p:cNvSpPr/>
            <p:nvPr/>
          </p:nvSpPr>
          <p:spPr>
            <a:xfrm>
              <a:off x="2337689" y="3449573"/>
              <a:ext cx="357505" cy="124460"/>
            </a:xfrm>
            <a:custGeom>
              <a:avLst/>
              <a:gdLst/>
              <a:ahLst/>
              <a:cxnLst/>
              <a:rect l="l" t="t" r="r" b="b"/>
              <a:pathLst>
                <a:path w="357505" h="124460">
                  <a:moveTo>
                    <a:pt x="216027" y="77470"/>
                  </a:moveTo>
                  <a:lnTo>
                    <a:pt x="136779" y="77470"/>
                  </a:lnTo>
                  <a:lnTo>
                    <a:pt x="136779" y="124078"/>
                  </a:lnTo>
                  <a:lnTo>
                    <a:pt x="216027" y="124078"/>
                  </a:lnTo>
                  <a:lnTo>
                    <a:pt x="216027" y="114935"/>
                  </a:lnTo>
                  <a:lnTo>
                    <a:pt x="148081" y="114935"/>
                  </a:lnTo>
                  <a:lnTo>
                    <a:pt x="148081" y="86740"/>
                  </a:lnTo>
                  <a:lnTo>
                    <a:pt x="216027" y="86740"/>
                  </a:lnTo>
                  <a:lnTo>
                    <a:pt x="216027" y="77470"/>
                  </a:lnTo>
                  <a:close/>
                </a:path>
                <a:path w="357505" h="124460">
                  <a:moveTo>
                    <a:pt x="216027" y="86740"/>
                  </a:moveTo>
                  <a:lnTo>
                    <a:pt x="204597" y="86740"/>
                  </a:lnTo>
                  <a:lnTo>
                    <a:pt x="204597" y="114935"/>
                  </a:lnTo>
                  <a:lnTo>
                    <a:pt x="216027" y="114935"/>
                  </a:lnTo>
                  <a:lnTo>
                    <a:pt x="216027" y="86740"/>
                  </a:lnTo>
                  <a:close/>
                </a:path>
                <a:path w="357505" h="124460">
                  <a:moveTo>
                    <a:pt x="27305" y="82041"/>
                  </a:moveTo>
                  <a:lnTo>
                    <a:pt x="15748" y="82041"/>
                  </a:lnTo>
                  <a:lnTo>
                    <a:pt x="15748" y="121792"/>
                  </a:lnTo>
                  <a:lnTo>
                    <a:pt x="100456" y="121792"/>
                  </a:lnTo>
                  <a:lnTo>
                    <a:pt x="100456" y="112522"/>
                  </a:lnTo>
                  <a:lnTo>
                    <a:pt x="27305" y="112522"/>
                  </a:lnTo>
                  <a:lnTo>
                    <a:pt x="27305" y="82041"/>
                  </a:lnTo>
                  <a:close/>
                </a:path>
                <a:path w="357505" h="124460">
                  <a:moveTo>
                    <a:pt x="96647" y="380"/>
                  </a:moveTo>
                  <a:lnTo>
                    <a:pt x="85090" y="380"/>
                  </a:lnTo>
                  <a:lnTo>
                    <a:pt x="85090" y="90677"/>
                  </a:lnTo>
                  <a:lnTo>
                    <a:pt x="96647" y="90677"/>
                  </a:lnTo>
                  <a:lnTo>
                    <a:pt x="96647" y="380"/>
                  </a:lnTo>
                  <a:close/>
                </a:path>
                <a:path w="357505" h="124460">
                  <a:moveTo>
                    <a:pt x="58800" y="11175"/>
                  </a:moveTo>
                  <a:lnTo>
                    <a:pt x="0" y="11175"/>
                  </a:lnTo>
                  <a:lnTo>
                    <a:pt x="0" y="69596"/>
                  </a:lnTo>
                  <a:lnTo>
                    <a:pt x="58800" y="69596"/>
                  </a:lnTo>
                  <a:lnTo>
                    <a:pt x="58800" y="60325"/>
                  </a:lnTo>
                  <a:lnTo>
                    <a:pt x="11303" y="60325"/>
                  </a:lnTo>
                  <a:lnTo>
                    <a:pt x="11303" y="20447"/>
                  </a:lnTo>
                  <a:lnTo>
                    <a:pt x="58800" y="20447"/>
                  </a:lnTo>
                  <a:lnTo>
                    <a:pt x="58800" y="11175"/>
                  </a:lnTo>
                  <a:close/>
                </a:path>
                <a:path w="357505" h="124460">
                  <a:moveTo>
                    <a:pt x="58800" y="20447"/>
                  </a:moveTo>
                  <a:lnTo>
                    <a:pt x="47625" y="20447"/>
                  </a:lnTo>
                  <a:lnTo>
                    <a:pt x="47625" y="60325"/>
                  </a:lnTo>
                  <a:lnTo>
                    <a:pt x="58800" y="60325"/>
                  </a:lnTo>
                  <a:lnTo>
                    <a:pt x="58800" y="20447"/>
                  </a:lnTo>
                  <a:close/>
                </a:path>
                <a:path w="357505" h="124460">
                  <a:moveTo>
                    <a:pt x="357505" y="100584"/>
                  </a:moveTo>
                  <a:lnTo>
                    <a:pt x="243205" y="100584"/>
                  </a:lnTo>
                  <a:lnTo>
                    <a:pt x="243205" y="110109"/>
                  </a:lnTo>
                  <a:lnTo>
                    <a:pt x="357505" y="110109"/>
                  </a:lnTo>
                  <a:lnTo>
                    <a:pt x="357505" y="100584"/>
                  </a:lnTo>
                  <a:close/>
                </a:path>
                <a:path w="357505" h="124460">
                  <a:moveTo>
                    <a:pt x="306069" y="68325"/>
                  </a:moveTo>
                  <a:lnTo>
                    <a:pt x="294386" y="68325"/>
                  </a:lnTo>
                  <a:lnTo>
                    <a:pt x="294386" y="100584"/>
                  </a:lnTo>
                  <a:lnTo>
                    <a:pt x="306069" y="100584"/>
                  </a:lnTo>
                  <a:lnTo>
                    <a:pt x="306069" y="68325"/>
                  </a:lnTo>
                  <a:close/>
                </a:path>
                <a:path w="357505" h="124460">
                  <a:moveTo>
                    <a:pt x="343027" y="10287"/>
                  </a:moveTo>
                  <a:lnTo>
                    <a:pt x="257810" y="10287"/>
                  </a:lnTo>
                  <a:lnTo>
                    <a:pt x="257810" y="68325"/>
                  </a:lnTo>
                  <a:lnTo>
                    <a:pt x="344297" y="68325"/>
                  </a:lnTo>
                  <a:lnTo>
                    <a:pt x="344297" y="59054"/>
                  </a:lnTo>
                  <a:lnTo>
                    <a:pt x="269367" y="59054"/>
                  </a:lnTo>
                  <a:lnTo>
                    <a:pt x="269367" y="19685"/>
                  </a:lnTo>
                  <a:lnTo>
                    <a:pt x="343027" y="19685"/>
                  </a:lnTo>
                  <a:lnTo>
                    <a:pt x="343027" y="10287"/>
                  </a:lnTo>
                  <a:close/>
                </a:path>
                <a:path w="357505" h="124460">
                  <a:moveTo>
                    <a:pt x="181991" y="8127"/>
                  </a:moveTo>
                  <a:lnTo>
                    <a:pt x="123825" y="8127"/>
                  </a:lnTo>
                  <a:lnTo>
                    <a:pt x="123825" y="17525"/>
                  </a:lnTo>
                  <a:lnTo>
                    <a:pt x="169544" y="17525"/>
                  </a:lnTo>
                  <a:lnTo>
                    <a:pt x="167971" y="25340"/>
                  </a:lnTo>
                  <a:lnTo>
                    <a:pt x="138922" y="56054"/>
                  </a:lnTo>
                  <a:lnTo>
                    <a:pt x="118237" y="63753"/>
                  </a:lnTo>
                  <a:lnTo>
                    <a:pt x="122809" y="72771"/>
                  </a:lnTo>
                  <a:lnTo>
                    <a:pt x="157741" y="56411"/>
                  </a:lnTo>
                  <a:lnTo>
                    <a:pt x="180869" y="19728"/>
                  </a:lnTo>
                  <a:lnTo>
                    <a:pt x="181991" y="8127"/>
                  </a:lnTo>
                  <a:close/>
                </a:path>
                <a:path w="357505" h="124460">
                  <a:moveTo>
                    <a:pt x="216027" y="0"/>
                  </a:moveTo>
                  <a:lnTo>
                    <a:pt x="204469" y="0"/>
                  </a:lnTo>
                  <a:lnTo>
                    <a:pt x="204469" y="71500"/>
                  </a:lnTo>
                  <a:lnTo>
                    <a:pt x="216027" y="71500"/>
                  </a:lnTo>
                  <a:lnTo>
                    <a:pt x="216027" y="40386"/>
                  </a:lnTo>
                  <a:lnTo>
                    <a:pt x="234696" y="40386"/>
                  </a:lnTo>
                  <a:lnTo>
                    <a:pt x="234696" y="30861"/>
                  </a:lnTo>
                  <a:lnTo>
                    <a:pt x="216027" y="30861"/>
                  </a:lnTo>
                  <a:lnTo>
                    <a:pt x="2160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object 62">
              <a:extLst>
                <a:ext uri="{FF2B5EF4-FFF2-40B4-BE49-F238E27FC236}">
                  <a16:creationId xmlns="" xmlns:a16="http://schemas.microsoft.com/office/drawing/2014/main" id="{1F58BB6C-593D-4066-874B-4D2F2E191D88}"/>
                </a:ext>
              </a:extLst>
            </p:cNvPr>
            <p:cNvSpPr/>
            <p:nvPr/>
          </p:nvSpPr>
          <p:spPr>
            <a:xfrm>
              <a:off x="2733929" y="3449827"/>
              <a:ext cx="238251" cy="125857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62" name="object 63">
            <a:extLst>
              <a:ext uri="{FF2B5EF4-FFF2-40B4-BE49-F238E27FC236}">
                <a16:creationId xmlns="" xmlns:a16="http://schemas.microsoft.com/office/drawing/2014/main" id="{5AF752DD-9698-4543-8B91-CFF80F608D5B}"/>
              </a:ext>
            </a:extLst>
          </p:cNvPr>
          <p:cNvGrpSpPr/>
          <p:nvPr/>
        </p:nvGrpSpPr>
        <p:grpSpPr>
          <a:xfrm>
            <a:off x="1745800" y="3972552"/>
            <a:ext cx="1753186" cy="237884"/>
            <a:chOff x="1891283" y="4017848"/>
            <a:chExt cx="1899285" cy="241935"/>
          </a:xfrm>
        </p:grpSpPr>
        <p:sp>
          <p:nvSpPr>
            <p:cNvPr id="63" name="object 64">
              <a:extLst>
                <a:ext uri="{FF2B5EF4-FFF2-40B4-BE49-F238E27FC236}">
                  <a16:creationId xmlns="" xmlns:a16="http://schemas.microsoft.com/office/drawing/2014/main" id="{CEBFDB0F-E942-4F2A-9169-C0721640C89B}"/>
                </a:ext>
              </a:extLst>
            </p:cNvPr>
            <p:cNvSpPr/>
            <p:nvPr/>
          </p:nvSpPr>
          <p:spPr>
            <a:xfrm>
              <a:off x="1891283" y="4018787"/>
              <a:ext cx="1899285" cy="241300"/>
            </a:xfrm>
            <a:custGeom>
              <a:avLst/>
              <a:gdLst/>
              <a:ahLst/>
              <a:cxnLst/>
              <a:rect l="l" t="t" r="r" b="b"/>
              <a:pathLst>
                <a:path w="1899285" h="241300">
                  <a:moveTo>
                    <a:pt x="1898904" y="0"/>
                  </a:moveTo>
                  <a:lnTo>
                    <a:pt x="0" y="0"/>
                  </a:lnTo>
                  <a:lnTo>
                    <a:pt x="0" y="240792"/>
                  </a:lnTo>
                  <a:lnTo>
                    <a:pt x="1898904" y="240792"/>
                  </a:lnTo>
                  <a:lnTo>
                    <a:pt x="1898904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object 65">
              <a:extLst>
                <a:ext uri="{FF2B5EF4-FFF2-40B4-BE49-F238E27FC236}">
                  <a16:creationId xmlns="" xmlns:a16="http://schemas.microsoft.com/office/drawing/2014/main" id="{7A80F6AB-7E38-4014-81A5-96AB3A527F0B}"/>
                </a:ext>
              </a:extLst>
            </p:cNvPr>
            <p:cNvSpPr/>
            <p:nvPr/>
          </p:nvSpPr>
          <p:spPr>
            <a:xfrm>
              <a:off x="1982977" y="4017848"/>
              <a:ext cx="187451" cy="22585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object 66">
              <a:extLst>
                <a:ext uri="{FF2B5EF4-FFF2-40B4-BE49-F238E27FC236}">
                  <a16:creationId xmlns="" xmlns:a16="http://schemas.microsoft.com/office/drawing/2014/main" id="{296BDE7E-B5C9-456B-A88A-C1A4E98DF634}"/>
                </a:ext>
              </a:extLst>
            </p:cNvPr>
            <p:cNvSpPr/>
            <p:nvPr/>
          </p:nvSpPr>
          <p:spPr>
            <a:xfrm>
              <a:off x="2107945" y="4017848"/>
              <a:ext cx="841247" cy="225856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object 67">
              <a:extLst>
                <a:ext uri="{FF2B5EF4-FFF2-40B4-BE49-F238E27FC236}">
                  <a16:creationId xmlns="" xmlns:a16="http://schemas.microsoft.com/office/drawing/2014/main" id="{C2552CBE-313F-446C-B6F6-4CEE79AFC66B}"/>
                </a:ext>
              </a:extLst>
            </p:cNvPr>
            <p:cNvSpPr/>
            <p:nvPr/>
          </p:nvSpPr>
          <p:spPr>
            <a:xfrm>
              <a:off x="2842513" y="4017848"/>
              <a:ext cx="420624" cy="22585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67" name="object 68">
            <a:extLst>
              <a:ext uri="{FF2B5EF4-FFF2-40B4-BE49-F238E27FC236}">
                <a16:creationId xmlns="" xmlns:a16="http://schemas.microsoft.com/office/drawing/2014/main" id="{133A6F47-C87B-43C0-AC9A-03DB27A7CBA7}"/>
              </a:ext>
            </a:extLst>
          </p:cNvPr>
          <p:cNvGrpSpPr/>
          <p:nvPr/>
        </p:nvGrpSpPr>
        <p:grpSpPr>
          <a:xfrm>
            <a:off x="1745800" y="5213604"/>
            <a:ext cx="1753186" cy="237884"/>
            <a:chOff x="1891283" y="5362321"/>
            <a:chExt cx="1899285" cy="241935"/>
          </a:xfrm>
        </p:grpSpPr>
        <p:sp>
          <p:nvSpPr>
            <p:cNvPr id="68" name="object 69">
              <a:extLst>
                <a:ext uri="{FF2B5EF4-FFF2-40B4-BE49-F238E27FC236}">
                  <a16:creationId xmlns="" xmlns:a16="http://schemas.microsoft.com/office/drawing/2014/main" id="{BE7D86C9-7E62-44E9-B914-DDBA73F1BA50}"/>
                </a:ext>
              </a:extLst>
            </p:cNvPr>
            <p:cNvSpPr/>
            <p:nvPr/>
          </p:nvSpPr>
          <p:spPr>
            <a:xfrm>
              <a:off x="1891283" y="5362956"/>
              <a:ext cx="1899285" cy="241300"/>
            </a:xfrm>
            <a:custGeom>
              <a:avLst/>
              <a:gdLst/>
              <a:ahLst/>
              <a:cxnLst/>
              <a:rect l="l" t="t" r="r" b="b"/>
              <a:pathLst>
                <a:path w="1899285" h="241300">
                  <a:moveTo>
                    <a:pt x="1898904" y="0"/>
                  </a:moveTo>
                  <a:lnTo>
                    <a:pt x="0" y="0"/>
                  </a:lnTo>
                  <a:lnTo>
                    <a:pt x="0" y="240792"/>
                  </a:lnTo>
                  <a:lnTo>
                    <a:pt x="1898904" y="240792"/>
                  </a:lnTo>
                  <a:lnTo>
                    <a:pt x="1898904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object 70">
              <a:extLst>
                <a:ext uri="{FF2B5EF4-FFF2-40B4-BE49-F238E27FC236}">
                  <a16:creationId xmlns="" xmlns:a16="http://schemas.microsoft.com/office/drawing/2014/main" id="{79531EFA-4A4B-43AD-ADF2-0A0FAADE8C34}"/>
                </a:ext>
              </a:extLst>
            </p:cNvPr>
            <p:cNvSpPr/>
            <p:nvPr/>
          </p:nvSpPr>
          <p:spPr>
            <a:xfrm>
              <a:off x="1982977" y="5362321"/>
              <a:ext cx="187451" cy="22555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object 71">
              <a:extLst>
                <a:ext uri="{FF2B5EF4-FFF2-40B4-BE49-F238E27FC236}">
                  <a16:creationId xmlns="" xmlns:a16="http://schemas.microsoft.com/office/drawing/2014/main" id="{FFBC2514-24EA-4B62-A6F1-B4475D9D5D3B}"/>
                </a:ext>
              </a:extLst>
            </p:cNvPr>
            <p:cNvSpPr/>
            <p:nvPr/>
          </p:nvSpPr>
          <p:spPr>
            <a:xfrm>
              <a:off x="2107945" y="5362321"/>
              <a:ext cx="701040" cy="225552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object 72">
              <a:extLst>
                <a:ext uri="{FF2B5EF4-FFF2-40B4-BE49-F238E27FC236}">
                  <a16:creationId xmlns="" xmlns:a16="http://schemas.microsoft.com/office/drawing/2014/main" id="{B8DC87EA-CF4D-435E-B48C-4A930F200680}"/>
                </a:ext>
              </a:extLst>
            </p:cNvPr>
            <p:cNvSpPr/>
            <p:nvPr/>
          </p:nvSpPr>
          <p:spPr>
            <a:xfrm>
              <a:off x="2702305" y="5362321"/>
              <a:ext cx="420624" cy="2255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2" name="object 73">
            <a:extLst>
              <a:ext uri="{FF2B5EF4-FFF2-40B4-BE49-F238E27FC236}">
                <a16:creationId xmlns="" xmlns:a16="http://schemas.microsoft.com/office/drawing/2014/main" id="{931C4C59-4973-497C-B99E-D809D742CF28}"/>
              </a:ext>
            </a:extLst>
          </p:cNvPr>
          <p:cNvSpPr/>
          <p:nvPr/>
        </p:nvSpPr>
        <p:spPr>
          <a:xfrm>
            <a:off x="1810042" y="4399553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7525" y="0"/>
                </a:moveTo>
                <a:lnTo>
                  <a:pt x="9906" y="0"/>
                </a:lnTo>
                <a:lnTo>
                  <a:pt x="6731" y="1397"/>
                </a:lnTo>
                <a:lnTo>
                  <a:pt x="1269" y="6731"/>
                </a:lnTo>
                <a:lnTo>
                  <a:pt x="0" y="10033"/>
                </a:lnTo>
                <a:lnTo>
                  <a:pt x="0" y="17526"/>
                </a:lnTo>
                <a:lnTo>
                  <a:pt x="1269" y="20828"/>
                </a:lnTo>
                <a:lnTo>
                  <a:pt x="6731" y="26289"/>
                </a:lnTo>
                <a:lnTo>
                  <a:pt x="9906" y="27559"/>
                </a:lnTo>
                <a:lnTo>
                  <a:pt x="17525" y="27559"/>
                </a:lnTo>
                <a:lnTo>
                  <a:pt x="20700" y="26289"/>
                </a:lnTo>
                <a:lnTo>
                  <a:pt x="26162" y="20828"/>
                </a:lnTo>
                <a:lnTo>
                  <a:pt x="27431" y="17526"/>
                </a:lnTo>
                <a:lnTo>
                  <a:pt x="27431" y="10033"/>
                </a:lnTo>
                <a:lnTo>
                  <a:pt x="26162" y="6731"/>
                </a:lnTo>
                <a:lnTo>
                  <a:pt x="20700" y="13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" name="object 74">
            <a:extLst>
              <a:ext uri="{FF2B5EF4-FFF2-40B4-BE49-F238E27FC236}">
                <a16:creationId xmlns="" xmlns:a16="http://schemas.microsoft.com/office/drawing/2014/main" id="{2DA05CAB-9FF3-48CE-9381-B2D316C61FD2}"/>
              </a:ext>
            </a:extLst>
          </p:cNvPr>
          <p:cNvSpPr/>
          <p:nvPr/>
        </p:nvSpPr>
        <p:spPr>
          <a:xfrm>
            <a:off x="1895035" y="4340586"/>
            <a:ext cx="1581560" cy="288208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" name="object 75">
            <a:extLst>
              <a:ext uri="{FF2B5EF4-FFF2-40B4-BE49-F238E27FC236}">
                <a16:creationId xmlns="" xmlns:a16="http://schemas.microsoft.com/office/drawing/2014/main" id="{9C8C0B08-01AD-4D5F-B8FC-5F1426DAC49C}"/>
              </a:ext>
            </a:extLst>
          </p:cNvPr>
          <p:cNvSpPr/>
          <p:nvPr/>
        </p:nvSpPr>
        <p:spPr>
          <a:xfrm>
            <a:off x="1810042" y="4755465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7525" y="0"/>
                </a:moveTo>
                <a:lnTo>
                  <a:pt x="9906" y="0"/>
                </a:lnTo>
                <a:lnTo>
                  <a:pt x="6731" y="1397"/>
                </a:lnTo>
                <a:lnTo>
                  <a:pt x="1269" y="6731"/>
                </a:lnTo>
                <a:lnTo>
                  <a:pt x="0" y="10033"/>
                </a:lnTo>
                <a:lnTo>
                  <a:pt x="0" y="17526"/>
                </a:lnTo>
                <a:lnTo>
                  <a:pt x="1269" y="20828"/>
                </a:lnTo>
                <a:lnTo>
                  <a:pt x="6731" y="26289"/>
                </a:lnTo>
                <a:lnTo>
                  <a:pt x="9906" y="27559"/>
                </a:lnTo>
                <a:lnTo>
                  <a:pt x="17525" y="27559"/>
                </a:lnTo>
                <a:lnTo>
                  <a:pt x="20700" y="26289"/>
                </a:lnTo>
                <a:lnTo>
                  <a:pt x="26162" y="20828"/>
                </a:lnTo>
                <a:lnTo>
                  <a:pt x="27431" y="17526"/>
                </a:lnTo>
                <a:lnTo>
                  <a:pt x="27431" y="10033"/>
                </a:lnTo>
                <a:lnTo>
                  <a:pt x="26162" y="6731"/>
                </a:lnTo>
                <a:lnTo>
                  <a:pt x="20700" y="13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object 76">
            <a:extLst>
              <a:ext uri="{FF2B5EF4-FFF2-40B4-BE49-F238E27FC236}">
                <a16:creationId xmlns="" xmlns:a16="http://schemas.microsoft.com/office/drawing/2014/main" id="{53676303-F1C2-44E5-880F-FD93B4C7F595}"/>
              </a:ext>
            </a:extLst>
          </p:cNvPr>
          <p:cNvSpPr/>
          <p:nvPr/>
        </p:nvSpPr>
        <p:spPr>
          <a:xfrm>
            <a:off x="1901834" y="4697789"/>
            <a:ext cx="1437015" cy="13948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" name="object 77">
            <a:extLst>
              <a:ext uri="{FF2B5EF4-FFF2-40B4-BE49-F238E27FC236}">
                <a16:creationId xmlns="" xmlns:a16="http://schemas.microsoft.com/office/drawing/2014/main" id="{F26736D8-0E93-4CD5-9DCB-021FF5577E15}"/>
              </a:ext>
            </a:extLst>
          </p:cNvPr>
          <p:cNvSpPr/>
          <p:nvPr/>
        </p:nvSpPr>
        <p:spPr>
          <a:xfrm>
            <a:off x="1810042" y="5641062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7525" y="0"/>
                </a:moveTo>
                <a:lnTo>
                  <a:pt x="9906" y="0"/>
                </a:lnTo>
                <a:lnTo>
                  <a:pt x="6731" y="1346"/>
                </a:lnTo>
                <a:lnTo>
                  <a:pt x="1269" y="6705"/>
                </a:lnTo>
                <a:lnTo>
                  <a:pt x="0" y="9944"/>
                </a:lnTo>
                <a:lnTo>
                  <a:pt x="0" y="17551"/>
                </a:lnTo>
                <a:lnTo>
                  <a:pt x="1269" y="20802"/>
                </a:lnTo>
                <a:lnTo>
                  <a:pt x="6731" y="26200"/>
                </a:lnTo>
                <a:lnTo>
                  <a:pt x="9906" y="27546"/>
                </a:lnTo>
                <a:lnTo>
                  <a:pt x="17525" y="27546"/>
                </a:lnTo>
                <a:lnTo>
                  <a:pt x="20700" y="26200"/>
                </a:lnTo>
                <a:lnTo>
                  <a:pt x="26162" y="20802"/>
                </a:lnTo>
                <a:lnTo>
                  <a:pt x="27431" y="17551"/>
                </a:lnTo>
                <a:lnTo>
                  <a:pt x="27431" y="9944"/>
                </a:lnTo>
                <a:lnTo>
                  <a:pt x="26162" y="6705"/>
                </a:lnTo>
                <a:lnTo>
                  <a:pt x="20700" y="13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" name="object 78">
            <a:extLst>
              <a:ext uri="{FF2B5EF4-FFF2-40B4-BE49-F238E27FC236}">
                <a16:creationId xmlns="" xmlns:a16="http://schemas.microsoft.com/office/drawing/2014/main" id="{F2A60DAC-45A8-4E25-8A4B-B64D49BB51BE}"/>
              </a:ext>
            </a:extLst>
          </p:cNvPr>
          <p:cNvSpPr/>
          <p:nvPr/>
        </p:nvSpPr>
        <p:spPr>
          <a:xfrm>
            <a:off x="1895739" y="5583115"/>
            <a:ext cx="1334789" cy="123923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" name="object 79">
            <a:extLst>
              <a:ext uri="{FF2B5EF4-FFF2-40B4-BE49-F238E27FC236}">
                <a16:creationId xmlns="" xmlns:a16="http://schemas.microsoft.com/office/drawing/2014/main" id="{5694268B-F7EA-4284-98CF-93E7FD6A0693}"/>
              </a:ext>
            </a:extLst>
          </p:cNvPr>
          <p:cNvSpPr/>
          <p:nvPr/>
        </p:nvSpPr>
        <p:spPr>
          <a:xfrm>
            <a:off x="1810042" y="5843636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7525" y="0"/>
                </a:moveTo>
                <a:lnTo>
                  <a:pt x="9906" y="0"/>
                </a:lnTo>
                <a:lnTo>
                  <a:pt x="6731" y="1346"/>
                </a:lnTo>
                <a:lnTo>
                  <a:pt x="1269" y="6705"/>
                </a:lnTo>
                <a:lnTo>
                  <a:pt x="0" y="9944"/>
                </a:lnTo>
                <a:lnTo>
                  <a:pt x="0" y="17551"/>
                </a:lnTo>
                <a:lnTo>
                  <a:pt x="1269" y="20802"/>
                </a:lnTo>
                <a:lnTo>
                  <a:pt x="6731" y="26200"/>
                </a:lnTo>
                <a:lnTo>
                  <a:pt x="9906" y="27546"/>
                </a:lnTo>
                <a:lnTo>
                  <a:pt x="17525" y="27546"/>
                </a:lnTo>
                <a:lnTo>
                  <a:pt x="20700" y="26200"/>
                </a:lnTo>
                <a:lnTo>
                  <a:pt x="26162" y="20802"/>
                </a:lnTo>
                <a:lnTo>
                  <a:pt x="27431" y="17551"/>
                </a:lnTo>
                <a:lnTo>
                  <a:pt x="27431" y="9944"/>
                </a:lnTo>
                <a:lnTo>
                  <a:pt x="26162" y="6705"/>
                </a:lnTo>
                <a:lnTo>
                  <a:pt x="20700" y="13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" name="object 80">
            <a:extLst>
              <a:ext uri="{FF2B5EF4-FFF2-40B4-BE49-F238E27FC236}">
                <a16:creationId xmlns="" xmlns:a16="http://schemas.microsoft.com/office/drawing/2014/main" id="{0090DA45-F5BB-4D69-AF09-C4AB18BC3ACF}"/>
              </a:ext>
            </a:extLst>
          </p:cNvPr>
          <p:cNvSpPr/>
          <p:nvPr/>
        </p:nvSpPr>
        <p:spPr>
          <a:xfrm>
            <a:off x="1895621" y="5785818"/>
            <a:ext cx="1350498" cy="288631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0" name="object 81">
            <a:extLst>
              <a:ext uri="{FF2B5EF4-FFF2-40B4-BE49-F238E27FC236}">
                <a16:creationId xmlns="" xmlns:a16="http://schemas.microsoft.com/office/drawing/2014/main" id="{12231641-3A2B-443C-A68C-A827C12A1EDA}"/>
              </a:ext>
            </a:extLst>
          </p:cNvPr>
          <p:cNvGrpSpPr/>
          <p:nvPr/>
        </p:nvGrpSpPr>
        <p:grpSpPr>
          <a:xfrm>
            <a:off x="340369" y="5185985"/>
            <a:ext cx="1004668" cy="1070164"/>
            <a:chOff x="368733" y="5332401"/>
            <a:chExt cx="1088390" cy="1088390"/>
          </a:xfrm>
        </p:grpSpPr>
        <p:sp>
          <p:nvSpPr>
            <p:cNvPr id="81" name="object 82">
              <a:extLst>
                <a:ext uri="{FF2B5EF4-FFF2-40B4-BE49-F238E27FC236}">
                  <a16:creationId xmlns="" xmlns:a16="http://schemas.microsoft.com/office/drawing/2014/main" id="{0B924650-9E6C-4AFA-9B15-E10B24AC942B}"/>
                </a:ext>
              </a:extLst>
            </p:cNvPr>
            <p:cNvSpPr/>
            <p:nvPr/>
          </p:nvSpPr>
          <p:spPr>
            <a:xfrm>
              <a:off x="368733" y="5332401"/>
              <a:ext cx="1088298" cy="1088298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object 83">
              <a:extLst>
                <a:ext uri="{FF2B5EF4-FFF2-40B4-BE49-F238E27FC236}">
                  <a16:creationId xmlns="" xmlns:a16="http://schemas.microsoft.com/office/drawing/2014/main" id="{ECF1EA20-BE0B-4BC2-8121-FF1A854F9194}"/>
                </a:ext>
              </a:extLst>
            </p:cNvPr>
            <p:cNvSpPr/>
            <p:nvPr/>
          </p:nvSpPr>
          <p:spPr>
            <a:xfrm>
              <a:off x="477012" y="5440680"/>
              <a:ext cx="876300" cy="876300"/>
            </a:xfrm>
            <a:custGeom>
              <a:avLst/>
              <a:gdLst/>
              <a:ahLst/>
              <a:cxnLst/>
              <a:rect l="l" t="t" r="r" b="b"/>
              <a:pathLst>
                <a:path w="876300" h="876300">
                  <a:moveTo>
                    <a:pt x="438150" y="0"/>
                  </a:moveTo>
                  <a:lnTo>
                    <a:pt x="390408" y="2570"/>
                  </a:lnTo>
                  <a:lnTo>
                    <a:pt x="344155" y="10105"/>
                  </a:lnTo>
                  <a:lnTo>
                    <a:pt x="299659" y="22336"/>
                  </a:lnTo>
                  <a:lnTo>
                    <a:pt x="257187" y="38997"/>
                  </a:lnTo>
                  <a:lnTo>
                    <a:pt x="217006" y="59819"/>
                  </a:lnTo>
                  <a:lnTo>
                    <a:pt x="179383" y="84536"/>
                  </a:lnTo>
                  <a:lnTo>
                    <a:pt x="144585" y="112881"/>
                  </a:lnTo>
                  <a:lnTo>
                    <a:pt x="112881" y="144585"/>
                  </a:lnTo>
                  <a:lnTo>
                    <a:pt x="84536" y="179383"/>
                  </a:lnTo>
                  <a:lnTo>
                    <a:pt x="59819" y="217006"/>
                  </a:lnTo>
                  <a:lnTo>
                    <a:pt x="38997" y="257187"/>
                  </a:lnTo>
                  <a:lnTo>
                    <a:pt x="22336" y="299659"/>
                  </a:lnTo>
                  <a:lnTo>
                    <a:pt x="10105" y="344155"/>
                  </a:lnTo>
                  <a:lnTo>
                    <a:pt x="2570" y="390408"/>
                  </a:lnTo>
                  <a:lnTo>
                    <a:pt x="0" y="438150"/>
                  </a:lnTo>
                  <a:lnTo>
                    <a:pt x="2570" y="485891"/>
                  </a:lnTo>
                  <a:lnTo>
                    <a:pt x="10105" y="532144"/>
                  </a:lnTo>
                  <a:lnTo>
                    <a:pt x="22336" y="576640"/>
                  </a:lnTo>
                  <a:lnTo>
                    <a:pt x="38997" y="619112"/>
                  </a:lnTo>
                  <a:lnTo>
                    <a:pt x="59819" y="659293"/>
                  </a:lnTo>
                  <a:lnTo>
                    <a:pt x="84536" y="696916"/>
                  </a:lnTo>
                  <a:lnTo>
                    <a:pt x="112881" y="731714"/>
                  </a:lnTo>
                  <a:lnTo>
                    <a:pt x="144585" y="763418"/>
                  </a:lnTo>
                  <a:lnTo>
                    <a:pt x="179383" y="791763"/>
                  </a:lnTo>
                  <a:lnTo>
                    <a:pt x="217006" y="816480"/>
                  </a:lnTo>
                  <a:lnTo>
                    <a:pt x="257187" y="837302"/>
                  </a:lnTo>
                  <a:lnTo>
                    <a:pt x="299659" y="853963"/>
                  </a:lnTo>
                  <a:lnTo>
                    <a:pt x="344155" y="866194"/>
                  </a:lnTo>
                  <a:lnTo>
                    <a:pt x="390408" y="873729"/>
                  </a:lnTo>
                  <a:lnTo>
                    <a:pt x="438150" y="876300"/>
                  </a:lnTo>
                  <a:lnTo>
                    <a:pt x="485891" y="873729"/>
                  </a:lnTo>
                  <a:lnTo>
                    <a:pt x="532144" y="866194"/>
                  </a:lnTo>
                  <a:lnTo>
                    <a:pt x="576640" y="853963"/>
                  </a:lnTo>
                  <a:lnTo>
                    <a:pt x="619112" y="837302"/>
                  </a:lnTo>
                  <a:lnTo>
                    <a:pt x="659293" y="816480"/>
                  </a:lnTo>
                  <a:lnTo>
                    <a:pt x="696916" y="791763"/>
                  </a:lnTo>
                  <a:lnTo>
                    <a:pt x="731714" y="763418"/>
                  </a:lnTo>
                  <a:lnTo>
                    <a:pt x="763418" y="731714"/>
                  </a:lnTo>
                  <a:lnTo>
                    <a:pt x="791763" y="696916"/>
                  </a:lnTo>
                  <a:lnTo>
                    <a:pt x="816480" y="659293"/>
                  </a:lnTo>
                  <a:lnTo>
                    <a:pt x="837302" y="619112"/>
                  </a:lnTo>
                  <a:lnTo>
                    <a:pt x="853963" y="576640"/>
                  </a:lnTo>
                  <a:lnTo>
                    <a:pt x="866194" y="532144"/>
                  </a:lnTo>
                  <a:lnTo>
                    <a:pt x="873729" y="485891"/>
                  </a:lnTo>
                  <a:lnTo>
                    <a:pt x="876300" y="438150"/>
                  </a:lnTo>
                  <a:lnTo>
                    <a:pt x="873729" y="390408"/>
                  </a:lnTo>
                  <a:lnTo>
                    <a:pt x="866194" y="344155"/>
                  </a:lnTo>
                  <a:lnTo>
                    <a:pt x="853963" y="299659"/>
                  </a:lnTo>
                  <a:lnTo>
                    <a:pt x="837302" y="257187"/>
                  </a:lnTo>
                  <a:lnTo>
                    <a:pt x="816480" y="217006"/>
                  </a:lnTo>
                  <a:lnTo>
                    <a:pt x="791763" y="179383"/>
                  </a:lnTo>
                  <a:lnTo>
                    <a:pt x="763418" y="144585"/>
                  </a:lnTo>
                  <a:lnTo>
                    <a:pt x="731714" y="112881"/>
                  </a:lnTo>
                  <a:lnTo>
                    <a:pt x="696916" y="84536"/>
                  </a:lnTo>
                  <a:lnTo>
                    <a:pt x="659293" y="59819"/>
                  </a:lnTo>
                  <a:lnTo>
                    <a:pt x="619112" y="38997"/>
                  </a:lnTo>
                  <a:lnTo>
                    <a:pt x="576640" y="22336"/>
                  </a:lnTo>
                  <a:lnTo>
                    <a:pt x="532144" y="10105"/>
                  </a:lnTo>
                  <a:lnTo>
                    <a:pt x="485891" y="2570"/>
                  </a:lnTo>
                  <a:lnTo>
                    <a:pt x="438150" y="0"/>
                  </a:lnTo>
                  <a:close/>
                </a:path>
              </a:pathLst>
            </a:custGeom>
            <a:solidFill>
              <a:srgbClr val="002169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object 84">
              <a:extLst>
                <a:ext uri="{FF2B5EF4-FFF2-40B4-BE49-F238E27FC236}">
                  <a16:creationId xmlns="" xmlns:a16="http://schemas.microsoft.com/office/drawing/2014/main" id="{3D14BA09-AF6B-4AB0-A53A-4AD18093C0AC}"/>
                </a:ext>
              </a:extLst>
            </p:cNvPr>
            <p:cNvSpPr/>
            <p:nvPr/>
          </p:nvSpPr>
          <p:spPr>
            <a:xfrm>
              <a:off x="541020" y="5504688"/>
              <a:ext cx="749935" cy="749935"/>
            </a:xfrm>
            <a:custGeom>
              <a:avLst/>
              <a:gdLst/>
              <a:ahLst/>
              <a:cxnLst/>
              <a:rect l="l" t="t" r="r" b="b"/>
              <a:pathLst>
                <a:path w="749935" h="749935">
                  <a:moveTo>
                    <a:pt x="374904" y="0"/>
                  </a:moveTo>
                  <a:lnTo>
                    <a:pt x="327877" y="2921"/>
                  </a:lnTo>
                  <a:lnTo>
                    <a:pt x="282594" y="11450"/>
                  </a:lnTo>
                  <a:lnTo>
                    <a:pt x="239405" y="25236"/>
                  </a:lnTo>
                  <a:lnTo>
                    <a:pt x="198662" y="43926"/>
                  </a:lnTo>
                  <a:lnTo>
                    <a:pt x="160715" y="67171"/>
                  </a:lnTo>
                  <a:lnTo>
                    <a:pt x="125917" y="94619"/>
                  </a:lnTo>
                  <a:lnTo>
                    <a:pt x="94619" y="125917"/>
                  </a:lnTo>
                  <a:lnTo>
                    <a:pt x="67171" y="160715"/>
                  </a:lnTo>
                  <a:lnTo>
                    <a:pt x="43926" y="198662"/>
                  </a:lnTo>
                  <a:lnTo>
                    <a:pt x="25236" y="239405"/>
                  </a:lnTo>
                  <a:lnTo>
                    <a:pt x="11450" y="282594"/>
                  </a:lnTo>
                  <a:lnTo>
                    <a:pt x="2921" y="327877"/>
                  </a:lnTo>
                  <a:lnTo>
                    <a:pt x="0" y="374903"/>
                  </a:lnTo>
                  <a:lnTo>
                    <a:pt x="2921" y="421930"/>
                  </a:lnTo>
                  <a:lnTo>
                    <a:pt x="11450" y="467213"/>
                  </a:lnTo>
                  <a:lnTo>
                    <a:pt x="25236" y="510402"/>
                  </a:lnTo>
                  <a:lnTo>
                    <a:pt x="43926" y="551145"/>
                  </a:lnTo>
                  <a:lnTo>
                    <a:pt x="67171" y="589092"/>
                  </a:lnTo>
                  <a:lnTo>
                    <a:pt x="94619" y="623890"/>
                  </a:lnTo>
                  <a:lnTo>
                    <a:pt x="125917" y="655188"/>
                  </a:lnTo>
                  <a:lnTo>
                    <a:pt x="160715" y="682636"/>
                  </a:lnTo>
                  <a:lnTo>
                    <a:pt x="198662" y="705881"/>
                  </a:lnTo>
                  <a:lnTo>
                    <a:pt x="239405" y="724571"/>
                  </a:lnTo>
                  <a:lnTo>
                    <a:pt x="282594" y="738357"/>
                  </a:lnTo>
                  <a:lnTo>
                    <a:pt x="327877" y="746886"/>
                  </a:lnTo>
                  <a:lnTo>
                    <a:pt x="374904" y="749808"/>
                  </a:lnTo>
                  <a:lnTo>
                    <a:pt x="421930" y="746886"/>
                  </a:lnTo>
                  <a:lnTo>
                    <a:pt x="467213" y="738357"/>
                  </a:lnTo>
                  <a:lnTo>
                    <a:pt x="510402" y="724571"/>
                  </a:lnTo>
                  <a:lnTo>
                    <a:pt x="551145" y="705881"/>
                  </a:lnTo>
                  <a:lnTo>
                    <a:pt x="589092" y="682636"/>
                  </a:lnTo>
                  <a:lnTo>
                    <a:pt x="623890" y="655188"/>
                  </a:lnTo>
                  <a:lnTo>
                    <a:pt x="655188" y="623890"/>
                  </a:lnTo>
                  <a:lnTo>
                    <a:pt x="682636" y="589092"/>
                  </a:lnTo>
                  <a:lnTo>
                    <a:pt x="705881" y="551145"/>
                  </a:lnTo>
                  <a:lnTo>
                    <a:pt x="724571" y="510402"/>
                  </a:lnTo>
                  <a:lnTo>
                    <a:pt x="738357" y="467213"/>
                  </a:lnTo>
                  <a:lnTo>
                    <a:pt x="746886" y="421930"/>
                  </a:lnTo>
                  <a:lnTo>
                    <a:pt x="749808" y="374903"/>
                  </a:lnTo>
                  <a:lnTo>
                    <a:pt x="746886" y="327877"/>
                  </a:lnTo>
                  <a:lnTo>
                    <a:pt x="738357" y="282594"/>
                  </a:lnTo>
                  <a:lnTo>
                    <a:pt x="724571" y="239405"/>
                  </a:lnTo>
                  <a:lnTo>
                    <a:pt x="705881" y="198662"/>
                  </a:lnTo>
                  <a:lnTo>
                    <a:pt x="682636" y="160715"/>
                  </a:lnTo>
                  <a:lnTo>
                    <a:pt x="655188" y="125917"/>
                  </a:lnTo>
                  <a:lnTo>
                    <a:pt x="623890" y="94619"/>
                  </a:lnTo>
                  <a:lnTo>
                    <a:pt x="589092" y="67171"/>
                  </a:lnTo>
                  <a:lnTo>
                    <a:pt x="551145" y="43926"/>
                  </a:lnTo>
                  <a:lnTo>
                    <a:pt x="510402" y="25236"/>
                  </a:lnTo>
                  <a:lnTo>
                    <a:pt x="467213" y="11450"/>
                  </a:lnTo>
                  <a:lnTo>
                    <a:pt x="421930" y="2921"/>
                  </a:lnTo>
                  <a:lnTo>
                    <a:pt x="3749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object 85">
              <a:extLst>
                <a:ext uri="{FF2B5EF4-FFF2-40B4-BE49-F238E27FC236}">
                  <a16:creationId xmlns="" xmlns:a16="http://schemas.microsoft.com/office/drawing/2014/main" id="{4471ADBA-9FFC-4232-B4E0-BD743D3F4250}"/>
                </a:ext>
              </a:extLst>
            </p:cNvPr>
            <p:cNvSpPr/>
            <p:nvPr/>
          </p:nvSpPr>
          <p:spPr>
            <a:xfrm>
              <a:off x="541020" y="5504688"/>
              <a:ext cx="749935" cy="749935"/>
            </a:xfrm>
            <a:custGeom>
              <a:avLst/>
              <a:gdLst/>
              <a:ahLst/>
              <a:cxnLst/>
              <a:rect l="l" t="t" r="r" b="b"/>
              <a:pathLst>
                <a:path w="749935" h="749935">
                  <a:moveTo>
                    <a:pt x="0" y="374903"/>
                  </a:moveTo>
                  <a:lnTo>
                    <a:pt x="2921" y="327877"/>
                  </a:lnTo>
                  <a:lnTo>
                    <a:pt x="11450" y="282594"/>
                  </a:lnTo>
                  <a:lnTo>
                    <a:pt x="25236" y="239405"/>
                  </a:lnTo>
                  <a:lnTo>
                    <a:pt x="43926" y="198662"/>
                  </a:lnTo>
                  <a:lnTo>
                    <a:pt x="67171" y="160715"/>
                  </a:lnTo>
                  <a:lnTo>
                    <a:pt x="94619" y="125917"/>
                  </a:lnTo>
                  <a:lnTo>
                    <a:pt x="125917" y="94619"/>
                  </a:lnTo>
                  <a:lnTo>
                    <a:pt x="160715" y="67171"/>
                  </a:lnTo>
                  <a:lnTo>
                    <a:pt x="198662" y="43926"/>
                  </a:lnTo>
                  <a:lnTo>
                    <a:pt x="239405" y="25236"/>
                  </a:lnTo>
                  <a:lnTo>
                    <a:pt x="282594" y="11450"/>
                  </a:lnTo>
                  <a:lnTo>
                    <a:pt x="327877" y="2921"/>
                  </a:lnTo>
                  <a:lnTo>
                    <a:pt x="374904" y="0"/>
                  </a:lnTo>
                  <a:lnTo>
                    <a:pt x="421930" y="2921"/>
                  </a:lnTo>
                  <a:lnTo>
                    <a:pt x="467213" y="11450"/>
                  </a:lnTo>
                  <a:lnTo>
                    <a:pt x="510402" y="25236"/>
                  </a:lnTo>
                  <a:lnTo>
                    <a:pt x="551145" y="43926"/>
                  </a:lnTo>
                  <a:lnTo>
                    <a:pt x="589092" y="67171"/>
                  </a:lnTo>
                  <a:lnTo>
                    <a:pt x="623890" y="94619"/>
                  </a:lnTo>
                  <a:lnTo>
                    <a:pt x="655188" y="125917"/>
                  </a:lnTo>
                  <a:lnTo>
                    <a:pt x="682636" y="160715"/>
                  </a:lnTo>
                  <a:lnTo>
                    <a:pt x="705881" y="198662"/>
                  </a:lnTo>
                  <a:lnTo>
                    <a:pt x="724571" y="239405"/>
                  </a:lnTo>
                  <a:lnTo>
                    <a:pt x="738357" y="282594"/>
                  </a:lnTo>
                  <a:lnTo>
                    <a:pt x="746886" y="327877"/>
                  </a:lnTo>
                  <a:lnTo>
                    <a:pt x="749808" y="374903"/>
                  </a:lnTo>
                  <a:lnTo>
                    <a:pt x="746886" y="421930"/>
                  </a:lnTo>
                  <a:lnTo>
                    <a:pt x="738357" y="467213"/>
                  </a:lnTo>
                  <a:lnTo>
                    <a:pt x="724571" y="510402"/>
                  </a:lnTo>
                  <a:lnTo>
                    <a:pt x="705881" y="551145"/>
                  </a:lnTo>
                  <a:lnTo>
                    <a:pt x="682636" y="589092"/>
                  </a:lnTo>
                  <a:lnTo>
                    <a:pt x="655188" y="623890"/>
                  </a:lnTo>
                  <a:lnTo>
                    <a:pt x="623890" y="655188"/>
                  </a:lnTo>
                  <a:lnTo>
                    <a:pt x="589092" y="682636"/>
                  </a:lnTo>
                  <a:lnTo>
                    <a:pt x="551145" y="705881"/>
                  </a:lnTo>
                  <a:lnTo>
                    <a:pt x="510402" y="724571"/>
                  </a:lnTo>
                  <a:lnTo>
                    <a:pt x="467213" y="738357"/>
                  </a:lnTo>
                  <a:lnTo>
                    <a:pt x="421930" y="746886"/>
                  </a:lnTo>
                  <a:lnTo>
                    <a:pt x="374904" y="749808"/>
                  </a:lnTo>
                  <a:lnTo>
                    <a:pt x="327877" y="746886"/>
                  </a:lnTo>
                  <a:lnTo>
                    <a:pt x="282594" y="738357"/>
                  </a:lnTo>
                  <a:lnTo>
                    <a:pt x="239405" y="724571"/>
                  </a:lnTo>
                  <a:lnTo>
                    <a:pt x="198662" y="705881"/>
                  </a:lnTo>
                  <a:lnTo>
                    <a:pt x="160715" y="682636"/>
                  </a:lnTo>
                  <a:lnTo>
                    <a:pt x="125917" y="655188"/>
                  </a:lnTo>
                  <a:lnTo>
                    <a:pt x="94619" y="623890"/>
                  </a:lnTo>
                  <a:lnTo>
                    <a:pt x="67171" y="589092"/>
                  </a:lnTo>
                  <a:lnTo>
                    <a:pt x="43926" y="551145"/>
                  </a:lnTo>
                  <a:lnTo>
                    <a:pt x="25236" y="510402"/>
                  </a:lnTo>
                  <a:lnTo>
                    <a:pt x="11450" y="467213"/>
                  </a:lnTo>
                  <a:lnTo>
                    <a:pt x="2921" y="421930"/>
                  </a:lnTo>
                  <a:lnTo>
                    <a:pt x="0" y="374903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object 86">
              <a:extLst>
                <a:ext uri="{FF2B5EF4-FFF2-40B4-BE49-F238E27FC236}">
                  <a16:creationId xmlns="" xmlns:a16="http://schemas.microsoft.com/office/drawing/2014/main" id="{81641E2A-9390-4749-ABB3-1D076E12105B}"/>
                </a:ext>
              </a:extLst>
            </p:cNvPr>
            <p:cNvSpPr/>
            <p:nvPr/>
          </p:nvSpPr>
          <p:spPr>
            <a:xfrm>
              <a:off x="648868" y="5815139"/>
              <a:ext cx="535076" cy="140512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6" name="object 87">
            <a:extLst>
              <a:ext uri="{FF2B5EF4-FFF2-40B4-BE49-F238E27FC236}">
                <a16:creationId xmlns="" xmlns:a16="http://schemas.microsoft.com/office/drawing/2014/main" id="{09BC5F21-0CE3-4C82-A70E-DC3EEAFA6A5A}"/>
              </a:ext>
            </a:extLst>
          </p:cNvPr>
          <p:cNvGrpSpPr/>
          <p:nvPr/>
        </p:nvGrpSpPr>
        <p:grpSpPr>
          <a:xfrm>
            <a:off x="6159655" y="1926687"/>
            <a:ext cx="2604868" cy="114259"/>
            <a:chOff x="6672960" y="1801495"/>
            <a:chExt cx="2821940" cy="116205"/>
          </a:xfrm>
        </p:grpSpPr>
        <p:sp>
          <p:nvSpPr>
            <p:cNvPr id="87" name="object 88">
              <a:extLst>
                <a:ext uri="{FF2B5EF4-FFF2-40B4-BE49-F238E27FC236}">
                  <a16:creationId xmlns="" xmlns:a16="http://schemas.microsoft.com/office/drawing/2014/main" id="{E9019344-6633-4446-B2EC-0E6F12285433}"/>
                </a:ext>
              </a:extLst>
            </p:cNvPr>
            <p:cNvSpPr/>
            <p:nvPr/>
          </p:nvSpPr>
          <p:spPr>
            <a:xfrm>
              <a:off x="6672961" y="1801494"/>
              <a:ext cx="233045" cy="102870"/>
            </a:xfrm>
            <a:custGeom>
              <a:avLst/>
              <a:gdLst/>
              <a:ahLst/>
              <a:cxnLst/>
              <a:rect l="l" t="t" r="r" b="b"/>
              <a:pathLst>
                <a:path w="233045" h="102869">
                  <a:moveTo>
                    <a:pt x="38481" y="19939"/>
                  </a:moveTo>
                  <a:lnTo>
                    <a:pt x="36576" y="14097"/>
                  </a:lnTo>
                  <a:lnTo>
                    <a:pt x="23495" y="17145"/>
                  </a:lnTo>
                  <a:lnTo>
                    <a:pt x="22352" y="3429"/>
                  </a:lnTo>
                  <a:lnTo>
                    <a:pt x="16129" y="3429"/>
                  </a:lnTo>
                  <a:lnTo>
                    <a:pt x="14986" y="17272"/>
                  </a:lnTo>
                  <a:lnTo>
                    <a:pt x="2032" y="14097"/>
                  </a:lnTo>
                  <a:lnTo>
                    <a:pt x="0" y="19939"/>
                  </a:lnTo>
                  <a:lnTo>
                    <a:pt x="12446" y="25019"/>
                  </a:lnTo>
                  <a:lnTo>
                    <a:pt x="5207" y="36957"/>
                  </a:lnTo>
                  <a:lnTo>
                    <a:pt x="10287" y="40640"/>
                  </a:lnTo>
                  <a:lnTo>
                    <a:pt x="19304" y="29718"/>
                  </a:lnTo>
                  <a:lnTo>
                    <a:pt x="28321" y="40640"/>
                  </a:lnTo>
                  <a:lnTo>
                    <a:pt x="33274" y="36957"/>
                  </a:lnTo>
                  <a:lnTo>
                    <a:pt x="26035" y="25019"/>
                  </a:lnTo>
                  <a:lnTo>
                    <a:pt x="38481" y="19939"/>
                  </a:lnTo>
                  <a:close/>
                </a:path>
                <a:path w="233045" h="102869">
                  <a:moveTo>
                    <a:pt x="108331" y="10414"/>
                  </a:moveTo>
                  <a:lnTo>
                    <a:pt x="83693" y="10414"/>
                  </a:lnTo>
                  <a:lnTo>
                    <a:pt x="83693" y="0"/>
                  </a:lnTo>
                  <a:lnTo>
                    <a:pt x="74295" y="0"/>
                  </a:lnTo>
                  <a:lnTo>
                    <a:pt x="74295" y="10414"/>
                  </a:lnTo>
                  <a:lnTo>
                    <a:pt x="49530" y="10414"/>
                  </a:lnTo>
                  <a:lnTo>
                    <a:pt x="49530" y="17399"/>
                  </a:lnTo>
                  <a:lnTo>
                    <a:pt x="108331" y="17399"/>
                  </a:lnTo>
                  <a:lnTo>
                    <a:pt x="108331" y="10414"/>
                  </a:lnTo>
                  <a:close/>
                </a:path>
                <a:path w="233045" h="102869">
                  <a:moveTo>
                    <a:pt x="112141" y="64389"/>
                  </a:moveTo>
                  <a:lnTo>
                    <a:pt x="111760" y="60452"/>
                  </a:lnTo>
                  <a:lnTo>
                    <a:pt x="111506" y="57658"/>
                  </a:lnTo>
                  <a:lnTo>
                    <a:pt x="107061" y="58420"/>
                  </a:lnTo>
                  <a:lnTo>
                    <a:pt x="97790" y="59436"/>
                  </a:lnTo>
                  <a:lnTo>
                    <a:pt x="88392" y="60198"/>
                  </a:lnTo>
                  <a:lnTo>
                    <a:pt x="83693" y="60452"/>
                  </a:lnTo>
                  <a:lnTo>
                    <a:pt x="83693" y="53086"/>
                  </a:lnTo>
                  <a:lnTo>
                    <a:pt x="89662" y="52451"/>
                  </a:lnTo>
                  <a:lnTo>
                    <a:pt x="94361" y="50800"/>
                  </a:lnTo>
                  <a:lnTo>
                    <a:pt x="99517" y="46609"/>
                  </a:lnTo>
                  <a:lnTo>
                    <a:pt x="101092" y="45339"/>
                  </a:lnTo>
                  <a:lnTo>
                    <a:pt x="102870" y="41910"/>
                  </a:lnTo>
                  <a:lnTo>
                    <a:pt x="102743" y="32512"/>
                  </a:lnTo>
                  <a:lnTo>
                    <a:pt x="100584" y="28702"/>
                  </a:lnTo>
                  <a:lnTo>
                    <a:pt x="100190" y="28448"/>
                  </a:lnTo>
                  <a:lnTo>
                    <a:pt x="96266" y="25908"/>
                  </a:lnTo>
                  <a:lnTo>
                    <a:pt x="93980" y="24460"/>
                  </a:lnTo>
                  <a:lnTo>
                    <a:pt x="93980" y="34671"/>
                  </a:lnTo>
                  <a:lnTo>
                    <a:pt x="93980" y="40259"/>
                  </a:lnTo>
                  <a:lnTo>
                    <a:pt x="78994" y="46609"/>
                  </a:lnTo>
                  <a:lnTo>
                    <a:pt x="74295" y="46482"/>
                  </a:lnTo>
                  <a:lnTo>
                    <a:pt x="70612" y="45720"/>
                  </a:lnTo>
                  <a:lnTo>
                    <a:pt x="67945" y="44196"/>
                  </a:lnTo>
                  <a:lnTo>
                    <a:pt x="65278" y="42545"/>
                  </a:lnTo>
                  <a:lnTo>
                    <a:pt x="64008" y="40259"/>
                  </a:lnTo>
                  <a:lnTo>
                    <a:pt x="64008" y="34671"/>
                  </a:lnTo>
                  <a:lnTo>
                    <a:pt x="65278" y="32512"/>
                  </a:lnTo>
                  <a:lnTo>
                    <a:pt x="70612" y="29210"/>
                  </a:lnTo>
                  <a:lnTo>
                    <a:pt x="74295" y="28448"/>
                  </a:lnTo>
                  <a:lnTo>
                    <a:pt x="83566" y="28448"/>
                  </a:lnTo>
                  <a:lnTo>
                    <a:pt x="87249" y="29210"/>
                  </a:lnTo>
                  <a:lnTo>
                    <a:pt x="92583" y="32512"/>
                  </a:lnTo>
                  <a:lnTo>
                    <a:pt x="93980" y="34671"/>
                  </a:lnTo>
                  <a:lnTo>
                    <a:pt x="93980" y="24460"/>
                  </a:lnTo>
                  <a:lnTo>
                    <a:pt x="92075" y="23241"/>
                  </a:lnTo>
                  <a:lnTo>
                    <a:pt x="86233" y="21844"/>
                  </a:lnTo>
                  <a:lnTo>
                    <a:pt x="78994" y="21717"/>
                  </a:lnTo>
                  <a:lnTo>
                    <a:pt x="71755" y="21844"/>
                  </a:lnTo>
                  <a:lnTo>
                    <a:pt x="65913" y="23241"/>
                  </a:lnTo>
                  <a:lnTo>
                    <a:pt x="61595" y="25908"/>
                  </a:lnTo>
                  <a:lnTo>
                    <a:pt x="57277" y="28702"/>
                  </a:lnTo>
                  <a:lnTo>
                    <a:pt x="55118" y="32512"/>
                  </a:lnTo>
                  <a:lnTo>
                    <a:pt x="55118" y="41910"/>
                  </a:lnTo>
                  <a:lnTo>
                    <a:pt x="56769" y="45466"/>
                  </a:lnTo>
                  <a:lnTo>
                    <a:pt x="63627" y="50800"/>
                  </a:lnTo>
                  <a:lnTo>
                    <a:pt x="68326" y="52451"/>
                  </a:lnTo>
                  <a:lnTo>
                    <a:pt x="74295" y="53086"/>
                  </a:lnTo>
                  <a:lnTo>
                    <a:pt x="74295" y="60833"/>
                  </a:lnTo>
                  <a:lnTo>
                    <a:pt x="69342" y="61087"/>
                  </a:lnTo>
                  <a:lnTo>
                    <a:pt x="64643" y="61087"/>
                  </a:lnTo>
                  <a:lnTo>
                    <a:pt x="55372" y="61341"/>
                  </a:lnTo>
                  <a:lnTo>
                    <a:pt x="46990" y="61341"/>
                  </a:lnTo>
                  <a:lnTo>
                    <a:pt x="48006" y="68834"/>
                  </a:lnTo>
                  <a:lnTo>
                    <a:pt x="53975" y="68834"/>
                  </a:lnTo>
                  <a:lnTo>
                    <a:pt x="67691" y="68580"/>
                  </a:lnTo>
                  <a:lnTo>
                    <a:pt x="74930" y="68326"/>
                  </a:lnTo>
                  <a:lnTo>
                    <a:pt x="82296" y="67945"/>
                  </a:lnTo>
                  <a:lnTo>
                    <a:pt x="97409" y="66675"/>
                  </a:lnTo>
                  <a:lnTo>
                    <a:pt x="104902" y="65659"/>
                  </a:lnTo>
                  <a:lnTo>
                    <a:pt x="112141" y="64389"/>
                  </a:lnTo>
                  <a:close/>
                </a:path>
                <a:path w="233045" h="102869">
                  <a:moveTo>
                    <a:pt x="130556" y="92964"/>
                  </a:moveTo>
                  <a:lnTo>
                    <a:pt x="71501" y="92964"/>
                  </a:lnTo>
                  <a:lnTo>
                    <a:pt x="71501" y="75311"/>
                  </a:lnTo>
                  <a:lnTo>
                    <a:pt x="62103" y="75311"/>
                  </a:lnTo>
                  <a:lnTo>
                    <a:pt x="62103" y="100584"/>
                  </a:lnTo>
                  <a:lnTo>
                    <a:pt x="130556" y="100584"/>
                  </a:lnTo>
                  <a:lnTo>
                    <a:pt x="130556" y="92964"/>
                  </a:lnTo>
                  <a:close/>
                </a:path>
                <a:path w="233045" h="102869">
                  <a:moveTo>
                    <a:pt x="141986" y="36195"/>
                  </a:moveTo>
                  <a:lnTo>
                    <a:pt x="126873" y="36195"/>
                  </a:lnTo>
                  <a:lnTo>
                    <a:pt x="126873" y="381"/>
                  </a:lnTo>
                  <a:lnTo>
                    <a:pt x="117475" y="381"/>
                  </a:lnTo>
                  <a:lnTo>
                    <a:pt x="117475" y="80645"/>
                  </a:lnTo>
                  <a:lnTo>
                    <a:pt x="126873" y="80645"/>
                  </a:lnTo>
                  <a:lnTo>
                    <a:pt x="126873" y="43942"/>
                  </a:lnTo>
                  <a:lnTo>
                    <a:pt x="141986" y="43942"/>
                  </a:lnTo>
                  <a:lnTo>
                    <a:pt x="141986" y="36195"/>
                  </a:lnTo>
                  <a:close/>
                </a:path>
                <a:path w="233045" h="102869">
                  <a:moveTo>
                    <a:pt x="232537" y="508"/>
                  </a:moveTo>
                  <a:lnTo>
                    <a:pt x="223012" y="508"/>
                  </a:lnTo>
                  <a:lnTo>
                    <a:pt x="223012" y="19304"/>
                  </a:lnTo>
                  <a:lnTo>
                    <a:pt x="199771" y="19304"/>
                  </a:lnTo>
                  <a:lnTo>
                    <a:pt x="200152" y="17526"/>
                  </a:lnTo>
                  <a:lnTo>
                    <a:pt x="200914" y="11938"/>
                  </a:lnTo>
                  <a:lnTo>
                    <a:pt x="200914" y="8128"/>
                  </a:lnTo>
                  <a:lnTo>
                    <a:pt x="154686" y="8128"/>
                  </a:lnTo>
                  <a:lnTo>
                    <a:pt x="154686" y="15748"/>
                  </a:lnTo>
                  <a:lnTo>
                    <a:pt x="190754" y="15748"/>
                  </a:lnTo>
                  <a:lnTo>
                    <a:pt x="189484" y="22199"/>
                  </a:lnTo>
                  <a:lnTo>
                    <a:pt x="158115" y="51320"/>
                  </a:lnTo>
                  <a:lnTo>
                    <a:pt x="149352" y="54356"/>
                  </a:lnTo>
                  <a:lnTo>
                    <a:pt x="153162" y="61722"/>
                  </a:lnTo>
                  <a:lnTo>
                    <a:pt x="190792" y="38442"/>
                  </a:lnTo>
                  <a:lnTo>
                    <a:pt x="197358" y="26924"/>
                  </a:lnTo>
                  <a:lnTo>
                    <a:pt x="223012" y="26924"/>
                  </a:lnTo>
                  <a:lnTo>
                    <a:pt x="223012" y="40640"/>
                  </a:lnTo>
                  <a:lnTo>
                    <a:pt x="196215" y="40640"/>
                  </a:lnTo>
                  <a:lnTo>
                    <a:pt x="196215" y="48260"/>
                  </a:lnTo>
                  <a:lnTo>
                    <a:pt x="223012" y="48260"/>
                  </a:lnTo>
                  <a:lnTo>
                    <a:pt x="223012" y="61722"/>
                  </a:lnTo>
                  <a:lnTo>
                    <a:pt x="232537" y="61722"/>
                  </a:lnTo>
                  <a:lnTo>
                    <a:pt x="232537" y="26924"/>
                  </a:lnTo>
                  <a:lnTo>
                    <a:pt x="232537" y="19304"/>
                  </a:lnTo>
                  <a:lnTo>
                    <a:pt x="232537" y="508"/>
                  </a:lnTo>
                  <a:close/>
                </a:path>
                <a:path w="233045" h="102869">
                  <a:moveTo>
                    <a:pt x="232791" y="76454"/>
                  </a:moveTo>
                  <a:lnTo>
                    <a:pt x="229743" y="71628"/>
                  </a:lnTo>
                  <a:lnTo>
                    <a:pt x="227520" y="70358"/>
                  </a:lnTo>
                  <a:lnTo>
                    <a:pt x="223774" y="68199"/>
                  </a:lnTo>
                  <a:lnTo>
                    <a:pt x="223647" y="68135"/>
                  </a:lnTo>
                  <a:lnTo>
                    <a:pt x="223647" y="78867"/>
                  </a:lnTo>
                  <a:lnTo>
                    <a:pt x="223647" y="86614"/>
                  </a:lnTo>
                  <a:lnTo>
                    <a:pt x="221361" y="89662"/>
                  </a:lnTo>
                  <a:lnTo>
                    <a:pt x="217043" y="91821"/>
                  </a:lnTo>
                  <a:lnTo>
                    <a:pt x="212598" y="93980"/>
                  </a:lnTo>
                  <a:lnTo>
                    <a:pt x="206629" y="95123"/>
                  </a:lnTo>
                  <a:lnTo>
                    <a:pt x="191389" y="95123"/>
                  </a:lnTo>
                  <a:lnTo>
                    <a:pt x="185420" y="93980"/>
                  </a:lnTo>
                  <a:lnTo>
                    <a:pt x="180975" y="91821"/>
                  </a:lnTo>
                  <a:lnTo>
                    <a:pt x="176657" y="89662"/>
                  </a:lnTo>
                  <a:lnTo>
                    <a:pt x="174371" y="86614"/>
                  </a:lnTo>
                  <a:lnTo>
                    <a:pt x="174371" y="78867"/>
                  </a:lnTo>
                  <a:lnTo>
                    <a:pt x="176657" y="75819"/>
                  </a:lnTo>
                  <a:lnTo>
                    <a:pt x="180975" y="73660"/>
                  </a:lnTo>
                  <a:lnTo>
                    <a:pt x="185420" y="71501"/>
                  </a:lnTo>
                  <a:lnTo>
                    <a:pt x="191389" y="70358"/>
                  </a:lnTo>
                  <a:lnTo>
                    <a:pt x="206629" y="70358"/>
                  </a:lnTo>
                  <a:lnTo>
                    <a:pt x="212598" y="71501"/>
                  </a:lnTo>
                  <a:lnTo>
                    <a:pt x="217043" y="73660"/>
                  </a:lnTo>
                  <a:lnTo>
                    <a:pt x="221361" y="75819"/>
                  </a:lnTo>
                  <a:lnTo>
                    <a:pt x="223647" y="78867"/>
                  </a:lnTo>
                  <a:lnTo>
                    <a:pt x="223647" y="68135"/>
                  </a:lnTo>
                  <a:lnTo>
                    <a:pt x="217678" y="64770"/>
                  </a:lnTo>
                  <a:lnTo>
                    <a:pt x="209423" y="62992"/>
                  </a:lnTo>
                  <a:lnTo>
                    <a:pt x="199009" y="62865"/>
                  </a:lnTo>
                  <a:lnTo>
                    <a:pt x="188595" y="62992"/>
                  </a:lnTo>
                  <a:lnTo>
                    <a:pt x="165176" y="86614"/>
                  </a:lnTo>
                  <a:lnTo>
                    <a:pt x="165227" y="88900"/>
                  </a:lnTo>
                  <a:lnTo>
                    <a:pt x="168275" y="93726"/>
                  </a:lnTo>
                  <a:lnTo>
                    <a:pt x="180340" y="100711"/>
                  </a:lnTo>
                  <a:lnTo>
                    <a:pt x="188595" y="102362"/>
                  </a:lnTo>
                  <a:lnTo>
                    <a:pt x="199009" y="102489"/>
                  </a:lnTo>
                  <a:lnTo>
                    <a:pt x="209423" y="102362"/>
                  </a:lnTo>
                  <a:lnTo>
                    <a:pt x="217678" y="100711"/>
                  </a:lnTo>
                  <a:lnTo>
                    <a:pt x="227304" y="95123"/>
                  </a:lnTo>
                  <a:lnTo>
                    <a:pt x="229743" y="93726"/>
                  </a:lnTo>
                  <a:lnTo>
                    <a:pt x="232791" y="88900"/>
                  </a:lnTo>
                  <a:lnTo>
                    <a:pt x="232791" y="7645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object 89">
              <a:extLst>
                <a:ext uri="{FF2B5EF4-FFF2-40B4-BE49-F238E27FC236}">
                  <a16:creationId xmlns="" xmlns:a16="http://schemas.microsoft.com/office/drawing/2014/main" id="{66148224-2032-4317-8492-D3C082148C1B}"/>
                </a:ext>
              </a:extLst>
            </p:cNvPr>
            <p:cNvSpPr/>
            <p:nvPr/>
          </p:nvSpPr>
          <p:spPr>
            <a:xfrm>
              <a:off x="6921626" y="1801876"/>
              <a:ext cx="2573274" cy="115824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9" name="object 90">
            <a:extLst>
              <a:ext uri="{FF2B5EF4-FFF2-40B4-BE49-F238E27FC236}">
                <a16:creationId xmlns="" xmlns:a16="http://schemas.microsoft.com/office/drawing/2014/main" id="{3A74C869-91BA-43BC-A55E-5B98B9BAF064}"/>
              </a:ext>
            </a:extLst>
          </p:cNvPr>
          <p:cNvGrpSpPr/>
          <p:nvPr/>
        </p:nvGrpSpPr>
        <p:grpSpPr>
          <a:xfrm>
            <a:off x="4149266" y="2250667"/>
            <a:ext cx="1546274" cy="319052"/>
            <a:chOff x="4495038" y="2152472"/>
            <a:chExt cx="1675130" cy="324485"/>
          </a:xfrm>
        </p:grpSpPr>
        <p:sp>
          <p:nvSpPr>
            <p:cNvPr id="90" name="object 91">
              <a:extLst>
                <a:ext uri="{FF2B5EF4-FFF2-40B4-BE49-F238E27FC236}">
                  <a16:creationId xmlns="" xmlns:a16="http://schemas.microsoft.com/office/drawing/2014/main" id="{9375A9A0-6817-4185-A02B-9BD2CAB5B3B4}"/>
                </a:ext>
              </a:extLst>
            </p:cNvPr>
            <p:cNvSpPr/>
            <p:nvPr/>
          </p:nvSpPr>
          <p:spPr>
            <a:xfrm>
              <a:off x="4958842" y="2152472"/>
              <a:ext cx="530720" cy="263956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object 92">
              <a:extLst>
                <a:ext uri="{FF2B5EF4-FFF2-40B4-BE49-F238E27FC236}">
                  <a16:creationId xmlns="" xmlns:a16="http://schemas.microsoft.com/office/drawing/2014/main" id="{07A73AFB-3ACB-421D-B45E-7A8F4F334CE6}"/>
                </a:ext>
              </a:extLst>
            </p:cNvPr>
            <p:cNvSpPr/>
            <p:nvPr/>
          </p:nvSpPr>
          <p:spPr>
            <a:xfrm>
              <a:off x="5401055" y="2152472"/>
              <a:ext cx="457200" cy="263956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object 93">
              <a:extLst>
                <a:ext uri="{FF2B5EF4-FFF2-40B4-BE49-F238E27FC236}">
                  <a16:creationId xmlns="" xmlns:a16="http://schemas.microsoft.com/office/drawing/2014/main" id="{B3BCC5BA-1CD1-48DC-8EB4-A54DBF90759D}"/>
                </a:ext>
              </a:extLst>
            </p:cNvPr>
            <p:cNvSpPr/>
            <p:nvPr/>
          </p:nvSpPr>
          <p:spPr>
            <a:xfrm>
              <a:off x="4495038" y="2466593"/>
              <a:ext cx="1675130" cy="0"/>
            </a:xfrm>
            <a:custGeom>
              <a:avLst/>
              <a:gdLst/>
              <a:ahLst/>
              <a:cxnLst/>
              <a:rect l="l" t="t" r="r" b="b"/>
              <a:pathLst>
                <a:path w="1675129">
                  <a:moveTo>
                    <a:pt x="0" y="0"/>
                  </a:moveTo>
                  <a:lnTo>
                    <a:pt x="1675002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93" name="object 94">
            <a:extLst>
              <a:ext uri="{FF2B5EF4-FFF2-40B4-BE49-F238E27FC236}">
                <a16:creationId xmlns="" xmlns:a16="http://schemas.microsoft.com/office/drawing/2014/main" id="{61D98A0D-9439-4398-9435-F26933D6CBC9}"/>
              </a:ext>
            </a:extLst>
          </p:cNvPr>
          <p:cNvGrpSpPr/>
          <p:nvPr/>
        </p:nvGrpSpPr>
        <p:grpSpPr>
          <a:xfrm>
            <a:off x="7089882" y="2234067"/>
            <a:ext cx="650631" cy="259736"/>
            <a:chOff x="7680706" y="2134489"/>
            <a:chExt cx="704850" cy="264160"/>
          </a:xfrm>
        </p:grpSpPr>
        <p:sp>
          <p:nvSpPr>
            <p:cNvPr id="94" name="object 95">
              <a:extLst>
                <a:ext uri="{FF2B5EF4-FFF2-40B4-BE49-F238E27FC236}">
                  <a16:creationId xmlns="" xmlns:a16="http://schemas.microsoft.com/office/drawing/2014/main" id="{63064E50-0EA2-4B87-808A-2CDEFEDB9D13}"/>
                </a:ext>
              </a:extLst>
            </p:cNvPr>
            <p:cNvSpPr/>
            <p:nvPr/>
          </p:nvSpPr>
          <p:spPr>
            <a:xfrm>
              <a:off x="7680706" y="2134489"/>
              <a:ext cx="304800" cy="263651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object 96">
              <a:extLst>
                <a:ext uri="{FF2B5EF4-FFF2-40B4-BE49-F238E27FC236}">
                  <a16:creationId xmlns="" xmlns:a16="http://schemas.microsoft.com/office/drawing/2014/main" id="{B203EB68-4528-4D42-AD31-4F9665454545}"/>
                </a:ext>
              </a:extLst>
            </p:cNvPr>
            <p:cNvSpPr/>
            <p:nvPr/>
          </p:nvSpPr>
          <p:spPr>
            <a:xfrm>
              <a:off x="7927594" y="2134489"/>
              <a:ext cx="457657" cy="263651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96" name="object 97">
            <a:extLst>
              <a:ext uri="{FF2B5EF4-FFF2-40B4-BE49-F238E27FC236}">
                <a16:creationId xmlns="" xmlns:a16="http://schemas.microsoft.com/office/drawing/2014/main" id="{897FF29D-E235-43BF-87F6-BC3989A2C799}"/>
              </a:ext>
            </a:extLst>
          </p:cNvPr>
          <p:cNvSpPr txBox="1"/>
          <p:nvPr/>
        </p:nvSpPr>
        <p:spPr>
          <a:xfrm>
            <a:off x="7370776" y="2249072"/>
            <a:ext cx="446062" cy="211266"/>
          </a:xfrm>
          <a:prstGeom prst="rect">
            <a:avLst/>
          </a:prstGeom>
        </p:spPr>
        <p:txBody>
          <a:bodyPr vert="horz" wrap="square" lIns="0" tIns="12309" rIns="0" bIns="0" rtlCol="0">
            <a:spAutoFit/>
          </a:bodyPr>
          <a:lstStyle/>
          <a:p>
            <a:pPr marL="11723" defTabSz="844083" latinLnBrk="1">
              <a:spcBef>
                <a:spcPts val="97"/>
              </a:spcBef>
              <a:tabLst>
                <a:tab pos="378664" algn="l"/>
              </a:tabLst>
            </a:pPr>
            <a:r>
              <a:rPr sz="1292" dirty="0">
                <a:solidFill>
                  <a:prstClr val="black"/>
                </a:solidFill>
                <a:latin typeface="Times New Roman"/>
                <a:cs typeface="Times New Roman"/>
              </a:rPr>
              <a:t>!	!</a:t>
            </a:r>
            <a:endParaRPr sz="1292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97" name="object 98">
            <a:extLst>
              <a:ext uri="{FF2B5EF4-FFF2-40B4-BE49-F238E27FC236}">
                <a16:creationId xmlns="" xmlns:a16="http://schemas.microsoft.com/office/drawing/2014/main" id="{6A8FAB6D-E435-454E-BDFF-F45C0680507A}"/>
              </a:ext>
            </a:extLst>
          </p:cNvPr>
          <p:cNvSpPr/>
          <p:nvPr/>
        </p:nvSpPr>
        <p:spPr>
          <a:xfrm>
            <a:off x="7686586" y="2234067"/>
            <a:ext cx="422031" cy="259236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" name="object 99">
            <a:extLst>
              <a:ext uri="{FF2B5EF4-FFF2-40B4-BE49-F238E27FC236}">
                <a16:creationId xmlns="" xmlns:a16="http://schemas.microsoft.com/office/drawing/2014/main" id="{39C90751-7D33-4C6B-A7D9-6DE23BBCF815}"/>
              </a:ext>
            </a:extLst>
          </p:cNvPr>
          <p:cNvSpPr/>
          <p:nvPr/>
        </p:nvSpPr>
        <p:spPr>
          <a:xfrm>
            <a:off x="4728972" y="3115172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7525" y="0"/>
                </a:moveTo>
                <a:lnTo>
                  <a:pt x="10033" y="0"/>
                </a:lnTo>
                <a:lnTo>
                  <a:pt x="6731" y="1269"/>
                </a:lnTo>
                <a:lnTo>
                  <a:pt x="1397" y="6730"/>
                </a:lnTo>
                <a:lnTo>
                  <a:pt x="0" y="9905"/>
                </a:lnTo>
                <a:lnTo>
                  <a:pt x="0" y="17525"/>
                </a:lnTo>
                <a:lnTo>
                  <a:pt x="1397" y="20827"/>
                </a:lnTo>
                <a:lnTo>
                  <a:pt x="6731" y="26162"/>
                </a:lnTo>
                <a:lnTo>
                  <a:pt x="10033" y="27558"/>
                </a:lnTo>
                <a:lnTo>
                  <a:pt x="17525" y="27558"/>
                </a:lnTo>
                <a:lnTo>
                  <a:pt x="20827" y="26162"/>
                </a:lnTo>
                <a:lnTo>
                  <a:pt x="26162" y="20827"/>
                </a:lnTo>
                <a:lnTo>
                  <a:pt x="27559" y="17525"/>
                </a:lnTo>
                <a:lnTo>
                  <a:pt x="27559" y="9905"/>
                </a:lnTo>
                <a:lnTo>
                  <a:pt x="26162" y="6730"/>
                </a:lnTo>
                <a:lnTo>
                  <a:pt x="20827" y="12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" name="object 100">
            <a:extLst>
              <a:ext uri="{FF2B5EF4-FFF2-40B4-BE49-F238E27FC236}">
                <a16:creationId xmlns="" xmlns:a16="http://schemas.microsoft.com/office/drawing/2014/main" id="{90A9A044-ADDC-47A7-A769-9B84B2575999}"/>
              </a:ext>
            </a:extLst>
          </p:cNvPr>
          <p:cNvSpPr/>
          <p:nvPr/>
        </p:nvSpPr>
        <p:spPr>
          <a:xfrm>
            <a:off x="4814317" y="3056908"/>
            <a:ext cx="442546" cy="124248"/>
          </a:xfrm>
          <a:custGeom>
            <a:avLst/>
            <a:gdLst/>
            <a:ahLst/>
            <a:cxnLst/>
            <a:rect l="l" t="t" r="r" b="b"/>
            <a:pathLst>
              <a:path w="479425" h="126364">
                <a:moveTo>
                  <a:pt x="29971" y="92456"/>
                </a:moveTo>
                <a:lnTo>
                  <a:pt x="18414" y="92456"/>
                </a:lnTo>
                <a:lnTo>
                  <a:pt x="18414" y="123444"/>
                </a:lnTo>
                <a:lnTo>
                  <a:pt x="102488" y="123444"/>
                </a:lnTo>
                <a:lnTo>
                  <a:pt x="102488" y="114046"/>
                </a:lnTo>
                <a:lnTo>
                  <a:pt x="29971" y="114046"/>
                </a:lnTo>
                <a:lnTo>
                  <a:pt x="29971" y="92456"/>
                </a:lnTo>
                <a:close/>
              </a:path>
              <a:path w="479425" h="126364">
                <a:moveTo>
                  <a:pt x="97916" y="381"/>
                </a:moveTo>
                <a:lnTo>
                  <a:pt x="86487" y="381"/>
                </a:lnTo>
                <a:lnTo>
                  <a:pt x="86487" y="98933"/>
                </a:lnTo>
                <a:lnTo>
                  <a:pt x="97916" y="98933"/>
                </a:lnTo>
                <a:lnTo>
                  <a:pt x="97916" y="53848"/>
                </a:lnTo>
                <a:lnTo>
                  <a:pt x="116458" y="53848"/>
                </a:lnTo>
                <a:lnTo>
                  <a:pt x="116458" y="44323"/>
                </a:lnTo>
                <a:lnTo>
                  <a:pt x="97916" y="44323"/>
                </a:lnTo>
                <a:lnTo>
                  <a:pt x="97916" y="381"/>
                </a:lnTo>
                <a:close/>
              </a:path>
              <a:path w="479425" h="126364">
                <a:moveTo>
                  <a:pt x="48132" y="26670"/>
                </a:moveTo>
                <a:lnTo>
                  <a:pt x="30225" y="26670"/>
                </a:lnTo>
                <a:lnTo>
                  <a:pt x="23113" y="28448"/>
                </a:lnTo>
                <a:lnTo>
                  <a:pt x="12573" y="35178"/>
                </a:lnTo>
                <a:lnTo>
                  <a:pt x="9978" y="39750"/>
                </a:lnTo>
                <a:lnTo>
                  <a:pt x="9905" y="51308"/>
                </a:lnTo>
                <a:lnTo>
                  <a:pt x="11937" y="55625"/>
                </a:lnTo>
                <a:lnTo>
                  <a:pt x="20446" y="62357"/>
                </a:lnTo>
                <a:lnTo>
                  <a:pt x="26162" y="64388"/>
                </a:lnTo>
                <a:lnTo>
                  <a:pt x="33400" y="65024"/>
                </a:lnTo>
                <a:lnTo>
                  <a:pt x="33400" y="74675"/>
                </a:lnTo>
                <a:lnTo>
                  <a:pt x="10160" y="75184"/>
                </a:lnTo>
                <a:lnTo>
                  <a:pt x="0" y="75184"/>
                </a:lnTo>
                <a:lnTo>
                  <a:pt x="1269" y="84455"/>
                </a:lnTo>
                <a:lnTo>
                  <a:pt x="8508" y="84455"/>
                </a:lnTo>
                <a:lnTo>
                  <a:pt x="16637" y="84327"/>
                </a:lnTo>
                <a:lnTo>
                  <a:pt x="59434" y="81887"/>
                </a:lnTo>
                <a:lnTo>
                  <a:pt x="79882" y="78994"/>
                </a:lnTo>
                <a:lnTo>
                  <a:pt x="79349" y="74040"/>
                </a:lnTo>
                <a:lnTo>
                  <a:pt x="44957" y="74040"/>
                </a:lnTo>
                <a:lnTo>
                  <a:pt x="44957" y="65024"/>
                </a:lnTo>
                <a:lnTo>
                  <a:pt x="52196" y="64262"/>
                </a:lnTo>
                <a:lnTo>
                  <a:pt x="58038" y="62230"/>
                </a:lnTo>
                <a:lnTo>
                  <a:pt x="62102" y="58927"/>
                </a:lnTo>
                <a:lnTo>
                  <a:pt x="64359" y="57150"/>
                </a:lnTo>
                <a:lnTo>
                  <a:pt x="39242" y="57150"/>
                </a:lnTo>
                <a:lnTo>
                  <a:pt x="33400" y="57023"/>
                </a:lnTo>
                <a:lnTo>
                  <a:pt x="28955" y="56007"/>
                </a:lnTo>
                <a:lnTo>
                  <a:pt x="25653" y="54101"/>
                </a:lnTo>
                <a:lnTo>
                  <a:pt x="22478" y="52197"/>
                </a:lnTo>
                <a:lnTo>
                  <a:pt x="20700" y="49402"/>
                </a:lnTo>
                <a:lnTo>
                  <a:pt x="20700" y="42418"/>
                </a:lnTo>
                <a:lnTo>
                  <a:pt x="22478" y="39750"/>
                </a:lnTo>
                <a:lnTo>
                  <a:pt x="25653" y="37846"/>
                </a:lnTo>
                <a:lnTo>
                  <a:pt x="28955" y="35813"/>
                </a:lnTo>
                <a:lnTo>
                  <a:pt x="33400" y="34798"/>
                </a:lnTo>
                <a:lnTo>
                  <a:pt x="65080" y="34798"/>
                </a:lnTo>
                <a:lnTo>
                  <a:pt x="60451" y="31750"/>
                </a:lnTo>
                <a:lnTo>
                  <a:pt x="55117" y="28448"/>
                </a:lnTo>
                <a:lnTo>
                  <a:pt x="48132" y="26670"/>
                </a:lnTo>
                <a:close/>
              </a:path>
              <a:path w="479425" h="126364">
                <a:moveTo>
                  <a:pt x="78993" y="70738"/>
                </a:moveTo>
                <a:lnTo>
                  <a:pt x="44957" y="74040"/>
                </a:lnTo>
                <a:lnTo>
                  <a:pt x="79349" y="74040"/>
                </a:lnTo>
                <a:lnTo>
                  <a:pt x="78993" y="70738"/>
                </a:lnTo>
                <a:close/>
              </a:path>
              <a:path w="479425" h="126364">
                <a:moveTo>
                  <a:pt x="65080" y="34798"/>
                </a:moveTo>
                <a:lnTo>
                  <a:pt x="44830" y="34798"/>
                </a:lnTo>
                <a:lnTo>
                  <a:pt x="49275" y="35813"/>
                </a:lnTo>
                <a:lnTo>
                  <a:pt x="52577" y="37846"/>
                </a:lnTo>
                <a:lnTo>
                  <a:pt x="55879" y="39750"/>
                </a:lnTo>
                <a:lnTo>
                  <a:pt x="57530" y="42418"/>
                </a:lnTo>
                <a:lnTo>
                  <a:pt x="57530" y="49402"/>
                </a:lnTo>
                <a:lnTo>
                  <a:pt x="55879" y="52197"/>
                </a:lnTo>
                <a:lnTo>
                  <a:pt x="49275" y="56007"/>
                </a:lnTo>
                <a:lnTo>
                  <a:pt x="44830" y="57023"/>
                </a:lnTo>
                <a:lnTo>
                  <a:pt x="39242" y="57150"/>
                </a:lnTo>
                <a:lnTo>
                  <a:pt x="64359" y="57150"/>
                </a:lnTo>
                <a:lnTo>
                  <a:pt x="66293" y="55625"/>
                </a:lnTo>
                <a:lnTo>
                  <a:pt x="68452" y="51308"/>
                </a:lnTo>
                <a:lnTo>
                  <a:pt x="68325" y="39877"/>
                </a:lnTo>
                <a:lnTo>
                  <a:pt x="65658" y="35178"/>
                </a:lnTo>
                <a:lnTo>
                  <a:pt x="65080" y="34798"/>
                </a:lnTo>
                <a:close/>
              </a:path>
              <a:path w="479425" h="126364">
                <a:moveTo>
                  <a:pt x="75183" y="12826"/>
                </a:moveTo>
                <a:lnTo>
                  <a:pt x="3048" y="12826"/>
                </a:lnTo>
                <a:lnTo>
                  <a:pt x="3048" y="21336"/>
                </a:lnTo>
                <a:lnTo>
                  <a:pt x="75183" y="21336"/>
                </a:lnTo>
                <a:lnTo>
                  <a:pt x="75183" y="12826"/>
                </a:lnTo>
                <a:close/>
              </a:path>
              <a:path w="479425" h="126364">
                <a:moveTo>
                  <a:pt x="44957" y="0"/>
                </a:moveTo>
                <a:lnTo>
                  <a:pt x="33400" y="0"/>
                </a:lnTo>
                <a:lnTo>
                  <a:pt x="33400" y="12826"/>
                </a:lnTo>
                <a:lnTo>
                  <a:pt x="44957" y="12826"/>
                </a:lnTo>
                <a:lnTo>
                  <a:pt x="44957" y="0"/>
                </a:lnTo>
                <a:close/>
              </a:path>
              <a:path w="479425" h="126364">
                <a:moveTo>
                  <a:pt x="437388" y="77850"/>
                </a:moveTo>
                <a:lnTo>
                  <a:pt x="399414" y="88392"/>
                </a:lnTo>
                <a:lnTo>
                  <a:pt x="395731" y="94234"/>
                </a:lnTo>
                <a:lnTo>
                  <a:pt x="395731" y="109600"/>
                </a:lnTo>
                <a:lnTo>
                  <a:pt x="437388" y="126111"/>
                </a:lnTo>
                <a:lnTo>
                  <a:pt x="446672" y="125654"/>
                </a:lnTo>
                <a:lnTo>
                  <a:pt x="454898" y="124460"/>
                </a:lnTo>
                <a:lnTo>
                  <a:pt x="462051" y="122503"/>
                </a:lnTo>
                <a:lnTo>
                  <a:pt x="468121" y="119761"/>
                </a:lnTo>
                <a:lnTo>
                  <a:pt x="473032" y="116967"/>
                </a:lnTo>
                <a:lnTo>
                  <a:pt x="427863" y="116967"/>
                </a:lnTo>
                <a:lnTo>
                  <a:pt x="420369" y="115570"/>
                </a:lnTo>
                <a:lnTo>
                  <a:pt x="415036" y="113030"/>
                </a:lnTo>
                <a:lnTo>
                  <a:pt x="409701" y="110362"/>
                </a:lnTo>
                <a:lnTo>
                  <a:pt x="407035" y="106680"/>
                </a:lnTo>
                <a:lnTo>
                  <a:pt x="406907" y="101981"/>
                </a:lnTo>
                <a:lnTo>
                  <a:pt x="407035" y="97155"/>
                </a:lnTo>
                <a:lnTo>
                  <a:pt x="409701" y="93472"/>
                </a:lnTo>
                <a:lnTo>
                  <a:pt x="420369" y="88137"/>
                </a:lnTo>
                <a:lnTo>
                  <a:pt x="427863" y="86868"/>
                </a:lnTo>
                <a:lnTo>
                  <a:pt x="472809" y="86868"/>
                </a:lnTo>
                <a:lnTo>
                  <a:pt x="468121" y="84200"/>
                </a:lnTo>
                <a:lnTo>
                  <a:pt x="462051" y="81440"/>
                </a:lnTo>
                <a:lnTo>
                  <a:pt x="454898" y="79454"/>
                </a:lnTo>
                <a:lnTo>
                  <a:pt x="446672" y="78253"/>
                </a:lnTo>
                <a:lnTo>
                  <a:pt x="437388" y="77850"/>
                </a:lnTo>
                <a:close/>
              </a:path>
              <a:path w="479425" h="126364">
                <a:moveTo>
                  <a:pt x="472809" y="86868"/>
                </a:moveTo>
                <a:lnTo>
                  <a:pt x="447039" y="86868"/>
                </a:lnTo>
                <a:lnTo>
                  <a:pt x="454532" y="88137"/>
                </a:lnTo>
                <a:lnTo>
                  <a:pt x="459993" y="90805"/>
                </a:lnTo>
                <a:lnTo>
                  <a:pt x="465327" y="93472"/>
                </a:lnTo>
                <a:lnTo>
                  <a:pt x="467994" y="97155"/>
                </a:lnTo>
                <a:lnTo>
                  <a:pt x="467994" y="106680"/>
                </a:lnTo>
                <a:lnTo>
                  <a:pt x="465327" y="110362"/>
                </a:lnTo>
                <a:lnTo>
                  <a:pt x="459993" y="113030"/>
                </a:lnTo>
                <a:lnTo>
                  <a:pt x="454532" y="115570"/>
                </a:lnTo>
                <a:lnTo>
                  <a:pt x="447039" y="116967"/>
                </a:lnTo>
                <a:lnTo>
                  <a:pt x="473032" y="116967"/>
                </a:lnTo>
                <a:lnTo>
                  <a:pt x="475488" y="115570"/>
                </a:lnTo>
                <a:lnTo>
                  <a:pt x="479298" y="109600"/>
                </a:lnTo>
                <a:lnTo>
                  <a:pt x="479298" y="94234"/>
                </a:lnTo>
                <a:lnTo>
                  <a:pt x="475488" y="88392"/>
                </a:lnTo>
                <a:lnTo>
                  <a:pt x="472809" y="86868"/>
                </a:lnTo>
                <a:close/>
              </a:path>
              <a:path w="479425" h="126364">
                <a:moveTo>
                  <a:pt x="312927" y="77088"/>
                </a:moveTo>
                <a:lnTo>
                  <a:pt x="275208" y="87884"/>
                </a:lnTo>
                <a:lnTo>
                  <a:pt x="271271" y="101346"/>
                </a:lnTo>
                <a:lnTo>
                  <a:pt x="271525" y="109093"/>
                </a:lnTo>
                <a:lnTo>
                  <a:pt x="312927" y="125602"/>
                </a:lnTo>
                <a:lnTo>
                  <a:pt x="322046" y="125200"/>
                </a:lnTo>
                <a:lnTo>
                  <a:pt x="330152" y="123999"/>
                </a:lnTo>
                <a:lnTo>
                  <a:pt x="337234" y="122013"/>
                </a:lnTo>
                <a:lnTo>
                  <a:pt x="343280" y="119252"/>
                </a:lnTo>
                <a:lnTo>
                  <a:pt x="347613" y="116712"/>
                </a:lnTo>
                <a:lnTo>
                  <a:pt x="312927" y="116712"/>
                </a:lnTo>
                <a:lnTo>
                  <a:pt x="303656" y="116586"/>
                </a:lnTo>
                <a:lnTo>
                  <a:pt x="296290" y="115315"/>
                </a:lnTo>
                <a:lnTo>
                  <a:pt x="290829" y="112649"/>
                </a:lnTo>
                <a:lnTo>
                  <a:pt x="285495" y="109982"/>
                </a:lnTo>
                <a:lnTo>
                  <a:pt x="282828" y="106172"/>
                </a:lnTo>
                <a:lnTo>
                  <a:pt x="282828" y="96647"/>
                </a:lnTo>
                <a:lnTo>
                  <a:pt x="285495" y="92963"/>
                </a:lnTo>
                <a:lnTo>
                  <a:pt x="290829" y="90297"/>
                </a:lnTo>
                <a:lnTo>
                  <a:pt x="296290" y="87630"/>
                </a:lnTo>
                <a:lnTo>
                  <a:pt x="303656" y="86233"/>
                </a:lnTo>
                <a:lnTo>
                  <a:pt x="347830" y="86233"/>
                </a:lnTo>
                <a:lnTo>
                  <a:pt x="343280" y="83565"/>
                </a:lnTo>
                <a:lnTo>
                  <a:pt x="337234" y="80803"/>
                </a:lnTo>
                <a:lnTo>
                  <a:pt x="330152" y="78803"/>
                </a:lnTo>
                <a:lnTo>
                  <a:pt x="322046" y="77565"/>
                </a:lnTo>
                <a:lnTo>
                  <a:pt x="312927" y="77088"/>
                </a:lnTo>
                <a:close/>
              </a:path>
              <a:path w="479425" h="126364">
                <a:moveTo>
                  <a:pt x="347830" y="86233"/>
                </a:moveTo>
                <a:lnTo>
                  <a:pt x="322325" y="86233"/>
                </a:lnTo>
                <a:lnTo>
                  <a:pt x="329691" y="87630"/>
                </a:lnTo>
                <a:lnTo>
                  <a:pt x="340360" y="92963"/>
                </a:lnTo>
                <a:lnTo>
                  <a:pt x="343153" y="96647"/>
                </a:lnTo>
                <a:lnTo>
                  <a:pt x="343153" y="106172"/>
                </a:lnTo>
                <a:lnTo>
                  <a:pt x="340360" y="109982"/>
                </a:lnTo>
                <a:lnTo>
                  <a:pt x="329691" y="115315"/>
                </a:lnTo>
                <a:lnTo>
                  <a:pt x="322325" y="116586"/>
                </a:lnTo>
                <a:lnTo>
                  <a:pt x="312927" y="116712"/>
                </a:lnTo>
                <a:lnTo>
                  <a:pt x="347613" y="116712"/>
                </a:lnTo>
                <a:lnTo>
                  <a:pt x="350646" y="114935"/>
                </a:lnTo>
                <a:lnTo>
                  <a:pt x="354456" y="109093"/>
                </a:lnTo>
                <a:lnTo>
                  <a:pt x="354456" y="93725"/>
                </a:lnTo>
                <a:lnTo>
                  <a:pt x="350646" y="87884"/>
                </a:lnTo>
                <a:lnTo>
                  <a:pt x="347830" y="86233"/>
                </a:lnTo>
                <a:close/>
              </a:path>
              <a:path w="479425" h="126364">
                <a:moveTo>
                  <a:pt x="187960" y="77088"/>
                </a:moveTo>
                <a:lnTo>
                  <a:pt x="150240" y="87884"/>
                </a:lnTo>
                <a:lnTo>
                  <a:pt x="146303" y="101346"/>
                </a:lnTo>
                <a:lnTo>
                  <a:pt x="146557" y="109093"/>
                </a:lnTo>
                <a:lnTo>
                  <a:pt x="187960" y="125602"/>
                </a:lnTo>
                <a:lnTo>
                  <a:pt x="197078" y="125200"/>
                </a:lnTo>
                <a:lnTo>
                  <a:pt x="205184" y="123999"/>
                </a:lnTo>
                <a:lnTo>
                  <a:pt x="212266" y="122013"/>
                </a:lnTo>
                <a:lnTo>
                  <a:pt x="218312" y="119252"/>
                </a:lnTo>
                <a:lnTo>
                  <a:pt x="222645" y="116712"/>
                </a:lnTo>
                <a:lnTo>
                  <a:pt x="187960" y="116712"/>
                </a:lnTo>
                <a:lnTo>
                  <a:pt x="178688" y="116586"/>
                </a:lnTo>
                <a:lnTo>
                  <a:pt x="157733" y="101346"/>
                </a:lnTo>
                <a:lnTo>
                  <a:pt x="157861" y="96647"/>
                </a:lnTo>
                <a:lnTo>
                  <a:pt x="160527" y="92963"/>
                </a:lnTo>
                <a:lnTo>
                  <a:pt x="165862" y="90297"/>
                </a:lnTo>
                <a:lnTo>
                  <a:pt x="171323" y="87630"/>
                </a:lnTo>
                <a:lnTo>
                  <a:pt x="178688" y="86233"/>
                </a:lnTo>
                <a:lnTo>
                  <a:pt x="222862" y="86233"/>
                </a:lnTo>
                <a:lnTo>
                  <a:pt x="218312" y="83565"/>
                </a:lnTo>
                <a:lnTo>
                  <a:pt x="212266" y="80803"/>
                </a:lnTo>
                <a:lnTo>
                  <a:pt x="205184" y="78803"/>
                </a:lnTo>
                <a:lnTo>
                  <a:pt x="197078" y="77565"/>
                </a:lnTo>
                <a:lnTo>
                  <a:pt x="187960" y="77088"/>
                </a:lnTo>
                <a:close/>
              </a:path>
              <a:path w="479425" h="126364">
                <a:moveTo>
                  <a:pt x="222862" y="86233"/>
                </a:moveTo>
                <a:lnTo>
                  <a:pt x="197357" y="86233"/>
                </a:lnTo>
                <a:lnTo>
                  <a:pt x="204724" y="87630"/>
                </a:lnTo>
                <a:lnTo>
                  <a:pt x="215391" y="92963"/>
                </a:lnTo>
                <a:lnTo>
                  <a:pt x="218186" y="96647"/>
                </a:lnTo>
                <a:lnTo>
                  <a:pt x="218186" y="106172"/>
                </a:lnTo>
                <a:lnTo>
                  <a:pt x="215391" y="109982"/>
                </a:lnTo>
                <a:lnTo>
                  <a:pt x="204724" y="115315"/>
                </a:lnTo>
                <a:lnTo>
                  <a:pt x="197357" y="116586"/>
                </a:lnTo>
                <a:lnTo>
                  <a:pt x="187960" y="116712"/>
                </a:lnTo>
                <a:lnTo>
                  <a:pt x="222645" y="116712"/>
                </a:lnTo>
                <a:lnTo>
                  <a:pt x="225678" y="114935"/>
                </a:lnTo>
                <a:lnTo>
                  <a:pt x="229488" y="109093"/>
                </a:lnTo>
                <a:lnTo>
                  <a:pt x="229488" y="93725"/>
                </a:lnTo>
                <a:lnTo>
                  <a:pt x="225678" y="87884"/>
                </a:lnTo>
                <a:lnTo>
                  <a:pt x="222862" y="86233"/>
                </a:lnTo>
                <a:close/>
              </a:path>
              <a:path w="479425" h="126364">
                <a:moveTo>
                  <a:pt x="479043" y="56896"/>
                </a:moveTo>
                <a:lnTo>
                  <a:pt x="467360" y="56896"/>
                </a:lnTo>
                <a:lnTo>
                  <a:pt x="467360" y="74930"/>
                </a:lnTo>
                <a:lnTo>
                  <a:pt x="479043" y="74930"/>
                </a:lnTo>
                <a:lnTo>
                  <a:pt x="479043" y="56896"/>
                </a:lnTo>
                <a:close/>
              </a:path>
              <a:path w="479425" h="126364">
                <a:moveTo>
                  <a:pt x="415163" y="8000"/>
                </a:moveTo>
                <a:lnTo>
                  <a:pt x="409701" y="8000"/>
                </a:lnTo>
                <a:lnTo>
                  <a:pt x="400303" y="8127"/>
                </a:lnTo>
                <a:lnTo>
                  <a:pt x="377417" y="41275"/>
                </a:lnTo>
                <a:lnTo>
                  <a:pt x="377570" y="46736"/>
                </a:lnTo>
                <a:lnTo>
                  <a:pt x="380618" y="53975"/>
                </a:lnTo>
                <a:lnTo>
                  <a:pt x="386588" y="59309"/>
                </a:lnTo>
                <a:lnTo>
                  <a:pt x="392556" y="64770"/>
                </a:lnTo>
                <a:lnTo>
                  <a:pt x="400303" y="67563"/>
                </a:lnTo>
                <a:lnTo>
                  <a:pt x="409701" y="67690"/>
                </a:lnTo>
                <a:lnTo>
                  <a:pt x="415163" y="67690"/>
                </a:lnTo>
                <a:lnTo>
                  <a:pt x="419988" y="66801"/>
                </a:lnTo>
                <a:lnTo>
                  <a:pt x="428625" y="62992"/>
                </a:lnTo>
                <a:lnTo>
                  <a:pt x="432180" y="60325"/>
                </a:lnTo>
                <a:lnTo>
                  <a:pt x="434236" y="57912"/>
                </a:lnTo>
                <a:lnTo>
                  <a:pt x="409701" y="57912"/>
                </a:lnTo>
                <a:lnTo>
                  <a:pt x="403478" y="57785"/>
                </a:lnTo>
                <a:lnTo>
                  <a:pt x="398399" y="55880"/>
                </a:lnTo>
                <a:lnTo>
                  <a:pt x="390525" y="48513"/>
                </a:lnTo>
                <a:lnTo>
                  <a:pt x="388492" y="43687"/>
                </a:lnTo>
                <a:lnTo>
                  <a:pt x="388492" y="31750"/>
                </a:lnTo>
                <a:lnTo>
                  <a:pt x="390525" y="27050"/>
                </a:lnTo>
                <a:lnTo>
                  <a:pt x="398399" y="19685"/>
                </a:lnTo>
                <a:lnTo>
                  <a:pt x="403478" y="17780"/>
                </a:lnTo>
                <a:lnTo>
                  <a:pt x="409701" y="17652"/>
                </a:lnTo>
                <a:lnTo>
                  <a:pt x="434315" y="17652"/>
                </a:lnTo>
                <a:lnTo>
                  <a:pt x="432180" y="15239"/>
                </a:lnTo>
                <a:lnTo>
                  <a:pt x="428625" y="12700"/>
                </a:lnTo>
                <a:lnTo>
                  <a:pt x="424306" y="10795"/>
                </a:lnTo>
                <a:lnTo>
                  <a:pt x="419988" y="9017"/>
                </a:lnTo>
                <a:lnTo>
                  <a:pt x="415163" y="8000"/>
                </a:lnTo>
                <a:close/>
              </a:path>
              <a:path w="479425" h="126364">
                <a:moveTo>
                  <a:pt x="434315" y="17652"/>
                </a:moveTo>
                <a:lnTo>
                  <a:pt x="409701" y="17652"/>
                </a:lnTo>
                <a:lnTo>
                  <a:pt x="416051" y="17780"/>
                </a:lnTo>
                <a:lnTo>
                  <a:pt x="421131" y="19685"/>
                </a:lnTo>
                <a:lnTo>
                  <a:pt x="429005" y="27050"/>
                </a:lnTo>
                <a:lnTo>
                  <a:pt x="430911" y="31750"/>
                </a:lnTo>
                <a:lnTo>
                  <a:pt x="430911" y="43687"/>
                </a:lnTo>
                <a:lnTo>
                  <a:pt x="429005" y="48513"/>
                </a:lnTo>
                <a:lnTo>
                  <a:pt x="421131" y="55880"/>
                </a:lnTo>
                <a:lnTo>
                  <a:pt x="416051" y="57785"/>
                </a:lnTo>
                <a:lnTo>
                  <a:pt x="409701" y="57912"/>
                </a:lnTo>
                <a:lnTo>
                  <a:pt x="434236" y="57912"/>
                </a:lnTo>
                <a:lnTo>
                  <a:pt x="435101" y="56896"/>
                </a:lnTo>
                <a:lnTo>
                  <a:pt x="479043" y="56896"/>
                </a:lnTo>
                <a:lnTo>
                  <a:pt x="479043" y="47498"/>
                </a:lnTo>
                <a:lnTo>
                  <a:pt x="440308" y="47498"/>
                </a:lnTo>
                <a:lnTo>
                  <a:pt x="441451" y="44450"/>
                </a:lnTo>
                <a:lnTo>
                  <a:pt x="441960" y="41275"/>
                </a:lnTo>
                <a:lnTo>
                  <a:pt x="441960" y="34162"/>
                </a:lnTo>
                <a:lnTo>
                  <a:pt x="441451" y="30861"/>
                </a:lnTo>
                <a:lnTo>
                  <a:pt x="440436" y="27939"/>
                </a:lnTo>
                <a:lnTo>
                  <a:pt x="479043" y="27939"/>
                </a:lnTo>
                <a:lnTo>
                  <a:pt x="479043" y="18542"/>
                </a:lnTo>
                <a:lnTo>
                  <a:pt x="435101" y="18542"/>
                </a:lnTo>
                <a:lnTo>
                  <a:pt x="434315" y="17652"/>
                </a:lnTo>
                <a:close/>
              </a:path>
              <a:path w="479425" h="126364">
                <a:moveTo>
                  <a:pt x="479043" y="27939"/>
                </a:moveTo>
                <a:lnTo>
                  <a:pt x="467360" y="27939"/>
                </a:lnTo>
                <a:lnTo>
                  <a:pt x="467360" y="47498"/>
                </a:lnTo>
                <a:lnTo>
                  <a:pt x="479043" y="47498"/>
                </a:lnTo>
                <a:lnTo>
                  <a:pt x="479043" y="27939"/>
                </a:lnTo>
                <a:close/>
              </a:path>
              <a:path w="479425" h="126364">
                <a:moveTo>
                  <a:pt x="479043" y="381"/>
                </a:moveTo>
                <a:lnTo>
                  <a:pt x="467360" y="381"/>
                </a:lnTo>
                <a:lnTo>
                  <a:pt x="467360" y="18542"/>
                </a:lnTo>
                <a:lnTo>
                  <a:pt x="479043" y="18542"/>
                </a:lnTo>
                <a:lnTo>
                  <a:pt x="479043" y="381"/>
                </a:lnTo>
                <a:close/>
              </a:path>
              <a:path w="479425" h="126364">
                <a:moveTo>
                  <a:pt x="315340" y="10033"/>
                </a:moveTo>
                <a:lnTo>
                  <a:pt x="258571" y="10033"/>
                </a:lnTo>
                <a:lnTo>
                  <a:pt x="258571" y="19176"/>
                </a:lnTo>
                <a:lnTo>
                  <a:pt x="302894" y="19176"/>
                </a:lnTo>
                <a:lnTo>
                  <a:pt x="301321" y="27106"/>
                </a:lnTo>
                <a:lnTo>
                  <a:pt x="272383" y="58499"/>
                </a:lnTo>
                <a:lnTo>
                  <a:pt x="252094" y="66675"/>
                </a:lnTo>
                <a:lnTo>
                  <a:pt x="256793" y="75692"/>
                </a:lnTo>
                <a:lnTo>
                  <a:pt x="297414" y="53290"/>
                </a:lnTo>
                <a:lnTo>
                  <a:pt x="311023" y="33020"/>
                </a:lnTo>
                <a:lnTo>
                  <a:pt x="354075" y="33020"/>
                </a:lnTo>
                <a:lnTo>
                  <a:pt x="354075" y="23622"/>
                </a:lnTo>
                <a:lnTo>
                  <a:pt x="313943" y="23622"/>
                </a:lnTo>
                <a:lnTo>
                  <a:pt x="314705" y="19176"/>
                </a:lnTo>
                <a:lnTo>
                  <a:pt x="315213" y="14605"/>
                </a:lnTo>
                <a:lnTo>
                  <a:pt x="315340" y="10033"/>
                </a:lnTo>
                <a:close/>
              </a:path>
              <a:path w="479425" h="126364">
                <a:moveTo>
                  <a:pt x="354075" y="33020"/>
                </a:moveTo>
                <a:lnTo>
                  <a:pt x="342391" y="33020"/>
                </a:lnTo>
                <a:lnTo>
                  <a:pt x="342391" y="49784"/>
                </a:lnTo>
                <a:lnTo>
                  <a:pt x="309499" y="49784"/>
                </a:lnTo>
                <a:lnTo>
                  <a:pt x="309499" y="59182"/>
                </a:lnTo>
                <a:lnTo>
                  <a:pt x="342391" y="59182"/>
                </a:lnTo>
                <a:lnTo>
                  <a:pt x="342391" y="75692"/>
                </a:lnTo>
                <a:lnTo>
                  <a:pt x="354075" y="75692"/>
                </a:lnTo>
                <a:lnTo>
                  <a:pt x="354075" y="33020"/>
                </a:lnTo>
                <a:close/>
              </a:path>
              <a:path w="479425" h="126364">
                <a:moveTo>
                  <a:pt x="354075" y="635"/>
                </a:moveTo>
                <a:lnTo>
                  <a:pt x="342391" y="635"/>
                </a:lnTo>
                <a:lnTo>
                  <a:pt x="342391" y="23622"/>
                </a:lnTo>
                <a:lnTo>
                  <a:pt x="354075" y="23622"/>
                </a:lnTo>
                <a:lnTo>
                  <a:pt x="354075" y="635"/>
                </a:lnTo>
                <a:close/>
              </a:path>
              <a:path w="479425" h="126364">
                <a:moveTo>
                  <a:pt x="190373" y="10033"/>
                </a:moveTo>
                <a:lnTo>
                  <a:pt x="133603" y="10033"/>
                </a:lnTo>
                <a:lnTo>
                  <a:pt x="133603" y="19176"/>
                </a:lnTo>
                <a:lnTo>
                  <a:pt x="177926" y="19176"/>
                </a:lnTo>
                <a:lnTo>
                  <a:pt x="176353" y="27106"/>
                </a:lnTo>
                <a:lnTo>
                  <a:pt x="147415" y="58499"/>
                </a:lnTo>
                <a:lnTo>
                  <a:pt x="127126" y="66675"/>
                </a:lnTo>
                <a:lnTo>
                  <a:pt x="131825" y="75692"/>
                </a:lnTo>
                <a:lnTo>
                  <a:pt x="172446" y="53290"/>
                </a:lnTo>
                <a:lnTo>
                  <a:pt x="186054" y="33020"/>
                </a:lnTo>
                <a:lnTo>
                  <a:pt x="229107" y="33020"/>
                </a:lnTo>
                <a:lnTo>
                  <a:pt x="229107" y="23622"/>
                </a:lnTo>
                <a:lnTo>
                  <a:pt x="188975" y="23622"/>
                </a:lnTo>
                <a:lnTo>
                  <a:pt x="189737" y="19176"/>
                </a:lnTo>
                <a:lnTo>
                  <a:pt x="190245" y="14605"/>
                </a:lnTo>
                <a:lnTo>
                  <a:pt x="190373" y="12319"/>
                </a:lnTo>
                <a:lnTo>
                  <a:pt x="190373" y="10033"/>
                </a:lnTo>
                <a:close/>
              </a:path>
              <a:path w="479425" h="126364">
                <a:moveTo>
                  <a:pt x="229107" y="33020"/>
                </a:moveTo>
                <a:lnTo>
                  <a:pt x="217424" y="33020"/>
                </a:lnTo>
                <a:lnTo>
                  <a:pt x="217424" y="49784"/>
                </a:lnTo>
                <a:lnTo>
                  <a:pt x="184530" y="49784"/>
                </a:lnTo>
                <a:lnTo>
                  <a:pt x="184530" y="59182"/>
                </a:lnTo>
                <a:lnTo>
                  <a:pt x="217424" y="59182"/>
                </a:lnTo>
                <a:lnTo>
                  <a:pt x="217424" y="75692"/>
                </a:lnTo>
                <a:lnTo>
                  <a:pt x="229107" y="75692"/>
                </a:lnTo>
                <a:lnTo>
                  <a:pt x="229107" y="33020"/>
                </a:lnTo>
                <a:close/>
              </a:path>
              <a:path w="479425" h="126364">
                <a:moveTo>
                  <a:pt x="229107" y="635"/>
                </a:moveTo>
                <a:lnTo>
                  <a:pt x="217424" y="635"/>
                </a:lnTo>
                <a:lnTo>
                  <a:pt x="217424" y="23622"/>
                </a:lnTo>
                <a:lnTo>
                  <a:pt x="229107" y="23622"/>
                </a:lnTo>
                <a:lnTo>
                  <a:pt x="229107" y="6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" name="object 101">
            <a:extLst>
              <a:ext uri="{FF2B5EF4-FFF2-40B4-BE49-F238E27FC236}">
                <a16:creationId xmlns="" xmlns:a16="http://schemas.microsoft.com/office/drawing/2014/main" id="{16E58868-ADD8-432D-AE47-6168B8D86378}"/>
              </a:ext>
            </a:extLst>
          </p:cNvPr>
          <p:cNvSpPr/>
          <p:nvPr/>
        </p:nvSpPr>
        <p:spPr>
          <a:xfrm>
            <a:off x="5325910" y="3057261"/>
            <a:ext cx="214883" cy="12362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" name="object 102">
            <a:extLst>
              <a:ext uri="{FF2B5EF4-FFF2-40B4-BE49-F238E27FC236}">
                <a16:creationId xmlns="" xmlns:a16="http://schemas.microsoft.com/office/drawing/2014/main" id="{73AB38A7-D93F-4E65-BF85-C96A910598AC}"/>
              </a:ext>
            </a:extLst>
          </p:cNvPr>
          <p:cNvSpPr/>
          <p:nvPr/>
        </p:nvSpPr>
        <p:spPr>
          <a:xfrm>
            <a:off x="4728972" y="3317748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7525" y="0"/>
                </a:moveTo>
                <a:lnTo>
                  <a:pt x="10033" y="0"/>
                </a:lnTo>
                <a:lnTo>
                  <a:pt x="6731" y="1270"/>
                </a:lnTo>
                <a:lnTo>
                  <a:pt x="1397" y="6731"/>
                </a:lnTo>
                <a:lnTo>
                  <a:pt x="0" y="9906"/>
                </a:lnTo>
                <a:lnTo>
                  <a:pt x="0" y="17525"/>
                </a:lnTo>
                <a:lnTo>
                  <a:pt x="1397" y="20827"/>
                </a:lnTo>
                <a:lnTo>
                  <a:pt x="6731" y="26162"/>
                </a:lnTo>
                <a:lnTo>
                  <a:pt x="10033" y="27559"/>
                </a:lnTo>
                <a:lnTo>
                  <a:pt x="17525" y="27559"/>
                </a:lnTo>
                <a:lnTo>
                  <a:pt x="20827" y="26162"/>
                </a:lnTo>
                <a:lnTo>
                  <a:pt x="26162" y="20827"/>
                </a:lnTo>
                <a:lnTo>
                  <a:pt x="27559" y="17525"/>
                </a:lnTo>
                <a:lnTo>
                  <a:pt x="27559" y="9906"/>
                </a:lnTo>
                <a:lnTo>
                  <a:pt x="26162" y="6731"/>
                </a:lnTo>
                <a:lnTo>
                  <a:pt x="20827" y="12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2" name="object 103">
            <a:extLst>
              <a:ext uri="{FF2B5EF4-FFF2-40B4-BE49-F238E27FC236}">
                <a16:creationId xmlns="" xmlns:a16="http://schemas.microsoft.com/office/drawing/2014/main" id="{F1AD5353-1300-4BDF-90FE-F5ED278D0F63}"/>
              </a:ext>
            </a:extLst>
          </p:cNvPr>
          <p:cNvGrpSpPr/>
          <p:nvPr/>
        </p:nvGrpSpPr>
        <p:grpSpPr>
          <a:xfrm>
            <a:off x="4814668" y="3259718"/>
            <a:ext cx="467165" cy="124248"/>
            <a:chOff x="5215890" y="3245611"/>
            <a:chExt cx="506095" cy="126364"/>
          </a:xfrm>
        </p:grpSpPr>
        <p:sp>
          <p:nvSpPr>
            <p:cNvPr id="103" name="object 104">
              <a:extLst>
                <a:ext uri="{FF2B5EF4-FFF2-40B4-BE49-F238E27FC236}">
                  <a16:creationId xmlns="" xmlns:a16="http://schemas.microsoft.com/office/drawing/2014/main" id="{877A3C27-6B76-4472-9F0C-7965A9CACEAD}"/>
                </a:ext>
              </a:extLst>
            </p:cNvPr>
            <p:cNvSpPr/>
            <p:nvPr/>
          </p:nvSpPr>
          <p:spPr>
            <a:xfrm>
              <a:off x="5215890" y="3245865"/>
              <a:ext cx="241554" cy="125730"/>
            </a:xfrm>
            <a:prstGeom prst="rect">
              <a:avLst/>
            </a:prstGeom>
            <a:blipFill>
              <a:blip r:embed="rId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object 105">
              <a:extLst>
                <a:ext uri="{FF2B5EF4-FFF2-40B4-BE49-F238E27FC236}">
                  <a16:creationId xmlns="" xmlns:a16="http://schemas.microsoft.com/office/drawing/2014/main" id="{8EA103B2-714D-49C3-A328-72D0D78EB340}"/>
                </a:ext>
              </a:extLst>
            </p:cNvPr>
            <p:cNvSpPr/>
            <p:nvPr/>
          </p:nvSpPr>
          <p:spPr>
            <a:xfrm>
              <a:off x="5492496" y="3245611"/>
              <a:ext cx="229107" cy="126111"/>
            </a:xfrm>
            <a:prstGeom prst="rect">
              <a:avLst/>
            </a:prstGeom>
            <a:blipFill>
              <a:blip r:embed="rId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05" name="object 106">
            <a:extLst>
              <a:ext uri="{FF2B5EF4-FFF2-40B4-BE49-F238E27FC236}">
                <a16:creationId xmlns="" xmlns:a16="http://schemas.microsoft.com/office/drawing/2014/main" id="{51525CC7-BD24-47A2-98A1-F24868C64662}"/>
              </a:ext>
            </a:extLst>
          </p:cNvPr>
          <p:cNvGrpSpPr/>
          <p:nvPr/>
        </p:nvGrpSpPr>
        <p:grpSpPr>
          <a:xfrm>
            <a:off x="5332945" y="3259953"/>
            <a:ext cx="355209" cy="123624"/>
            <a:chOff x="5777357" y="3245866"/>
            <a:chExt cx="384810" cy="125730"/>
          </a:xfrm>
        </p:grpSpPr>
        <p:sp>
          <p:nvSpPr>
            <p:cNvPr id="106" name="object 107">
              <a:extLst>
                <a:ext uri="{FF2B5EF4-FFF2-40B4-BE49-F238E27FC236}">
                  <a16:creationId xmlns="" xmlns:a16="http://schemas.microsoft.com/office/drawing/2014/main" id="{5A58DC7F-43E7-44E4-B984-9275BBFAB775}"/>
                </a:ext>
              </a:extLst>
            </p:cNvPr>
            <p:cNvSpPr/>
            <p:nvPr/>
          </p:nvSpPr>
          <p:spPr>
            <a:xfrm>
              <a:off x="5777357" y="3245866"/>
              <a:ext cx="103885" cy="125222"/>
            </a:xfrm>
            <a:prstGeom prst="rect">
              <a:avLst/>
            </a:prstGeom>
            <a:blipFill>
              <a:blip r:embed="rId5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object 108">
              <a:extLst>
                <a:ext uri="{FF2B5EF4-FFF2-40B4-BE49-F238E27FC236}">
                  <a16:creationId xmlns="" xmlns:a16="http://schemas.microsoft.com/office/drawing/2014/main" id="{A76E82CD-CAE4-4B5D-9E79-7B8C2BDFDDA7}"/>
                </a:ext>
              </a:extLst>
            </p:cNvPr>
            <p:cNvSpPr/>
            <p:nvPr/>
          </p:nvSpPr>
          <p:spPr>
            <a:xfrm>
              <a:off x="5923153" y="3254756"/>
              <a:ext cx="238760" cy="100711"/>
            </a:xfrm>
            <a:prstGeom prst="rect">
              <a:avLst/>
            </a:prstGeom>
            <a:blipFill>
              <a:blip r:embed="rId6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8" name="object 109">
            <a:extLst>
              <a:ext uri="{FF2B5EF4-FFF2-40B4-BE49-F238E27FC236}">
                <a16:creationId xmlns="" xmlns:a16="http://schemas.microsoft.com/office/drawing/2014/main" id="{6DBECCB9-AEEE-4724-ABEC-7C91603DA0B3}"/>
              </a:ext>
            </a:extLst>
          </p:cNvPr>
          <p:cNvSpPr/>
          <p:nvPr/>
        </p:nvSpPr>
        <p:spPr>
          <a:xfrm>
            <a:off x="4728972" y="3518916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7525" y="0"/>
                </a:moveTo>
                <a:lnTo>
                  <a:pt x="10033" y="0"/>
                </a:lnTo>
                <a:lnTo>
                  <a:pt x="6731" y="1269"/>
                </a:lnTo>
                <a:lnTo>
                  <a:pt x="1397" y="6730"/>
                </a:lnTo>
                <a:lnTo>
                  <a:pt x="0" y="9905"/>
                </a:lnTo>
                <a:lnTo>
                  <a:pt x="0" y="17525"/>
                </a:lnTo>
                <a:lnTo>
                  <a:pt x="1397" y="20827"/>
                </a:lnTo>
                <a:lnTo>
                  <a:pt x="6731" y="26162"/>
                </a:lnTo>
                <a:lnTo>
                  <a:pt x="10033" y="27558"/>
                </a:lnTo>
                <a:lnTo>
                  <a:pt x="17525" y="27558"/>
                </a:lnTo>
                <a:lnTo>
                  <a:pt x="20827" y="26162"/>
                </a:lnTo>
                <a:lnTo>
                  <a:pt x="26162" y="20827"/>
                </a:lnTo>
                <a:lnTo>
                  <a:pt x="27559" y="17525"/>
                </a:lnTo>
                <a:lnTo>
                  <a:pt x="27559" y="9905"/>
                </a:lnTo>
                <a:lnTo>
                  <a:pt x="26162" y="6730"/>
                </a:lnTo>
                <a:lnTo>
                  <a:pt x="20827" y="12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9" name="object 110">
            <a:extLst>
              <a:ext uri="{FF2B5EF4-FFF2-40B4-BE49-F238E27FC236}">
                <a16:creationId xmlns="" xmlns:a16="http://schemas.microsoft.com/office/drawing/2014/main" id="{FBEFB7EE-778B-4BEF-BB33-B09E212FC9E4}"/>
              </a:ext>
            </a:extLst>
          </p:cNvPr>
          <p:cNvGrpSpPr/>
          <p:nvPr/>
        </p:nvGrpSpPr>
        <p:grpSpPr>
          <a:xfrm>
            <a:off x="4819005" y="3460887"/>
            <a:ext cx="818271" cy="124248"/>
            <a:chOff x="5220589" y="3463544"/>
            <a:chExt cx="886460" cy="126364"/>
          </a:xfrm>
        </p:grpSpPr>
        <p:sp>
          <p:nvSpPr>
            <p:cNvPr id="110" name="object 111">
              <a:extLst>
                <a:ext uri="{FF2B5EF4-FFF2-40B4-BE49-F238E27FC236}">
                  <a16:creationId xmlns="" xmlns:a16="http://schemas.microsoft.com/office/drawing/2014/main" id="{F4B52DBB-6E3A-4D4D-97CC-0B6DC44B5AB9}"/>
                </a:ext>
              </a:extLst>
            </p:cNvPr>
            <p:cNvSpPr/>
            <p:nvPr/>
          </p:nvSpPr>
          <p:spPr>
            <a:xfrm>
              <a:off x="5220589" y="3463544"/>
              <a:ext cx="612775" cy="126364"/>
            </a:xfrm>
            <a:custGeom>
              <a:avLst/>
              <a:gdLst/>
              <a:ahLst/>
              <a:cxnLst/>
              <a:rect l="l" t="t" r="r" b="b"/>
              <a:pathLst>
                <a:path w="612775" h="126364">
                  <a:moveTo>
                    <a:pt x="275209" y="86232"/>
                  </a:moveTo>
                  <a:lnTo>
                    <a:pt x="263778" y="86232"/>
                  </a:lnTo>
                  <a:lnTo>
                    <a:pt x="263778" y="123189"/>
                  </a:lnTo>
                  <a:lnTo>
                    <a:pt x="347345" y="123189"/>
                  </a:lnTo>
                  <a:lnTo>
                    <a:pt x="347345" y="113791"/>
                  </a:lnTo>
                  <a:lnTo>
                    <a:pt x="275209" y="113791"/>
                  </a:lnTo>
                  <a:lnTo>
                    <a:pt x="275209" y="86232"/>
                  </a:lnTo>
                  <a:close/>
                </a:path>
                <a:path w="612775" h="126364">
                  <a:moveTo>
                    <a:pt x="343281" y="253"/>
                  </a:moveTo>
                  <a:lnTo>
                    <a:pt x="331724" y="253"/>
                  </a:lnTo>
                  <a:lnTo>
                    <a:pt x="331724" y="94995"/>
                  </a:lnTo>
                  <a:lnTo>
                    <a:pt x="343281" y="94995"/>
                  </a:lnTo>
                  <a:lnTo>
                    <a:pt x="343281" y="50672"/>
                  </a:lnTo>
                  <a:lnTo>
                    <a:pt x="361314" y="50672"/>
                  </a:lnTo>
                  <a:lnTo>
                    <a:pt x="361314" y="41147"/>
                  </a:lnTo>
                  <a:lnTo>
                    <a:pt x="343281" y="41147"/>
                  </a:lnTo>
                  <a:lnTo>
                    <a:pt x="343281" y="253"/>
                  </a:lnTo>
                  <a:close/>
                </a:path>
                <a:path w="612775" h="126364">
                  <a:moveTo>
                    <a:pt x="282575" y="38100"/>
                  </a:moveTo>
                  <a:lnTo>
                    <a:pt x="271145" y="38100"/>
                  </a:lnTo>
                  <a:lnTo>
                    <a:pt x="271145" y="65277"/>
                  </a:lnTo>
                  <a:lnTo>
                    <a:pt x="266319" y="65277"/>
                  </a:lnTo>
                  <a:lnTo>
                    <a:pt x="261747" y="65404"/>
                  </a:lnTo>
                  <a:lnTo>
                    <a:pt x="257301" y="65404"/>
                  </a:lnTo>
                  <a:lnTo>
                    <a:pt x="252730" y="65531"/>
                  </a:lnTo>
                  <a:lnTo>
                    <a:pt x="244475" y="65531"/>
                  </a:lnTo>
                  <a:lnTo>
                    <a:pt x="245618" y="74929"/>
                  </a:lnTo>
                  <a:lnTo>
                    <a:pt x="253111" y="74929"/>
                  </a:lnTo>
                  <a:lnTo>
                    <a:pt x="297180" y="73151"/>
                  </a:lnTo>
                  <a:lnTo>
                    <a:pt x="324103" y="69850"/>
                  </a:lnTo>
                  <a:lnTo>
                    <a:pt x="323642" y="64769"/>
                  </a:lnTo>
                  <a:lnTo>
                    <a:pt x="282575" y="64769"/>
                  </a:lnTo>
                  <a:lnTo>
                    <a:pt x="282575" y="38100"/>
                  </a:lnTo>
                  <a:close/>
                </a:path>
                <a:path w="612775" h="126364">
                  <a:moveTo>
                    <a:pt x="323341" y="61467"/>
                  </a:moveTo>
                  <a:lnTo>
                    <a:pt x="282575" y="64769"/>
                  </a:lnTo>
                  <a:lnTo>
                    <a:pt x="323642" y="64769"/>
                  </a:lnTo>
                  <a:lnTo>
                    <a:pt x="323341" y="61467"/>
                  </a:lnTo>
                  <a:close/>
                </a:path>
                <a:path w="612775" h="126364">
                  <a:moveTo>
                    <a:pt x="314578" y="10032"/>
                  </a:moveTo>
                  <a:lnTo>
                    <a:pt x="252095" y="10032"/>
                  </a:lnTo>
                  <a:lnTo>
                    <a:pt x="252095" y="19430"/>
                  </a:lnTo>
                  <a:lnTo>
                    <a:pt x="303402" y="19430"/>
                  </a:lnTo>
                  <a:lnTo>
                    <a:pt x="303275" y="28066"/>
                  </a:lnTo>
                  <a:lnTo>
                    <a:pt x="302768" y="33654"/>
                  </a:lnTo>
                  <a:lnTo>
                    <a:pt x="302387" y="39115"/>
                  </a:lnTo>
                  <a:lnTo>
                    <a:pt x="301473" y="45592"/>
                  </a:lnTo>
                  <a:lnTo>
                    <a:pt x="300100" y="52577"/>
                  </a:lnTo>
                  <a:lnTo>
                    <a:pt x="311403" y="53847"/>
                  </a:lnTo>
                  <a:lnTo>
                    <a:pt x="312945" y="45465"/>
                  </a:lnTo>
                  <a:lnTo>
                    <a:pt x="313837" y="39115"/>
                  </a:lnTo>
                  <a:lnTo>
                    <a:pt x="313954" y="38100"/>
                  </a:lnTo>
                  <a:lnTo>
                    <a:pt x="314198" y="32130"/>
                  </a:lnTo>
                  <a:lnTo>
                    <a:pt x="314578" y="25907"/>
                  </a:lnTo>
                  <a:lnTo>
                    <a:pt x="314640" y="23367"/>
                  </a:lnTo>
                  <a:lnTo>
                    <a:pt x="314578" y="10032"/>
                  </a:lnTo>
                  <a:close/>
                </a:path>
                <a:path w="612775" h="126364">
                  <a:moveTo>
                    <a:pt x="151511" y="39496"/>
                  </a:moveTo>
                  <a:lnTo>
                    <a:pt x="143637" y="39623"/>
                  </a:lnTo>
                  <a:lnTo>
                    <a:pt x="137160" y="42290"/>
                  </a:lnTo>
                  <a:lnTo>
                    <a:pt x="132207" y="47497"/>
                  </a:lnTo>
                  <a:lnTo>
                    <a:pt x="127253" y="52577"/>
                  </a:lnTo>
                  <a:lnTo>
                    <a:pt x="124713" y="59435"/>
                  </a:lnTo>
                  <a:lnTo>
                    <a:pt x="124713" y="76707"/>
                  </a:lnTo>
                  <a:lnTo>
                    <a:pt x="151511" y="96773"/>
                  </a:lnTo>
                  <a:lnTo>
                    <a:pt x="159512" y="96646"/>
                  </a:lnTo>
                  <a:lnTo>
                    <a:pt x="165862" y="93979"/>
                  </a:lnTo>
                  <a:lnTo>
                    <a:pt x="170814" y="88900"/>
                  </a:lnTo>
                  <a:lnTo>
                    <a:pt x="172385" y="87248"/>
                  </a:lnTo>
                  <a:lnTo>
                    <a:pt x="151511" y="87248"/>
                  </a:lnTo>
                  <a:lnTo>
                    <a:pt x="146558" y="87121"/>
                  </a:lnTo>
                  <a:lnTo>
                    <a:pt x="142494" y="85343"/>
                  </a:lnTo>
                  <a:lnTo>
                    <a:pt x="139446" y="81914"/>
                  </a:lnTo>
                  <a:lnTo>
                    <a:pt x="136525" y="78358"/>
                  </a:lnTo>
                  <a:lnTo>
                    <a:pt x="134874" y="73786"/>
                  </a:lnTo>
                  <a:lnTo>
                    <a:pt x="134874" y="62483"/>
                  </a:lnTo>
                  <a:lnTo>
                    <a:pt x="151511" y="49148"/>
                  </a:lnTo>
                  <a:lnTo>
                    <a:pt x="172424" y="49148"/>
                  </a:lnTo>
                  <a:lnTo>
                    <a:pt x="170814" y="47497"/>
                  </a:lnTo>
                  <a:lnTo>
                    <a:pt x="165862" y="42290"/>
                  </a:lnTo>
                  <a:lnTo>
                    <a:pt x="159512" y="39623"/>
                  </a:lnTo>
                  <a:lnTo>
                    <a:pt x="151511" y="39496"/>
                  </a:lnTo>
                  <a:close/>
                </a:path>
                <a:path w="612775" h="126364">
                  <a:moveTo>
                    <a:pt x="172424" y="49148"/>
                  </a:moveTo>
                  <a:lnTo>
                    <a:pt x="151511" y="49148"/>
                  </a:lnTo>
                  <a:lnTo>
                    <a:pt x="156463" y="49275"/>
                  </a:lnTo>
                  <a:lnTo>
                    <a:pt x="160400" y="51053"/>
                  </a:lnTo>
                  <a:lnTo>
                    <a:pt x="166497" y="57911"/>
                  </a:lnTo>
                  <a:lnTo>
                    <a:pt x="168148" y="62483"/>
                  </a:lnTo>
                  <a:lnTo>
                    <a:pt x="168148" y="73786"/>
                  </a:lnTo>
                  <a:lnTo>
                    <a:pt x="151511" y="87248"/>
                  </a:lnTo>
                  <a:lnTo>
                    <a:pt x="172385" y="87248"/>
                  </a:lnTo>
                  <a:lnTo>
                    <a:pt x="175768" y="83692"/>
                  </a:lnTo>
                  <a:lnTo>
                    <a:pt x="178308" y="76707"/>
                  </a:lnTo>
                  <a:lnTo>
                    <a:pt x="178308" y="59435"/>
                  </a:lnTo>
                  <a:lnTo>
                    <a:pt x="175768" y="52577"/>
                  </a:lnTo>
                  <a:lnTo>
                    <a:pt x="172424" y="49148"/>
                  </a:lnTo>
                  <a:close/>
                </a:path>
                <a:path w="612775" h="126364">
                  <a:moveTo>
                    <a:pt x="32003" y="9905"/>
                  </a:moveTo>
                  <a:lnTo>
                    <a:pt x="2412" y="35623"/>
                  </a:lnTo>
                  <a:lnTo>
                    <a:pt x="0" y="53720"/>
                  </a:lnTo>
                  <a:lnTo>
                    <a:pt x="694" y="63365"/>
                  </a:lnTo>
                  <a:lnTo>
                    <a:pt x="25215" y="96833"/>
                  </a:lnTo>
                  <a:lnTo>
                    <a:pt x="32003" y="97662"/>
                  </a:lnTo>
                  <a:lnTo>
                    <a:pt x="38792" y="96833"/>
                  </a:lnTo>
                  <a:lnTo>
                    <a:pt x="44878" y="94551"/>
                  </a:lnTo>
                  <a:lnTo>
                    <a:pt x="50274" y="90840"/>
                  </a:lnTo>
                  <a:lnTo>
                    <a:pt x="53468" y="87375"/>
                  </a:lnTo>
                  <a:lnTo>
                    <a:pt x="32003" y="87375"/>
                  </a:lnTo>
                  <a:lnTo>
                    <a:pt x="25781" y="87248"/>
                  </a:lnTo>
                  <a:lnTo>
                    <a:pt x="20700" y="84200"/>
                  </a:lnTo>
                  <a:lnTo>
                    <a:pt x="13081" y="72262"/>
                  </a:lnTo>
                  <a:lnTo>
                    <a:pt x="11049" y="64134"/>
                  </a:lnTo>
                  <a:lnTo>
                    <a:pt x="11049" y="43433"/>
                  </a:lnTo>
                  <a:lnTo>
                    <a:pt x="13081" y="35305"/>
                  </a:lnTo>
                  <a:lnTo>
                    <a:pt x="20700" y="23367"/>
                  </a:lnTo>
                  <a:lnTo>
                    <a:pt x="25781" y="20319"/>
                  </a:lnTo>
                  <a:lnTo>
                    <a:pt x="32003" y="20192"/>
                  </a:lnTo>
                  <a:lnTo>
                    <a:pt x="53580" y="20192"/>
                  </a:lnTo>
                  <a:lnTo>
                    <a:pt x="50274" y="16621"/>
                  </a:lnTo>
                  <a:lnTo>
                    <a:pt x="44878" y="12953"/>
                  </a:lnTo>
                  <a:lnTo>
                    <a:pt x="38792" y="10715"/>
                  </a:lnTo>
                  <a:lnTo>
                    <a:pt x="32003" y="9905"/>
                  </a:lnTo>
                  <a:close/>
                </a:path>
                <a:path w="612775" h="126364">
                  <a:moveTo>
                    <a:pt x="53580" y="20192"/>
                  </a:moveTo>
                  <a:lnTo>
                    <a:pt x="32003" y="20192"/>
                  </a:lnTo>
                  <a:lnTo>
                    <a:pt x="38226" y="20319"/>
                  </a:lnTo>
                  <a:lnTo>
                    <a:pt x="43180" y="23367"/>
                  </a:lnTo>
                  <a:lnTo>
                    <a:pt x="50800" y="35305"/>
                  </a:lnTo>
                  <a:lnTo>
                    <a:pt x="52832" y="43433"/>
                  </a:lnTo>
                  <a:lnTo>
                    <a:pt x="52832" y="64134"/>
                  </a:lnTo>
                  <a:lnTo>
                    <a:pt x="50800" y="72262"/>
                  </a:lnTo>
                  <a:lnTo>
                    <a:pt x="43180" y="84200"/>
                  </a:lnTo>
                  <a:lnTo>
                    <a:pt x="38226" y="87248"/>
                  </a:lnTo>
                  <a:lnTo>
                    <a:pt x="32003" y="87375"/>
                  </a:lnTo>
                  <a:lnTo>
                    <a:pt x="53468" y="87375"/>
                  </a:lnTo>
                  <a:lnTo>
                    <a:pt x="64008" y="53720"/>
                  </a:lnTo>
                  <a:lnTo>
                    <a:pt x="63367" y="44148"/>
                  </a:lnTo>
                  <a:lnTo>
                    <a:pt x="61642" y="35623"/>
                  </a:lnTo>
                  <a:lnTo>
                    <a:pt x="58846" y="28146"/>
                  </a:lnTo>
                  <a:lnTo>
                    <a:pt x="54990" y="21716"/>
                  </a:lnTo>
                  <a:lnTo>
                    <a:pt x="53580" y="20192"/>
                  </a:lnTo>
                  <a:close/>
                </a:path>
                <a:path w="612775" h="126364">
                  <a:moveTo>
                    <a:pt x="537590" y="22605"/>
                  </a:moveTo>
                  <a:lnTo>
                    <a:pt x="526288" y="22605"/>
                  </a:lnTo>
                  <a:lnTo>
                    <a:pt x="526161" y="45846"/>
                  </a:lnTo>
                  <a:lnTo>
                    <a:pt x="524637" y="52958"/>
                  </a:lnTo>
                  <a:lnTo>
                    <a:pt x="499237" y="89661"/>
                  </a:lnTo>
                  <a:lnTo>
                    <a:pt x="493140" y="92709"/>
                  </a:lnTo>
                  <a:lnTo>
                    <a:pt x="499872" y="101853"/>
                  </a:lnTo>
                  <a:lnTo>
                    <a:pt x="526589" y="73421"/>
                  </a:lnTo>
                  <a:lnTo>
                    <a:pt x="532002" y="60197"/>
                  </a:lnTo>
                  <a:lnTo>
                    <a:pt x="542615" y="60197"/>
                  </a:lnTo>
                  <a:lnTo>
                    <a:pt x="542036" y="58800"/>
                  </a:lnTo>
                  <a:lnTo>
                    <a:pt x="539114" y="52069"/>
                  </a:lnTo>
                  <a:lnTo>
                    <a:pt x="537718" y="45338"/>
                  </a:lnTo>
                  <a:lnTo>
                    <a:pt x="537590" y="38607"/>
                  </a:lnTo>
                  <a:lnTo>
                    <a:pt x="537590" y="22605"/>
                  </a:lnTo>
                  <a:close/>
                </a:path>
                <a:path w="612775" h="126364">
                  <a:moveTo>
                    <a:pt x="542615" y="60197"/>
                  </a:moveTo>
                  <a:lnTo>
                    <a:pt x="532002" y="60197"/>
                  </a:lnTo>
                  <a:lnTo>
                    <a:pt x="534451" y="66415"/>
                  </a:lnTo>
                  <a:lnTo>
                    <a:pt x="563626" y="98805"/>
                  </a:lnTo>
                  <a:lnTo>
                    <a:pt x="570230" y="89534"/>
                  </a:lnTo>
                  <a:lnTo>
                    <a:pt x="564007" y="86613"/>
                  </a:lnTo>
                  <a:lnTo>
                    <a:pt x="558546" y="82422"/>
                  </a:lnTo>
                  <a:lnTo>
                    <a:pt x="553593" y="76961"/>
                  </a:lnTo>
                  <a:lnTo>
                    <a:pt x="548766" y="71500"/>
                  </a:lnTo>
                  <a:lnTo>
                    <a:pt x="544830" y="65531"/>
                  </a:lnTo>
                  <a:lnTo>
                    <a:pt x="542615" y="60197"/>
                  </a:lnTo>
                  <a:close/>
                </a:path>
                <a:path w="612775" h="126364">
                  <a:moveTo>
                    <a:pt x="565531" y="13080"/>
                  </a:moveTo>
                  <a:lnTo>
                    <a:pt x="497586" y="13080"/>
                  </a:lnTo>
                  <a:lnTo>
                    <a:pt x="497586" y="22605"/>
                  </a:lnTo>
                  <a:lnTo>
                    <a:pt x="565531" y="22605"/>
                  </a:lnTo>
                  <a:lnTo>
                    <a:pt x="565531" y="13080"/>
                  </a:lnTo>
                  <a:close/>
                </a:path>
                <a:path w="612775" h="126364">
                  <a:moveTo>
                    <a:pt x="182625" y="21589"/>
                  </a:moveTo>
                  <a:lnTo>
                    <a:pt x="120269" y="21589"/>
                  </a:lnTo>
                  <a:lnTo>
                    <a:pt x="120269" y="30987"/>
                  </a:lnTo>
                  <a:lnTo>
                    <a:pt x="182625" y="30987"/>
                  </a:lnTo>
                  <a:lnTo>
                    <a:pt x="182625" y="21589"/>
                  </a:lnTo>
                  <a:close/>
                </a:path>
                <a:path w="612775" h="126364">
                  <a:moveTo>
                    <a:pt x="157099" y="3809"/>
                  </a:moveTo>
                  <a:lnTo>
                    <a:pt x="145796" y="3809"/>
                  </a:lnTo>
                  <a:lnTo>
                    <a:pt x="145796" y="21589"/>
                  </a:lnTo>
                  <a:lnTo>
                    <a:pt x="157099" y="21589"/>
                  </a:lnTo>
                  <a:lnTo>
                    <a:pt x="157099" y="3809"/>
                  </a:lnTo>
                  <a:close/>
                </a:path>
                <a:path w="612775" h="126364">
                  <a:moveTo>
                    <a:pt x="451993" y="44450"/>
                  </a:moveTo>
                  <a:lnTo>
                    <a:pt x="440944" y="44450"/>
                  </a:lnTo>
                  <a:lnTo>
                    <a:pt x="440944" y="66675"/>
                  </a:lnTo>
                  <a:lnTo>
                    <a:pt x="418338" y="66675"/>
                  </a:lnTo>
                  <a:lnTo>
                    <a:pt x="418338" y="76072"/>
                  </a:lnTo>
                  <a:lnTo>
                    <a:pt x="440944" y="76072"/>
                  </a:lnTo>
                  <a:lnTo>
                    <a:pt x="440944" y="119506"/>
                  </a:lnTo>
                  <a:lnTo>
                    <a:pt x="451993" y="119506"/>
                  </a:lnTo>
                  <a:lnTo>
                    <a:pt x="451993" y="44450"/>
                  </a:lnTo>
                  <a:close/>
                </a:path>
                <a:path w="612775" h="126364">
                  <a:moveTo>
                    <a:pt x="424052" y="16128"/>
                  </a:moveTo>
                  <a:lnTo>
                    <a:pt x="375793" y="16128"/>
                  </a:lnTo>
                  <a:lnTo>
                    <a:pt x="375793" y="25526"/>
                  </a:lnTo>
                  <a:lnTo>
                    <a:pt x="412623" y="25526"/>
                  </a:lnTo>
                  <a:lnTo>
                    <a:pt x="411384" y="35294"/>
                  </a:lnTo>
                  <a:lnTo>
                    <a:pt x="395029" y="69925"/>
                  </a:lnTo>
                  <a:lnTo>
                    <a:pt x="370205" y="90677"/>
                  </a:lnTo>
                  <a:lnTo>
                    <a:pt x="376936" y="98805"/>
                  </a:lnTo>
                  <a:lnTo>
                    <a:pt x="410188" y="67220"/>
                  </a:lnTo>
                  <a:lnTo>
                    <a:pt x="420243" y="44450"/>
                  </a:lnTo>
                  <a:lnTo>
                    <a:pt x="451993" y="44450"/>
                  </a:lnTo>
                  <a:lnTo>
                    <a:pt x="451993" y="35178"/>
                  </a:lnTo>
                  <a:lnTo>
                    <a:pt x="422401" y="35178"/>
                  </a:lnTo>
                  <a:lnTo>
                    <a:pt x="423418" y="28955"/>
                  </a:lnTo>
                  <a:lnTo>
                    <a:pt x="424052" y="22605"/>
                  </a:lnTo>
                  <a:lnTo>
                    <a:pt x="424052" y="16128"/>
                  </a:lnTo>
                  <a:close/>
                </a:path>
                <a:path w="612775" h="126364">
                  <a:moveTo>
                    <a:pt x="451993" y="3555"/>
                  </a:moveTo>
                  <a:lnTo>
                    <a:pt x="440944" y="3555"/>
                  </a:lnTo>
                  <a:lnTo>
                    <a:pt x="440944" y="35178"/>
                  </a:lnTo>
                  <a:lnTo>
                    <a:pt x="451993" y="35178"/>
                  </a:lnTo>
                  <a:lnTo>
                    <a:pt x="451993" y="3555"/>
                  </a:lnTo>
                  <a:close/>
                </a:path>
                <a:path w="612775" h="126364">
                  <a:moveTo>
                    <a:pt x="592074" y="380"/>
                  </a:moveTo>
                  <a:lnTo>
                    <a:pt x="580516" y="380"/>
                  </a:lnTo>
                  <a:lnTo>
                    <a:pt x="580516" y="125983"/>
                  </a:lnTo>
                  <a:lnTo>
                    <a:pt x="592074" y="125983"/>
                  </a:lnTo>
                  <a:lnTo>
                    <a:pt x="592074" y="60578"/>
                  </a:lnTo>
                  <a:lnTo>
                    <a:pt x="612775" y="60578"/>
                  </a:lnTo>
                  <a:lnTo>
                    <a:pt x="612775" y="50926"/>
                  </a:lnTo>
                  <a:lnTo>
                    <a:pt x="592074" y="50926"/>
                  </a:lnTo>
                  <a:lnTo>
                    <a:pt x="592074" y="380"/>
                  </a:lnTo>
                  <a:close/>
                </a:path>
                <a:path w="612775" h="126364">
                  <a:moveTo>
                    <a:pt x="477138" y="253"/>
                  </a:moveTo>
                  <a:lnTo>
                    <a:pt x="466216" y="253"/>
                  </a:lnTo>
                  <a:lnTo>
                    <a:pt x="466216" y="125856"/>
                  </a:lnTo>
                  <a:lnTo>
                    <a:pt x="477138" y="125856"/>
                  </a:lnTo>
                  <a:lnTo>
                    <a:pt x="477138" y="253"/>
                  </a:lnTo>
                  <a:close/>
                </a:path>
                <a:path w="612775" h="126364">
                  <a:moveTo>
                    <a:pt x="98298" y="253"/>
                  </a:moveTo>
                  <a:lnTo>
                    <a:pt x="86868" y="253"/>
                  </a:lnTo>
                  <a:lnTo>
                    <a:pt x="86868" y="126237"/>
                  </a:lnTo>
                  <a:lnTo>
                    <a:pt x="98298" y="126237"/>
                  </a:lnTo>
                  <a:lnTo>
                    <a:pt x="98298" y="253"/>
                  </a:lnTo>
                  <a:close/>
                </a:path>
                <a:path w="612775" h="126364">
                  <a:moveTo>
                    <a:pt x="226949" y="62610"/>
                  </a:moveTo>
                  <a:lnTo>
                    <a:pt x="215900" y="62610"/>
                  </a:lnTo>
                  <a:lnTo>
                    <a:pt x="215900" y="125856"/>
                  </a:lnTo>
                  <a:lnTo>
                    <a:pt x="226949" y="125856"/>
                  </a:lnTo>
                  <a:lnTo>
                    <a:pt x="226949" y="62610"/>
                  </a:lnTo>
                  <a:close/>
                </a:path>
                <a:path w="612775" h="126364">
                  <a:moveTo>
                    <a:pt x="199771" y="3047"/>
                  </a:moveTo>
                  <a:lnTo>
                    <a:pt x="188975" y="3047"/>
                  </a:lnTo>
                  <a:lnTo>
                    <a:pt x="188975" y="119760"/>
                  </a:lnTo>
                  <a:lnTo>
                    <a:pt x="199771" y="119760"/>
                  </a:lnTo>
                  <a:lnTo>
                    <a:pt x="199771" y="62610"/>
                  </a:lnTo>
                  <a:lnTo>
                    <a:pt x="226949" y="62610"/>
                  </a:lnTo>
                  <a:lnTo>
                    <a:pt x="226949" y="53212"/>
                  </a:lnTo>
                  <a:lnTo>
                    <a:pt x="199771" y="53212"/>
                  </a:lnTo>
                  <a:lnTo>
                    <a:pt x="199771" y="3047"/>
                  </a:lnTo>
                  <a:close/>
                </a:path>
                <a:path w="612775" h="126364">
                  <a:moveTo>
                    <a:pt x="226949" y="0"/>
                  </a:moveTo>
                  <a:lnTo>
                    <a:pt x="215900" y="0"/>
                  </a:lnTo>
                  <a:lnTo>
                    <a:pt x="215900" y="53212"/>
                  </a:lnTo>
                  <a:lnTo>
                    <a:pt x="226949" y="53212"/>
                  </a:lnTo>
                  <a:lnTo>
                    <a:pt x="22694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object 112">
              <a:extLst>
                <a:ext uri="{FF2B5EF4-FFF2-40B4-BE49-F238E27FC236}">
                  <a16:creationId xmlns="" xmlns:a16="http://schemas.microsoft.com/office/drawing/2014/main" id="{2140F788-FC30-43B2-B785-ADFFCCFE559B}"/>
                </a:ext>
              </a:extLst>
            </p:cNvPr>
            <p:cNvSpPr/>
            <p:nvPr/>
          </p:nvSpPr>
          <p:spPr>
            <a:xfrm>
              <a:off x="5872734" y="3463798"/>
              <a:ext cx="234061" cy="125729"/>
            </a:xfrm>
            <a:prstGeom prst="rect">
              <a:avLst/>
            </a:prstGeom>
            <a:blipFill>
              <a:blip r:embed="rId6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2" name="object 113">
            <a:extLst>
              <a:ext uri="{FF2B5EF4-FFF2-40B4-BE49-F238E27FC236}">
                <a16:creationId xmlns="" xmlns:a16="http://schemas.microsoft.com/office/drawing/2014/main" id="{A96EFA09-0C52-4DFF-9255-248E7A34DE48}"/>
              </a:ext>
            </a:extLst>
          </p:cNvPr>
          <p:cNvGrpSpPr/>
          <p:nvPr/>
        </p:nvGrpSpPr>
        <p:grpSpPr>
          <a:xfrm>
            <a:off x="3947201" y="2717174"/>
            <a:ext cx="1854590" cy="982128"/>
            <a:chOff x="4276134" y="2657855"/>
            <a:chExt cx="2009139" cy="998855"/>
          </a:xfrm>
        </p:grpSpPr>
        <p:sp>
          <p:nvSpPr>
            <p:cNvPr id="113" name="object 114">
              <a:extLst>
                <a:ext uri="{FF2B5EF4-FFF2-40B4-BE49-F238E27FC236}">
                  <a16:creationId xmlns="" xmlns:a16="http://schemas.microsoft.com/office/drawing/2014/main" id="{B2FD0E7D-182B-4870-8DBC-B1EC27473F90}"/>
                </a:ext>
              </a:extLst>
            </p:cNvPr>
            <p:cNvSpPr/>
            <p:nvPr/>
          </p:nvSpPr>
          <p:spPr>
            <a:xfrm>
              <a:off x="4276134" y="2665368"/>
              <a:ext cx="750252" cy="990815"/>
            </a:xfrm>
            <a:prstGeom prst="rect">
              <a:avLst/>
            </a:prstGeom>
            <a:blipFill>
              <a:blip r:embed="rId6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object 115">
              <a:extLst>
                <a:ext uri="{FF2B5EF4-FFF2-40B4-BE49-F238E27FC236}">
                  <a16:creationId xmlns="" xmlns:a16="http://schemas.microsoft.com/office/drawing/2014/main" id="{7AA994B7-5588-4D31-84F5-C49032D6F3B7}"/>
                </a:ext>
              </a:extLst>
            </p:cNvPr>
            <p:cNvSpPr/>
            <p:nvPr/>
          </p:nvSpPr>
          <p:spPr>
            <a:xfrm>
              <a:off x="4283963" y="2673095"/>
              <a:ext cx="684276" cy="925067"/>
            </a:xfrm>
            <a:prstGeom prst="rect">
              <a:avLst/>
            </a:prstGeom>
            <a:blipFill>
              <a:blip r:embed="rId6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object 116">
              <a:extLst>
                <a:ext uri="{FF2B5EF4-FFF2-40B4-BE49-F238E27FC236}">
                  <a16:creationId xmlns="" xmlns:a16="http://schemas.microsoft.com/office/drawing/2014/main" id="{4CFA450E-207F-4C2B-B34E-00203C1D364D}"/>
                </a:ext>
              </a:extLst>
            </p:cNvPr>
            <p:cNvSpPr/>
            <p:nvPr/>
          </p:nvSpPr>
          <p:spPr>
            <a:xfrm>
              <a:off x="5030723" y="2657855"/>
              <a:ext cx="1254760" cy="248920"/>
            </a:xfrm>
            <a:custGeom>
              <a:avLst/>
              <a:gdLst/>
              <a:ahLst/>
              <a:cxnLst/>
              <a:rect l="l" t="t" r="r" b="b"/>
              <a:pathLst>
                <a:path w="1254760" h="248919">
                  <a:moveTo>
                    <a:pt x="1254252" y="0"/>
                  </a:moveTo>
                  <a:lnTo>
                    <a:pt x="0" y="0"/>
                  </a:lnTo>
                  <a:lnTo>
                    <a:pt x="0" y="248412"/>
                  </a:lnTo>
                  <a:lnTo>
                    <a:pt x="1254252" y="248412"/>
                  </a:lnTo>
                  <a:lnTo>
                    <a:pt x="1254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object 117">
              <a:extLst>
                <a:ext uri="{FF2B5EF4-FFF2-40B4-BE49-F238E27FC236}">
                  <a16:creationId xmlns="" xmlns:a16="http://schemas.microsoft.com/office/drawing/2014/main" id="{A338CDF7-618D-465E-9678-9EC461C27E63}"/>
                </a:ext>
              </a:extLst>
            </p:cNvPr>
            <p:cNvSpPr/>
            <p:nvPr/>
          </p:nvSpPr>
          <p:spPr>
            <a:xfrm>
              <a:off x="5122798" y="2669793"/>
              <a:ext cx="398221" cy="207263"/>
            </a:xfrm>
            <a:prstGeom prst="rect">
              <a:avLst/>
            </a:prstGeom>
            <a:blipFill>
              <a:blip r:embed="rId6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object 118">
              <a:extLst>
                <a:ext uri="{FF2B5EF4-FFF2-40B4-BE49-F238E27FC236}">
                  <a16:creationId xmlns="" xmlns:a16="http://schemas.microsoft.com/office/drawing/2014/main" id="{4B3274EA-CF23-488C-A75D-56829BA7C8A4}"/>
                </a:ext>
              </a:extLst>
            </p:cNvPr>
            <p:cNvSpPr/>
            <p:nvPr/>
          </p:nvSpPr>
          <p:spPr>
            <a:xfrm>
              <a:off x="5421756" y="2669793"/>
              <a:ext cx="662939" cy="207263"/>
            </a:xfrm>
            <a:prstGeom prst="rect">
              <a:avLst/>
            </a:prstGeom>
            <a:blipFill>
              <a:blip r:embed="rId6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8" name="object 119">
            <a:extLst>
              <a:ext uri="{FF2B5EF4-FFF2-40B4-BE49-F238E27FC236}">
                <a16:creationId xmlns="" xmlns:a16="http://schemas.microsoft.com/office/drawing/2014/main" id="{D068C4B2-9111-4334-AD2D-C3BBE0143DEE}"/>
              </a:ext>
            </a:extLst>
          </p:cNvPr>
          <p:cNvGrpSpPr/>
          <p:nvPr/>
        </p:nvGrpSpPr>
        <p:grpSpPr>
          <a:xfrm>
            <a:off x="3947362" y="3952206"/>
            <a:ext cx="1854590" cy="974635"/>
            <a:chOff x="4276308" y="3995807"/>
            <a:chExt cx="2009139" cy="991235"/>
          </a:xfrm>
        </p:grpSpPr>
        <p:sp>
          <p:nvSpPr>
            <p:cNvPr id="119" name="object 120">
              <a:extLst>
                <a:ext uri="{FF2B5EF4-FFF2-40B4-BE49-F238E27FC236}">
                  <a16:creationId xmlns="" xmlns:a16="http://schemas.microsoft.com/office/drawing/2014/main" id="{9578559F-0B3E-4DA4-A552-FE15E5CA98F4}"/>
                </a:ext>
              </a:extLst>
            </p:cNvPr>
            <p:cNvSpPr/>
            <p:nvPr/>
          </p:nvSpPr>
          <p:spPr>
            <a:xfrm>
              <a:off x="4276308" y="3995807"/>
              <a:ext cx="748342" cy="990828"/>
            </a:xfrm>
            <a:prstGeom prst="rect">
              <a:avLst/>
            </a:prstGeom>
            <a:blipFill>
              <a:blip r:embed="rId6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object 121">
              <a:extLst>
                <a:ext uri="{FF2B5EF4-FFF2-40B4-BE49-F238E27FC236}">
                  <a16:creationId xmlns="" xmlns:a16="http://schemas.microsoft.com/office/drawing/2014/main" id="{009D3601-9029-4394-BB5D-0D350F9FD5C9}"/>
                </a:ext>
              </a:extLst>
            </p:cNvPr>
            <p:cNvSpPr/>
            <p:nvPr/>
          </p:nvSpPr>
          <p:spPr>
            <a:xfrm>
              <a:off x="4283964" y="4003548"/>
              <a:ext cx="682751" cy="925068"/>
            </a:xfrm>
            <a:prstGeom prst="rect">
              <a:avLst/>
            </a:prstGeom>
            <a:blipFill>
              <a:blip r:embed="rId6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object 122">
              <a:extLst>
                <a:ext uri="{FF2B5EF4-FFF2-40B4-BE49-F238E27FC236}">
                  <a16:creationId xmlns="" xmlns:a16="http://schemas.microsoft.com/office/drawing/2014/main" id="{E6F561C7-C1F6-4E81-91EB-9547FF1E00BF}"/>
                </a:ext>
              </a:extLst>
            </p:cNvPr>
            <p:cNvSpPr/>
            <p:nvPr/>
          </p:nvSpPr>
          <p:spPr>
            <a:xfrm>
              <a:off x="5030724" y="4011168"/>
              <a:ext cx="1254760" cy="248920"/>
            </a:xfrm>
            <a:custGeom>
              <a:avLst/>
              <a:gdLst/>
              <a:ahLst/>
              <a:cxnLst/>
              <a:rect l="l" t="t" r="r" b="b"/>
              <a:pathLst>
                <a:path w="1254760" h="248920">
                  <a:moveTo>
                    <a:pt x="1254252" y="0"/>
                  </a:moveTo>
                  <a:lnTo>
                    <a:pt x="0" y="0"/>
                  </a:lnTo>
                  <a:lnTo>
                    <a:pt x="0" y="248411"/>
                  </a:lnTo>
                  <a:lnTo>
                    <a:pt x="1254252" y="248411"/>
                  </a:lnTo>
                  <a:lnTo>
                    <a:pt x="1254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object 123">
              <a:extLst>
                <a:ext uri="{FF2B5EF4-FFF2-40B4-BE49-F238E27FC236}">
                  <a16:creationId xmlns="" xmlns:a16="http://schemas.microsoft.com/office/drawing/2014/main" id="{C483EA8A-C157-461D-884C-13F489D01402}"/>
                </a:ext>
              </a:extLst>
            </p:cNvPr>
            <p:cNvSpPr/>
            <p:nvPr/>
          </p:nvSpPr>
          <p:spPr>
            <a:xfrm>
              <a:off x="5122799" y="4023309"/>
              <a:ext cx="398221" cy="207568"/>
            </a:xfrm>
            <a:prstGeom prst="rect">
              <a:avLst/>
            </a:prstGeom>
            <a:blipFill>
              <a:blip r:embed="rId6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object 124">
              <a:extLst>
                <a:ext uri="{FF2B5EF4-FFF2-40B4-BE49-F238E27FC236}">
                  <a16:creationId xmlns="" xmlns:a16="http://schemas.microsoft.com/office/drawing/2014/main" id="{CC9273F2-95A5-4F04-9617-3E951FDBEFD2}"/>
                </a:ext>
              </a:extLst>
            </p:cNvPr>
            <p:cNvSpPr/>
            <p:nvPr/>
          </p:nvSpPr>
          <p:spPr>
            <a:xfrm>
              <a:off x="5421757" y="4023309"/>
              <a:ext cx="662939" cy="207568"/>
            </a:xfrm>
            <a:prstGeom prst="rect">
              <a:avLst/>
            </a:prstGeom>
            <a:blipFill>
              <a:blip r:embed="rId6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4" name="object 125">
            <a:extLst>
              <a:ext uri="{FF2B5EF4-FFF2-40B4-BE49-F238E27FC236}">
                <a16:creationId xmlns="" xmlns:a16="http://schemas.microsoft.com/office/drawing/2014/main" id="{0BF7B8D1-0B31-4532-85F7-E400F05AD792}"/>
              </a:ext>
            </a:extLst>
          </p:cNvPr>
          <p:cNvSpPr/>
          <p:nvPr/>
        </p:nvSpPr>
        <p:spPr>
          <a:xfrm>
            <a:off x="4736005" y="4357116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7525" y="0"/>
                </a:moveTo>
                <a:lnTo>
                  <a:pt x="9905" y="0"/>
                </a:lnTo>
                <a:lnTo>
                  <a:pt x="6730" y="1270"/>
                </a:lnTo>
                <a:lnTo>
                  <a:pt x="1269" y="6604"/>
                </a:lnTo>
                <a:lnTo>
                  <a:pt x="0" y="9906"/>
                </a:lnTo>
                <a:lnTo>
                  <a:pt x="0" y="17526"/>
                </a:lnTo>
                <a:lnTo>
                  <a:pt x="1269" y="20701"/>
                </a:lnTo>
                <a:lnTo>
                  <a:pt x="6730" y="26162"/>
                </a:lnTo>
                <a:lnTo>
                  <a:pt x="9905" y="27559"/>
                </a:lnTo>
                <a:lnTo>
                  <a:pt x="17525" y="27559"/>
                </a:lnTo>
                <a:lnTo>
                  <a:pt x="20827" y="26162"/>
                </a:lnTo>
                <a:lnTo>
                  <a:pt x="26162" y="20701"/>
                </a:lnTo>
                <a:lnTo>
                  <a:pt x="27559" y="17526"/>
                </a:lnTo>
                <a:lnTo>
                  <a:pt x="27559" y="9906"/>
                </a:lnTo>
                <a:lnTo>
                  <a:pt x="26162" y="6604"/>
                </a:lnTo>
                <a:lnTo>
                  <a:pt x="20827" y="12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5" name="object 126">
            <a:extLst>
              <a:ext uri="{FF2B5EF4-FFF2-40B4-BE49-F238E27FC236}">
                <a16:creationId xmlns="" xmlns:a16="http://schemas.microsoft.com/office/drawing/2014/main" id="{025EF676-3B5C-436D-8D64-5BD85DD060B2}"/>
              </a:ext>
            </a:extLst>
          </p:cNvPr>
          <p:cNvSpPr/>
          <p:nvPr/>
        </p:nvSpPr>
        <p:spPr>
          <a:xfrm>
            <a:off x="4821701" y="4299439"/>
            <a:ext cx="339383" cy="123624"/>
          </a:xfrm>
          <a:custGeom>
            <a:avLst/>
            <a:gdLst/>
            <a:ahLst/>
            <a:cxnLst/>
            <a:rect l="l" t="t" r="r" b="b"/>
            <a:pathLst>
              <a:path w="367664" h="125729">
                <a:moveTo>
                  <a:pt x="26415" y="81152"/>
                </a:moveTo>
                <a:lnTo>
                  <a:pt x="15112" y="81152"/>
                </a:lnTo>
                <a:lnTo>
                  <a:pt x="15112" y="122681"/>
                </a:lnTo>
                <a:lnTo>
                  <a:pt x="103124" y="122681"/>
                </a:lnTo>
                <a:lnTo>
                  <a:pt x="103124" y="113283"/>
                </a:lnTo>
                <a:lnTo>
                  <a:pt x="26415" y="113283"/>
                </a:lnTo>
                <a:lnTo>
                  <a:pt x="26415" y="81152"/>
                </a:lnTo>
                <a:close/>
              </a:path>
              <a:path w="367664" h="125729">
                <a:moveTo>
                  <a:pt x="292353" y="22225"/>
                </a:moveTo>
                <a:lnTo>
                  <a:pt x="281050" y="22225"/>
                </a:lnTo>
                <a:lnTo>
                  <a:pt x="280924" y="45466"/>
                </a:lnTo>
                <a:lnTo>
                  <a:pt x="279400" y="52577"/>
                </a:lnTo>
                <a:lnTo>
                  <a:pt x="254000" y="89281"/>
                </a:lnTo>
                <a:lnTo>
                  <a:pt x="247903" y="92329"/>
                </a:lnTo>
                <a:lnTo>
                  <a:pt x="254635" y="101473"/>
                </a:lnTo>
                <a:lnTo>
                  <a:pt x="281336" y="73040"/>
                </a:lnTo>
                <a:lnTo>
                  <a:pt x="286765" y="59817"/>
                </a:lnTo>
                <a:lnTo>
                  <a:pt x="297378" y="59817"/>
                </a:lnTo>
                <a:lnTo>
                  <a:pt x="296799" y="58419"/>
                </a:lnTo>
                <a:lnTo>
                  <a:pt x="293877" y="51688"/>
                </a:lnTo>
                <a:lnTo>
                  <a:pt x="292480" y="44957"/>
                </a:lnTo>
                <a:lnTo>
                  <a:pt x="292353" y="22225"/>
                </a:lnTo>
                <a:close/>
              </a:path>
              <a:path w="367664" h="125729">
                <a:moveTo>
                  <a:pt x="297378" y="59817"/>
                </a:moveTo>
                <a:lnTo>
                  <a:pt x="286765" y="59817"/>
                </a:lnTo>
                <a:lnTo>
                  <a:pt x="289214" y="66034"/>
                </a:lnTo>
                <a:lnTo>
                  <a:pt x="318262" y="98425"/>
                </a:lnTo>
                <a:lnTo>
                  <a:pt x="324865" y="89154"/>
                </a:lnTo>
                <a:lnTo>
                  <a:pt x="318769" y="86106"/>
                </a:lnTo>
                <a:lnTo>
                  <a:pt x="313309" y="82042"/>
                </a:lnTo>
                <a:lnTo>
                  <a:pt x="308355" y="76581"/>
                </a:lnTo>
                <a:lnTo>
                  <a:pt x="303529" y="71119"/>
                </a:lnTo>
                <a:lnTo>
                  <a:pt x="299592" y="65150"/>
                </a:lnTo>
                <a:lnTo>
                  <a:pt x="297378" y="59817"/>
                </a:lnTo>
                <a:close/>
              </a:path>
              <a:path w="367664" h="125729">
                <a:moveTo>
                  <a:pt x="320293" y="12700"/>
                </a:moveTo>
                <a:lnTo>
                  <a:pt x="252222" y="12700"/>
                </a:lnTo>
                <a:lnTo>
                  <a:pt x="252222" y="22225"/>
                </a:lnTo>
                <a:lnTo>
                  <a:pt x="320293" y="22225"/>
                </a:lnTo>
                <a:lnTo>
                  <a:pt x="320293" y="12700"/>
                </a:lnTo>
                <a:close/>
              </a:path>
              <a:path w="367664" h="125729">
                <a:moveTo>
                  <a:pt x="239140" y="100583"/>
                </a:moveTo>
                <a:lnTo>
                  <a:pt x="124967" y="100583"/>
                </a:lnTo>
                <a:lnTo>
                  <a:pt x="124967" y="109981"/>
                </a:lnTo>
                <a:lnTo>
                  <a:pt x="239140" y="109981"/>
                </a:lnTo>
                <a:lnTo>
                  <a:pt x="239140" y="100583"/>
                </a:lnTo>
                <a:close/>
              </a:path>
              <a:path w="367664" h="125729">
                <a:moveTo>
                  <a:pt x="187705" y="76962"/>
                </a:moveTo>
                <a:lnTo>
                  <a:pt x="176149" y="76962"/>
                </a:lnTo>
                <a:lnTo>
                  <a:pt x="176149" y="100583"/>
                </a:lnTo>
                <a:lnTo>
                  <a:pt x="187705" y="100583"/>
                </a:lnTo>
                <a:lnTo>
                  <a:pt x="187705" y="76962"/>
                </a:lnTo>
                <a:close/>
              </a:path>
              <a:path w="367664" h="125729">
                <a:moveTo>
                  <a:pt x="225043" y="9017"/>
                </a:moveTo>
                <a:lnTo>
                  <a:pt x="138937" y="9017"/>
                </a:lnTo>
                <a:lnTo>
                  <a:pt x="138937" y="18414"/>
                </a:lnTo>
                <a:lnTo>
                  <a:pt x="213867" y="18414"/>
                </a:lnTo>
                <a:lnTo>
                  <a:pt x="213867" y="38100"/>
                </a:lnTo>
                <a:lnTo>
                  <a:pt x="139191" y="38100"/>
                </a:lnTo>
                <a:lnTo>
                  <a:pt x="139191" y="76962"/>
                </a:lnTo>
                <a:lnTo>
                  <a:pt x="227964" y="76962"/>
                </a:lnTo>
                <a:lnTo>
                  <a:pt x="227964" y="67691"/>
                </a:lnTo>
                <a:lnTo>
                  <a:pt x="150622" y="67691"/>
                </a:lnTo>
                <a:lnTo>
                  <a:pt x="150622" y="47370"/>
                </a:lnTo>
                <a:lnTo>
                  <a:pt x="225043" y="47370"/>
                </a:lnTo>
                <a:lnTo>
                  <a:pt x="225043" y="9017"/>
                </a:lnTo>
                <a:close/>
              </a:path>
              <a:path w="367664" h="125729">
                <a:moveTo>
                  <a:pt x="114173" y="57657"/>
                </a:moveTo>
                <a:lnTo>
                  <a:pt x="0" y="57657"/>
                </a:lnTo>
                <a:lnTo>
                  <a:pt x="0" y="66929"/>
                </a:lnTo>
                <a:lnTo>
                  <a:pt x="114173" y="66929"/>
                </a:lnTo>
                <a:lnTo>
                  <a:pt x="114173" y="57657"/>
                </a:lnTo>
                <a:close/>
              </a:path>
              <a:path w="367664" h="125729">
                <a:moveTo>
                  <a:pt x="99440" y="7238"/>
                </a:moveTo>
                <a:lnTo>
                  <a:pt x="14477" y="7238"/>
                </a:lnTo>
                <a:lnTo>
                  <a:pt x="14477" y="16637"/>
                </a:lnTo>
                <a:lnTo>
                  <a:pt x="88137" y="16637"/>
                </a:lnTo>
                <a:lnTo>
                  <a:pt x="88264" y="22479"/>
                </a:lnTo>
                <a:lnTo>
                  <a:pt x="87749" y="35051"/>
                </a:lnTo>
                <a:lnTo>
                  <a:pt x="87359" y="41656"/>
                </a:lnTo>
                <a:lnTo>
                  <a:pt x="86360" y="49149"/>
                </a:lnTo>
                <a:lnTo>
                  <a:pt x="84581" y="57657"/>
                </a:lnTo>
                <a:lnTo>
                  <a:pt x="96265" y="57657"/>
                </a:lnTo>
                <a:lnTo>
                  <a:pt x="97789" y="49149"/>
                </a:lnTo>
                <a:lnTo>
                  <a:pt x="98810" y="41529"/>
                </a:lnTo>
                <a:lnTo>
                  <a:pt x="99067" y="34925"/>
                </a:lnTo>
                <a:lnTo>
                  <a:pt x="99440" y="28448"/>
                </a:lnTo>
                <a:lnTo>
                  <a:pt x="99440" y="7238"/>
                </a:lnTo>
                <a:close/>
              </a:path>
              <a:path w="367664" h="125729">
                <a:moveTo>
                  <a:pt x="346837" y="0"/>
                </a:moveTo>
                <a:lnTo>
                  <a:pt x="335279" y="0"/>
                </a:lnTo>
                <a:lnTo>
                  <a:pt x="335279" y="125602"/>
                </a:lnTo>
                <a:lnTo>
                  <a:pt x="346837" y="125602"/>
                </a:lnTo>
                <a:lnTo>
                  <a:pt x="346837" y="60198"/>
                </a:lnTo>
                <a:lnTo>
                  <a:pt x="367538" y="60198"/>
                </a:lnTo>
                <a:lnTo>
                  <a:pt x="367538" y="50545"/>
                </a:lnTo>
                <a:lnTo>
                  <a:pt x="346837" y="50545"/>
                </a:lnTo>
                <a:lnTo>
                  <a:pt x="3468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6" name="object 127">
            <a:extLst>
              <a:ext uri="{FF2B5EF4-FFF2-40B4-BE49-F238E27FC236}">
                <a16:creationId xmlns="" xmlns:a16="http://schemas.microsoft.com/office/drawing/2014/main" id="{1BA4C198-EE43-4396-BB23-613873E4CD27}"/>
              </a:ext>
            </a:extLst>
          </p:cNvPr>
          <p:cNvSpPr/>
          <p:nvPr/>
        </p:nvSpPr>
        <p:spPr>
          <a:xfrm>
            <a:off x="4736005" y="4558283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7525" y="0"/>
                </a:moveTo>
                <a:lnTo>
                  <a:pt x="9905" y="0"/>
                </a:lnTo>
                <a:lnTo>
                  <a:pt x="6730" y="1269"/>
                </a:lnTo>
                <a:lnTo>
                  <a:pt x="1269" y="6603"/>
                </a:lnTo>
                <a:lnTo>
                  <a:pt x="0" y="9905"/>
                </a:lnTo>
                <a:lnTo>
                  <a:pt x="0" y="17525"/>
                </a:lnTo>
                <a:lnTo>
                  <a:pt x="1269" y="20700"/>
                </a:lnTo>
                <a:lnTo>
                  <a:pt x="6730" y="26161"/>
                </a:lnTo>
                <a:lnTo>
                  <a:pt x="9905" y="27558"/>
                </a:lnTo>
                <a:lnTo>
                  <a:pt x="17525" y="27558"/>
                </a:lnTo>
                <a:lnTo>
                  <a:pt x="20827" y="26161"/>
                </a:lnTo>
                <a:lnTo>
                  <a:pt x="26162" y="20700"/>
                </a:lnTo>
                <a:lnTo>
                  <a:pt x="27559" y="17525"/>
                </a:lnTo>
                <a:lnTo>
                  <a:pt x="27559" y="9905"/>
                </a:lnTo>
                <a:lnTo>
                  <a:pt x="26162" y="6603"/>
                </a:lnTo>
                <a:lnTo>
                  <a:pt x="20827" y="12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7" name="object 128">
            <a:extLst>
              <a:ext uri="{FF2B5EF4-FFF2-40B4-BE49-F238E27FC236}">
                <a16:creationId xmlns="" xmlns:a16="http://schemas.microsoft.com/office/drawing/2014/main" id="{2F032C00-3DEA-48F0-B7E8-9A9F73E7381C}"/>
              </a:ext>
            </a:extLst>
          </p:cNvPr>
          <p:cNvSpPr/>
          <p:nvPr/>
        </p:nvSpPr>
        <p:spPr>
          <a:xfrm>
            <a:off x="4822053" y="4499316"/>
            <a:ext cx="850978" cy="124997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8" name="object 129">
            <a:extLst>
              <a:ext uri="{FF2B5EF4-FFF2-40B4-BE49-F238E27FC236}">
                <a16:creationId xmlns="" xmlns:a16="http://schemas.microsoft.com/office/drawing/2014/main" id="{2B31EACD-1C2A-4381-8275-B22DEC6DA523}"/>
              </a:ext>
            </a:extLst>
          </p:cNvPr>
          <p:cNvSpPr/>
          <p:nvPr/>
        </p:nvSpPr>
        <p:spPr>
          <a:xfrm>
            <a:off x="4736005" y="4760858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7525" y="0"/>
                </a:moveTo>
                <a:lnTo>
                  <a:pt x="9905" y="0"/>
                </a:lnTo>
                <a:lnTo>
                  <a:pt x="6730" y="1269"/>
                </a:lnTo>
                <a:lnTo>
                  <a:pt x="1269" y="6603"/>
                </a:lnTo>
                <a:lnTo>
                  <a:pt x="0" y="9905"/>
                </a:lnTo>
                <a:lnTo>
                  <a:pt x="0" y="17525"/>
                </a:lnTo>
                <a:lnTo>
                  <a:pt x="1269" y="20700"/>
                </a:lnTo>
                <a:lnTo>
                  <a:pt x="6730" y="26161"/>
                </a:lnTo>
                <a:lnTo>
                  <a:pt x="9905" y="27558"/>
                </a:lnTo>
                <a:lnTo>
                  <a:pt x="17525" y="27558"/>
                </a:lnTo>
                <a:lnTo>
                  <a:pt x="20827" y="26161"/>
                </a:lnTo>
                <a:lnTo>
                  <a:pt x="26162" y="20700"/>
                </a:lnTo>
                <a:lnTo>
                  <a:pt x="27559" y="17525"/>
                </a:lnTo>
                <a:lnTo>
                  <a:pt x="27559" y="9905"/>
                </a:lnTo>
                <a:lnTo>
                  <a:pt x="26162" y="6603"/>
                </a:lnTo>
                <a:lnTo>
                  <a:pt x="20827" y="12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9" name="object 130">
            <a:extLst>
              <a:ext uri="{FF2B5EF4-FFF2-40B4-BE49-F238E27FC236}">
                <a16:creationId xmlns="" xmlns:a16="http://schemas.microsoft.com/office/drawing/2014/main" id="{DE0A08CE-481E-468F-A238-58443D93F067}"/>
              </a:ext>
            </a:extLst>
          </p:cNvPr>
          <p:cNvSpPr/>
          <p:nvPr/>
        </p:nvSpPr>
        <p:spPr>
          <a:xfrm>
            <a:off x="4821819" y="4702946"/>
            <a:ext cx="875714" cy="124248"/>
          </a:xfrm>
          <a:custGeom>
            <a:avLst/>
            <a:gdLst/>
            <a:ahLst/>
            <a:cxnLst/>
            <a:rect l="l" t="t" r="r" b="b"/>
            <a:pathLst>
              <a:path w="948689" h="126364">
                <a:moveTo>
                  <a:pt x="108458" y="61468"/>
                </a:moveTo>
                <a:lnTo>
                  <a:pt x="100965" y="60071"/>
                </a:lnTo>
                <a:lnTo>
                  <a:pt x="93726" y="57277"/>
                </a:lnTo>
                <a:lnTo>
                  <a:pt x="86741" y="53086"/>
                </a:lnTo>
                <a:lnTo>
                  <a:pt x="79756" y="49022"/>
                </a:lnTo>
                <a:lnTo>
                  <a:pt x="74041" y="43815"/>
                </a:lnTo>
                <a:lnTo>
                  <a:pt x="68160" y="35941"/>
                </a:lnTo>
                <a:lnTo>
                  <a:pt x="65024" y="31750"/>
                </a:lnTo>
                <a:lnTo>
                  <a:pt x="62611" y="25146"/>
                </a:lnTo>
                <a:lnTo>
                  <a:pt x="62484" y="8509"/>
                </a:lnTo>
                <a:lnTo>
                  <a:pt x="50419" y="8509"/>
                </a:lnTo>
                <a:lnTo>
                  <a:pt x="33274" y="49022"/>
                </a:lnTo>
                <a:lnTo>
                  <a:pt x="26289" y="53086"/>
                </a:lnTo>
                <a:lnTo>
                  <a:pt x="19304" y="57277"/>
                </a:lnTo>
                <a:lnTo>
                  <a:pt x="12065" y="60071"/>
                </a:lnTo>
                <a:lnTo>
                  <a:pt x="4572" y="61468"/>
                </a:lnTo>
                <a:lnTo>
                  <a:pt x="9398" y="70993"/>
                </a:lnTo>
                <a:lnTo>
                  <a:pt x="49784" y="47371"/>
                </a:lnTo>
                <a:lnTo>
                  <a:pt x="56515" y="35941"/>
                </a:lnTo>
                <a:lnTo>
                  <a:pt x="59309" y="41910"/>
                </a:lnTo>
                <a:lnTo>
                  <a:pt x="63119" y="47371"/>
                </a:lnTo>
                <a:lnTo>
                  <a:pt x="68072" y="52070"/>
                </a:lnTo>
                <a:lnTo>
                  <a:pt x="72898" y="56896"/>
                </a:lnTo>
                <a:lnTo>
                  <a:pt x="103632" y="70993"/>
                </a:lnTo>
                <a:lnTo>
                  <a:pt x="108458" y="61468"/>
                </a:lnTo>
                <a:close/>
              </a:path>
              <a:path w="948689" h="126364">
                <a:moveTo>
                  <a:pt x="114046" y="100076"/>
                </a:moveTo>
                <a:lnTo>
                  <a:pt x="62230" y="100076"/>
                </a:lnTo>
                <a:lnTo>
                  <a:pt x="62230" y="69469"/>
                </a:lnTo>
                <a:lnTo>
                  <a:pt x="50673" y="69469"/>
                </a:lnTo>
                <a:lnTo>
                  <a:pt x="50673" y="100076"/>
                </a:lnTo>
                <a:lnTo>
                  <a:pt x="0" y="100076"/>
                </a:lnTo>
                <a:lnTo>
                  <a:pt x="0" y="109474"/>
                </a:lnTo>
                <a:lnTo>
                  <a:pt x="114046" y="109474"/>
                </a:lnTo>
                <a:lnTo>
                  <a:pt x="114046" y="100076"/>
                </a:lnTo>
                <a:close/>
              </a:path>
              <a:path w="948689" h="126364">
                <a:moveTo>
                  <a:pt x="191262" y="10668"/>
                </a:moveTo>
                <a:lnTo>
                  <a:pt x="179959" y="10668"/>
                </a:lnTo>
                <a:lnTo>
                  <a:pt x="179959" y="43942"/>
                </a:lnTo>
                <a:lnTo>
                  <a:pt x="179959" y="53086"/>
                </a:lnTo>
                <a:lnTo>
                  <a:pt x="179959" y="86106"/>
                </a:lnTo>
                <a:lnTo>
                  <a:pt x="143383" y="86106"/>
                </a:lnTo>
                <a:lnTo>
                  <a:pt x="143383" y="53086"/>
                </a:lnTo>
                <a:lnTo>
                  <a:pt x="179959" y="53086"/>
                </a:lnTo>
                <a:lnTo>
                  <a:pt x="179959" y="43942"/>
                </a:lnTo>
                <a:lnTo>
                  <a:pt x="143383" y="43942"/>
                </a:lnTo>
                <a:lnTo>
                  <a:pt x="143383" y="10668"/>
                </a:lnTo>
                <a:lnTo>
                  <a:pt x="132080" y="10668"/>
                </a:lnTo>
                <a:lnTo>
                  <a:pt x="132080" y="95504"/>
                </a:lnTo>
                <a:lnTo>
                  <a:pt x="191262" y="95504"/>
                </a:lnTo>
                <a:lnTo>
                  <a:pt x="191262" y="86106"/>
                </a:lnTo>
                <a:lnTo>
                  <a:pt x="191262" y="53086"/>
                </a:lnTo>
                <a:lnTo>
                  <a:pt x="191262" y="43942"/>
                </a:lnTo>
                <a:lnTo>
                  <a:pt x="191262" y="10668"/>
                </a:lnTo>
                <a:close/>
              </a:path>
              <a:path w="948689" h="126364">
                <a:moveTo>
                  <a:pt x="227838" y="0"/>
                </a:moveTo>
                <a:lnTo>
                  <a:pt x="216408" y="0"/>
                </a:lnTo>
                <a:lnTo>
                  <a:pt x="216408" y="125984"/>
                </a:lnTo>
                <a:lnTo>
                  <a:pt x="227838" y="125984"/>
                </a:lnTo>
                <a:lnTo>
                  <a:pt x="227838" y="0"/>
                </a:lnTo>
                <a:close/>
              </a:path>
              <a:path w="948689" h="126364">
                <a:moveTo>
                  <a:pt x="324739" y="89408"/>
                </a:moveTo>
                <a:lnTo>
                  <a:pt x="297243" y="60071"/>
                </a:lnTo>
                <a:lnTo>
                  <a:pt x="296672" y="58674"/>
                </a:lnTo>
                <a:lnTo>
                  <a:pt x="293751" y="51943"/>
                </a:lnTo>
                <a:lnTo>
                  <a:pt x="292354" y="45212"/>
                </a:lnTo>
                <a:lnTo>
                  <a:pt x="292227" y="22479"/>
                </a:lnTo>
                <a:lnTo>
                  <a:pt x="320167" y="22479"/>
                </a:lnTo>
                <a:lnTo>
                  <a:pt x="320167" y="12954"/>
                </a:lnTo>
                <a:lnTo>
                  <a:pt x="252095" y="12954"/>
                </a:lnTo>
                <a:lnTo>
                  <a:pt x="252095" y="22479"/>
                </a:lnTo>
                <a:lnTo>
                  <a:pt x="280924" y="22479"/>
                </a:lnTo>
                <a:lnTo>
                  <a:pt x="280797" y="45720"/>
                </a:lnTo>
                <a:lnTo>
                  <a:pt x="259334" y="85090"/>
                </a:lnTo>
                <a:lnTo>
                  <a:pt x="247777" y="92583"/>
                </a:lnTo>
                <a:lnTo>
                  <a:pt x="254508" y="101727"/>
                </a:lnTo>
                <a:lnTo>
                  <a:pt x="281203" y="73304"/>
                </a:lnTo>
                <a:lnTo>
                  <a:pt x="286639" y="60071"/>
                </a:lnTo>
                <a:lnTo>
                  <a:pt x="289077" y="66294"/>
                </a:lnTo>
                <a:lnTo>
                  <a:pt x="318135" y="98679"/>
                </a:lnTo>
                <a:lnTo>
                  <a:pt x="324739" y="89408"/>
                </a:lnTo>
                <a:close/>
              </a:path>
              <a:path w="948689" h="126364">
                <a:moveTo>
                  <a:pt x="367411" y="50800"/>
                </a:moveTo>
                <a:lnTo>
                  <a:pt x="346710" y="50800"/>
                </a:lnTo>
                <a:lnTo>
                  <a:pt x="346710" y="254"/>
                </a:lnTo>
                <a:lnTo>
                  <a:pt x="335153" y="254"/>
                </a:lnTo>
                <a:lnTo>
                  <a:pt x="335153" y="125857"/>
                </a:lnTo>
                <a:lnTo>
                  <a:pt x="346710" y="125857"/>
                </a:lnTo>
                <a:lnTo>
                  <a:pt x="346710" y="60452"/>
                </a:lnTo>
                <a:lnTo>
                  <a:pt x="367411" y="60452"/>
                </a:lnTo>
                <a:lnTo>
                  <a:pt x="367411" y="50800"/>
                </a:lnTo>
                <a:close/>
              </a:path>
              <a:path w="948689" h="126364">
                <a:moveTo>
                  <a:pt x="426593" y="72644"/>
                </a:moveTo>
                <a:lnTo>
                  <a:pt x="425704" y="70485"/>
                </a:lnTo>
                <a:lnTo>
                  <a:pt x="421894" y="66675"/>
                </a:lnTo>
                <a:lnTo>
                  <a:pt x="419735" y="65786"/>
                </a:lnTo>
                <a:lnTo>
                  <a:pt x="414401" y="65786"/>
                </a:lnTo>
                <a:lnTo>
                  <a:pt x="412242" y="66675"/>
                </a:lnTo>
                <a:lnTo>
                  <a:pt x="408305" y="70358"/>
                </a:lnTo>
                <a:lnTo>
                  <a:pt x="407289" y="72644"/>
                </a:lnTo>
                <a:lnTo>
                  <a:pt x="407289" y="77978"/>
                </a:lnTo>
                <a:lnTo>
                  <a:pt x="408305" y="80264"/>
                </a:lnTo>
                <a:lnTo>
                  <a:pt x="412115" y="83947"/>
                </a:lnTo>
                <a:lnTo>
                  <a:pt x="414401" y="84963"/>
                </a:lnTo>
                <a:lnTo>
                  <a:pt x="419735" y="84963"/>
                </a:lnTo>
                <a:lnTo>
                  <a:pt x="421894" y="83947"/>
                </a:lnTo>
                <a:lnTo>
                  <a:pt x="425704" y="80137"/>
                </a:lnTo>
                <a:lnTo>
                  <a:pt x="426593" y="77978"/>
                </a:lnTo>
                <a:lnTo>
                  <a:pt x="426593" y="72644"/>
                </a:lnTo>
                <a:close/>
              </a:path>
              <a:path w="948689" h="126364">
                <a:moveTo>
                  <a:pt x="549402" y="89408"/>
                </a:moveTo>
                <a:lnTo>
                  <a:pt x="520661" y="60198"/>
                </a:lnTo>
                <a:lnTo>
                  <a:pt x="515747" y="22479"/>
                </a:lnTo>
                <a:lnTo>
                  <a:pt x="545338" y="22479"/>
                </a:lnTo>
                <a:lnTo>
                  <a:pt x="545338" y="12954"/>
                </a:lnTo>
                <a:lnTo>
                  <a:pt x="475107" y="12954"/>
                </a:lnTo>
                <a:lnTo>
                  <a:pt x="475107" y="22479"/>
                </a:lnTo>
                <a:lnTo>
                  <a:pt x="504317" y="22479"/>
                </a:lnTo>
                <a:lnTo>
                  <a:pt x="504190" y="45847"/>
                </a:lnTo>
                <a:lnTo>
                  <a:pt x="502666" y="53086"/>
                </a:lnTo>
                <a:lnTo>
                  <a:pt x="499618" y="60198"/>
                </a:lnTo>
                <a:lnTo>
                  <a:pt x="496570" y="67437"/>
                </a:lnTo>
                <a:lnTo>
                  <a:pt x="492633" y="73787"/>
                </a:lnTo>
                <a:lnTo>
                  <a:pt x="487553" y="79502"/>
                </a:lnTo>
                <a:lnTo>
                  <a:pt x="482600" y="85217"/>
                </a:lnTo>
                <a:lnTo>
                  <a:pt x="477012" y="89535"/>
                </a:lnTo>
                <a:lnTo>
                  <a:pt x="470916" y="92456"/>
                </a:lnTo>
                <a:lnTo>
                  <a:pt x="477647" y="101727"/>
                </a:lnTo>
                <a:lnTo>
                  <a:pt x="504494" y="73418"/>
                </a:lnTo>
                <a:lnTo>
                  <a:pt x="510032" y="60198"/>
                </a:lnTo>
                <a:lnTo>
                  <a:pt x="512572" y="66586"/>
                </a:lnTo>
                <a:lnTo>
                  <a:pt x="542925" y="98679"/>
                </a:lnTo>
                <a:lnTo>
                  <a:pt x="549402" y="89408"/>
                </a:lnTo>
                <a:close/>
              </a:path>
              <a:path w="948689" h="126364">
                <a:moveTo>
                  <a:pt x="573786" y="254"/>
                </a:moveTo>
                <a:lnTo>
                  <a:pt x="562356" y="254"/>
                </a:lnTo>
                <a:lnTo>
                  <a:pt x="562356" y="125857"/>
                </a:lnTo>
                <a:lnTo>
                  <a:pt x="573786" y="125857"/>
                </a:lnTo>
                <a:lnTo>
                  <a:pt x="573786" y="254"/>
                </a:lnTo>
                <a:close/>
              </a:path>
              <a:path w="948689" h="126364">
                <a:moveTo>
                  <a:pt x="699516" y="81153"/>
                </a:moveTo>
                <a:lnTo>
                  <a:pt x="615315" y="81153"/>
                </a:lnTo>
                <a:lnTo>
                  <a:pt x="615315" y="90551"/>
                </a:lnTo>
                <a:lnTo>
                  <a:pt x="687832" y="90551"/>
                </a:lnTo>
                <a:lnTo>
                  <a:pt x="687832" y="125984"/>
                </a:lnTo>
                <a:lnTo>
                  <a:pt x="699516" y="125984"/>
                </a:lnTo>
                <a:lnTo>
                  <a:pt x="699516" y="81153"/>
                </a:lnTo>
                <a:close/>
              </a:path>
              <a:path w="948689" h="126364">
                <a:moveTo>
                  <a:pt x="699516" y="0"/>
                </a:moveTo>
                <a:lnTo>
                  <a:pt x="687832" y="254"/>
                </a:lnTo>
                <a:lnTo>
                  <a:pt x="687832" y="18542"/>
                </a:lnTo>
                <a:lnTo>
                  <a:pt x="687832" y="27813"/>
                </a:lnTo>
                <a:lnTo>
                  <a:pt x="687832" y="46736"/>
                </a:lnTo>
                <a:lnTo>
                  <a:pt x="661035" y="46736"/>
                </a:lnTo>
                <a:lnTo>
                  <a:pt x="661416" y="45339"/>
                </a:lnTo>
                <a:lnTo>
                  <a:pt x="661797" y="43815"/>
                </a:lnTo>
                <a:lnTo>
                  <a:pt x="662305" y="40640"/>
                </a:lnTo>
                <a:lnTo>
                  <a:pt x="662432" y="38989"/>
                </a:lnTo>
                <a:lnTo>
                  <a:pt x="662432" y="35560"/>
                </a:lnTo>
                <a:lnTo>
                  <a:pt x="662305" y="33909"/>
                </a:lnTo>
                <a:lnTo>
                  <a:pt x="661797" y="30861"/>
                </a:lnTo>
                <a:lnTo>
                  <a:pt x="661035" y="27813"/>
                </a:lnTo>
                <a:lnTo>
                  <a:pt x="687832" y="27813"/>
                </a:lnTo>
                <a:lnTo>
                  <a:pt x="687832" y="18542"/>
                </a:lnTo>
                <a:lnTo>
                  <a:pt x="656082" y="18542"/>
                </a:lnTo>
                <a:lnTo>
                  <a:pt x="654723" y="16891"/>
                </a:lnTo>
                <a:lnTo>
                  <a:pt x="653161" y="14986"/>
                </a:lnTo>
                <a:lnTo>
                  <a:pt x="651383" y="13639"/>
                </a:lnTo>
                <a:lnTo>
                  <a:pt x="651383" y="31242"/>
                </a:lnTo>
                <a:lnTo>
                  <a:pt x="651383" y="43307"/>
                </a:lnTo>
                <a:lnTo>
                  <a:pt x="630047" y="57785"/>
                </a:lnTo>
                <a:lnTo>
                  <a:pt x="623824" y="57658"/>
                </a:lnTo>
                <a:lnTo>
                  <a:pt x="618744" y="55753"/>
                </a:lnTo>
                <a:lnTo>
                  <a:pt x="614807" y="52070"/>
                </a:lnTo>
                <a:lnTo>
                  <a:pt x="610870" y="48260"/>
                </a:lnTo>
                <a:lnTo>
                  <a:pt x="608838" y="43307"/>
                </a:lnTo>
                <a:lnTo>
                  <a:pt x="608838" y="31242"/>
                </a:lnTo>
                <a:lnTo>
                  <a:pt x="610870" y="26289"/>
                </a:lnTo>
                <a:lnTo>
                  <a:pt x="618744" y="18923"/>
                </a:lnTo>
                <a:lnTo>
                  <a:pt x="623824" y="17018"/>
                </a:lnTo>
                <a:lnTo>
                  <a:pt x="630047" y="16891"/>
                </a:lnTo>
                <a:lnTo>
                  <a:pt x="636397" y="17018"/>
                </a:lnTo>
                <a:lnTo>
                  <a:pt x="641477" y="18923"/>
                </a:lnTo>
                <a:lnTo>
                  <a:pt x="649351" y="26289"/>
                </a:lnTo>
                <a:lnTo>
                  <a:pt x="651383" y="31242"/>
                </a:lnTo>
                <a:lnTo>
                  <a:pt x="651383" y="13639"/>
                </a:lnTo>
                <a:lnTo>
                  <a:pt x="649478" y="12192"/>
                </a:lnTo>
                <a:lnTo>
                  <a:pt x="640588" y="8128"/>
                </a:lnTo>
                <a:lnTo>
                  <a:pt x="635508" y="7112"/>
                </a:lnTo>
                <a:lnTo>
                  <a:pt x="630047" y="7112"/>
                </a:lnTo>
                <a:lnTo>
                  <a:pt x="620649" y="7239"/>
                </a:lnTo>
                <a:lnTo>
                  <a:pt x="612902" y="10033"/>
                </a:lnTo>
                <a:lnTo>
                  <a:pt x="607060" y="15494"/>
                </a:lnTo>
                <a:lnTo>
                  <a:pt x="601091" y="20955"/>
                </a:lnTo>
                <a:lnTo>
                  <a:pt x="598043" y="28194"/>
                </a:lnTo>
                <a:lnTo>
                  <a:pt x="597954" y="31242"/>
                </a:lnTo>
                <a:lnTo>
                  <a:pt x="597827" y="38989"/>
                </a:lnTo>
                <a:lnTo>
                  <a:pt x="598043" y="46228"/>
                </a:lnTo>
                <a:lnTo>
                  <a:pt x="601091" y="53594"/>
                </a:lnTo>
                <a:lnTo>
                  <a:pt x="607060" y="59055"/>
                </a:lnTo>
                <a:lnTo>
                  <a:pt x="612902" y="64643"/>
                </a:lnTo>
                <a:lnTo>
                  <a:pt x="620649" y="67437"/>
                </a:lnTo>
                <a:lnTo>
                  <a:pt x="630047" y="67691"/>
                </a:lnTo>
                <a:lnTo>
                  <a:pt x="635508" y="67564"/>
                </a:lnTo>
                <a:lnTo>
                  <a:pt x="640461" y="66548"/>
                </a:lnTo>
                <a:lnTo>
                  <a:pt x="644906" y="64516"/>
                </a:lnTo>
                <a:lnTo>
                  <a:pt x="649351" y="62611"/>
                </a:lnTo>
                <a:lnTo>
                  <a:pt x="653034" y="59690"/>
                </a:lnTo>
                <a:lnTo>
                  <a:pt x="654596" y="57785"/>
                </a:lnTo>
                <a:lnTo>
                  <a:pt x="655955" y="56134"/>
                </a:lnTo>
                <a:lnTo>
                  <a:pt x="687832" y="56134"/>
                </a:lnTo>
                <a:lnTo>
                  <a:pt x="687832" y="74168"/>
                </a:lnTo>
                <a:lnTo>
                  <a:pt x="699516" y="74168"/>
                </a:lnTo>
                <a:lnTo>
                  <a:pt x="699516" y="56134"/>
                </a:lnTo>
                <a:lnTo>
                  <a:pt x="699516" y="46736"/>
                </a:lnTo>
                <a:lnTo>
                  <a:pt x="699516" y="27813"/>
                </a:lnTo>
                <a:lnTo>
                  <a:pt x="699516" y="18542"/>
                </a:lnTo>
                <a:lnTo>
                  <a:pt x="699516" y="0"/>
                </a:lnTo>
                <a:close/>
              </a:path>
              <a:path w="948689" h="126364">
                <a:moveTo>
                  <a:pt x="795020" y="87376"/>
                </a:moveTo>
                <a:lnTo>
                  <a:pt x="768159" y="57404"/>
                </a:lnTo>
                <a:lnTo>
                  <a:pt x="763016" y="11049"/>
                </a:lnTo>
                <a:lnTo>
                  <a:pt x="751713" y="11049"/>
                </a:lnTo>
                <a:lnTo>
                  <a:pt x="751586" y="41275"/>
                </a:lnTo>
                <a:lnTo>
                  <a:pt x="750189" y="48895"/>
                </a:lnTo>
                <a:lnTo>
                  <a:pt x="747268" y="56261"/>
                </a:lnTo>
                <a:lnTo>
                  <a:pt x="744474" y="63627"/>
                </a:lnTo>
                <a:lnTo>
                  <a:pt x="719328" y="89789"/>
                </a:lnTo>
                <a:lnTo>
                  <a:pt x="726186" y="99060"/>
                </a:lnTo>
                <a:lnTo>
                  <a:pt x="752195" y="70573"/>
                </a:lnTo>
                <a:lnTo>
                  <a:pt x="757428" y="57404"/>
                </a:lnTo>
                <a:lnTo>
                  <a:pt x="759841" y="63792"/>
                </a:lnTo>
                <a:lnTo>
                  <a:pt x="787781" y="96520"/>
                </a:lnTo>
                <a:lnTo>
                  <a:pt x="795020" y="87376"/>
                </a:lnTo>
                <a:close/>
              </a:path>
              <a:path w="948689" h="126364">
                <a:moveTo>
                  <a:pt x="838327" y="51054"/>
                </a:moveTo>
                <a:lnTo>
                  <a:pt x="817626" y="51054"/>
                </a:lnTo>
                <a:lnTo>
                  <a:pt x="817626" y="254"/>
                </a:lnTo>
                <a:lnTo>
                  <a:pt x="806069" y="254"/>
                </a:lnTo>
                <a:lnTo>
                  <a:pt x="806069" y="125857"/>
                </a:lnTo>
                <a:lnTo>
                  <a:pt x="817626" y="125857"/>
                </a:lnTo>
                <a:lnTo>
                  <a:pt x="817626" y="60579"/>
                </a:lnTo>
                <a:lnTo>
                  <a:pt x="838327" y="60579"/>
                </a:lnTo>
                <a:lnTo>
                  <a:pt x="838327" y="51054"/>
                </a:lnTo>
                <a:close/>
              </a:path>
              <a:path w="948689" h="126364">
                <a:moveTo>
                  <a:pt x="925576" y="15494"/>
                </a:moveTo>
                <a:lnTo>
                  <a:pt x="893191" y="15494"/>
                </a:lnTo>
                <a:lnTo>
                  <a:pt x="893191" y="254"/>
                </a:lnTo>
                <a:lnTo>
                  <a:pt x="881634" y="254"/>
                </a:lnTo>
                <a:lnTo>
                  <a:pt x="881634" y="15494"/>
                </a:lnTo>
                <a:lnTo>
                  <a:pt x="849122" y="15494"/>
                </a:lnTo>
                <a:lnTo>
                  <a:pt x="849122" y="24765"/>
                </a:lnTo>
                <a:lnTo>
                  <a:pt x="925576" y="24765"/>
                </a:lnTo>
                <a:lnTo>
                  <a:pt x="925576" y="15494"/>
                </a:lnTo>
                <a:close/>
              </a:path>
              <a:path w="948689" h="126364">
                <a:moveTo>
                  <a:pt x="929640" y="96901"/>
                </a:moveTo>
                <a:lnTo>
                  <a:pt x="929055" y="91313"/>
                </a:lnTo>
                <a:lnTo>
                  <a:pt x="928751" y="88392"/>
                </a:lnTo>
                <a:lnTo>
                  <a:pt x="923036" y="89154"/>
                </a:lnTo>
                <a:lnTo>
                  <a:pt x="917194" y="89789"/>
                </a:lnTo>
                <a:lnTo>
                  <a:pt x="911098" y="90170"/>
                </a:lnTo>
                <a:lnTo>
                  <a:pt x="905129" y="90678"/>
                </a:lnTo>
                <a:lnTo>
                  <a:pt x="899160" y="91059"/>
                </a:lnTo>
                <a:lnTo>
                  <a:pt x="893191" y="91313"/>
                </a:lnTo>
                <a:lnTo>
                  <a:pt x="893191" y="78105"/>
                </a:lnTo>
                <a:lnTo>
                  <a:pt x="900684" y="77216"/>
                </a:lnTo>
                <a:lnTo>
                  <a:pt x="906653" y="74676"/>
                </a:lnTo>
                <a:lnTo>
                  <a:pt x="910971" y="70612"/>
                </a:lnTo>
                <a:lnTo>
                  <a:pt x="912215" y="69469"/>
                </a:lnTo>
                <a:lnTo>
                  <a:pt x="915289" y="66675"/>
                </a:lnTo>
                <a:lnTo>
                  <a:pt x="917448" y="61468"/>
                </a:lnTo>
                <a:lnTo>
                  <a:pt x="917448" y="48006"/>
                </a:lnTo>
                <a:lnTo>
                  <a:pt x="914654" y="42291"/>
                </a:lnTo>
                <a:lnTo>
                  <a:pt x="912596" y="40767"/>
                </a:lnTo>
                <a:lnTo>
                  <a:pt x="909193" y="38227"/>
                </a:lnTo>
                <a:lnTo>
                  <a:pt x="906526" y="36131"/>
                </a:lnTo>
                <a:lnTo>
                  <a:pt x="906526" y="50673"/>
                </a:lnTo>
                <a:lnTo>
                  <a:pt x="906526" y="59563"/>
                </a:lnTo>
                <a:lnTo>
                  <a:pt x="904748" y="62992"/>
                </a:lnTo>
                <a:lnTo>
                  <a:pt x="901319" y="65532"/>
                </a:lnTo>
                <a:lnTo>
                  <a:pt x="897763" y="68072"/>
                </a:lnTo>
                <a:lnTo>
                  <a:pt x="893191" y="69469"/>
                </a:lnTo>
                <a:lnTo>
                  <a:pt x="881634" y="69469"/>
                </a:lnTo>
                <a:lnTo>
                  <a:pt x="876935" y="68072"/>
                </a:lnTo>
                <a:lnTo>
                  <a:pt x="873506" y="65532"/>
                </a:lnTo>
                <a:lnTo>
                  <a:pt x="869950" y="62992"/>
                </a:lnTo>
                <a:lnTo>
                  <a:pt x="868172" y="59563"/>
                </a:lnTo>
                <a:lnTo>
                  <a:pt x="868172" y="50673"/>
                </a:lnTo>
                <a:lnTo>
                  <a:pt x="869950" y="47244"/>
                </a:lnTo>
                <a:lnTo>
                  <a:pt x="876935" y="42037"/>
                </a:lnTo>
                <a:lnTo>
                  <a:pt x="881634" y="40767"/>
                </a:lnTo>
                <a:lnTo>
                  <a:pt x="893191" y="40767"/>
                </a:lnTo>
                <a:lnTo>
                  <a:pt x="897763" y="42037"/>
                </a:lnTo>
                <a:lnTo>
                  <a:pt x="901319" y="44577"/>
                </a:lnTo>
                <a:lnTo>
                  <a:pt x="904748" y="47244"/>
                </a:lnTo>
                <a:lnTo>
                  <a:pt x="906526" y="50673"/>
                </a:lnTo>
                <a:lnTo>
                  <a:pt x="906526" y="36131"/>
                </a:lnTo>
                <a:lnTo>
                  <a:pt x="903859" y="34036"/>
                </a:lnTo>
                <a:lnTo>
                  <a:pt x="896493" y="32004"/>
                </a:lnTo>
                <a:lnTo>
                  <a:pt x="887476" y="31877"/>
                </a:lnTo>
                <a:lnTo>
                  <a:pt x="878332" y="32004"/>
                </a:lnTo>
                <a:lnTo>
                  <a:pt x="870966" y="34036"/>
                </a:lnTo>
                <a:lnTo>
                  <a:pt x="865505" y="38227"/>
                </a:lnTo>
                <a:lnTo>
                  <a:pt x="860044" y="42291"/>
                </a:lnTo>
                <a:lnTo>
                  <a:pt x="857250" y="48006"/>
                </a:lnTo>
                <a:lnTo>
                  <a:pt x="857250" y="61468"/>
                </a:lnTo>
                <a:lnTo>
                  <a:pt x="859409" y="66675"/>
                </a:lnTo>
                <a:lnTo>
                  <a:pt x="863854" y="70739"/>
                </a:lnTo>
                <a:lnTo>
                  <a:pt x="868172" y="74803"/>
                </a:lnTo>
                <a:lnTo>
                  <a:pt x="874141" y="77343"/>
                </a:lnTo>
                <a:lnTo>
                  <a:pt x="881634" y="78232"/>
                </a:lnTo>
                <a:lnTo>
                  <a:pt x="881634" y="91694"/>
                </a:lnTo>
                <a:lnTo>
                  <a:pt x="875411" y="91948"/>
                </a:lnTo>
                <a:lnTo>
                  <a:pt x="857504" y="92329"/>
                </a:lnTo>
                <a:lnTo>
                  <a:pt x="846455" y="92329"/>
                </a:lnTo>
                <a:lnTo>
                  <a:pt x="848233" y="101981"/>
                </a:lnTo>
                <a:lnTo>
                  <a:pt x="887095" y="101219"/>
                </a:lnTo>
                <a:lnTo>
                  <a:pt x="918972" y="98463"/>
                </a:lnTo>
                <a:lnTo>
                  <a:pt x="929640" y="96901"/>
                </a:lnTo>
                <a:close/>
              </a:path>
              <a:path w="948689" h="126364">
                <a:moveTo>
                  <a:pt x="948309" y="254"/>
                </a:moveTo>
                <a:lnTo>
                  <a:pt x="936752" y="254"/>
                </a:lnTo>
                <a:lnTo>
                  <a:pt x="936752" y="125857"/>
                </a:lnTo>
                <a:lnTo>
                  <a:pt x="948309" y="125857"/>
                </a:lnTo>
                <a:lnTo>
                  <a:pt x="948309" y="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30" name="object 131">
            <a:extLst>
              <a:ext uri="{FF2B5EF4-FFF2-40B4-BE49-F238E27FC236}">
                <a16:creationId xmlns="" xmlns:a16="http://schemas.microsoft.com/office/drawing/2014/main" id="{9740CB94-EB32-471C-863F-4C6D3A83DFFD}"/>
              </a:ext>
            </a:extLst>
          </p:cNvPr>
          <p:cNvGrpSpPr/>
          <p:nvPr/>
        </p:nvGrpSpPr>
        <p:grpSpPr>
          <a:xfrm>
            <a:off x="3888117" y="5203756"/>
            <a:ext cx="1920826" cy="1184423"/>
            <a:chOff x="4212126" y="5351653"/>
            <a:chExt cx="2080895" cy="1204595"/>
          </a:xfrm>
        </p:grpSpPr>
        <p:sp>
          <p:nvSpPr>
            <p:cNvPr id="131" name="object 132">
              <a:extLst>
                <a:ext uri="{FF2B5EF4-FFF2-40B4-BE49-F238E27FC236}">
                  <a16:creationId xmlns="" xmlns:a16="http://schemas.microsoft.com/office/drawing/2014/main" id="{0E0B20C9-A536-44AF-B956-6BEF8136CD23}"/>
                </a:ext>
              </a:extLst>
            </p:cNvPr>
            <p:cNvSpPr/>
            <p:nvPr/>
          </p:nvSpPr>
          <p:spPr>
            <a:xfrm>
              <a:off x="4212126" y="5370495"/>
              <a:ext cx="750252" cy="1001428"/>
            </a:xfrm>
            <a:prstGeom prst="rect">
              <a:avLst/>
            </a:prstGeom>
            <a:blipFill>
              <a:blip r:embed="rId7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object 133">
              <a:extLst>
                <a:ext uri="{FF2B5EF4-FFF2-40B4-BE49-F238E27FC236}">
                  <a16:creationId xmlns="" xmlns:a16="http://schemas.microsoft.com/office/drawing/2014/main" id="{8EAD5B73-F966-4AF6-8374-007C979D64E2}"/>
                </a:ext>
              </a:extLst>
            </p:cNvPr>
            <p:cNvSpPr/>
            <p:nvPr/>
          </p:nvSpPr>
          <p:spPr>
            <a:xfrm>
              <a:off x="4219955" y="5378196"/>
              <a:ext cx="684276" cy="935736"/>
            </a:xfrm>
            <a:prstGeom prst="rect">
              <a:avLst/>
            </a:prstGeom>
            <a:blipFill>
              <a:blip r:embed="rId7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object 134">
              <a:extLst>
                <a:ext uri="{FF2B5EF4-FFF2-40B4-BE49-F238E27FC236}">
                  <a16:creationId xmlns="" xmlns:a16="http://schemas.microsoft.com/office/drawing/2014/main" id="{7CE5E7BE-19A6-408E-99BB-7E35E1460297}"/>
                </a:ext>
              </a:extLst>
            </p:cNvPr>
            <p:cNvSpPr/>
            <p:nvPr/>
          </p:nvSpPr>
          <p:spPr>
            <a:xfrm>
              <a:off x="4258055" y="5519928"/>
              <a:ext cx="784847" cy="1036319"/>
            </a:xfrm>
            <a:prstGeom prst="rect">
              <a:avLst/>
            </a:prstGeom>
            <a:blipFill>
              <a:blip r:embed="rId7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object 135">
              <a:extLst>
                <a:ext uri="{FF2B5EF4-FFF2-40B4-BE49-F238E27FC236}">
                  <a16:creationId xmlns="" xmlns:a16="http://schemas.microsoft.com/office/drawing/2014/main" id="{5A604BEA-449D-4F5E-A19E-01CBF9A5844F}"/>
                </a:ext>
              </a:extLst>
            </p:cNvPr>
            <p:cNvSpPr/>
            <p:nvPr/>
          </p:nvSpPr>
          <p:spPr>
            <a:xfrm>
              <a:off x="4283963" y="5545836"/>
              <a:ext cx="682751" cy="934212"/>
            </a:xfrm>
            <a:prstGeom prst="rect">
              <a:avLst/>
            </a:prstGeom>
            <a:blipFill>
              <a:blip r:embed="rId7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object 136">
              <a:extLst>
                <a:ext uri="{FF2B5EF4-FFF2-40B4-BE49-F238E27FC236}">
                  <a16:creationId xmlns="" xmlns:a16="http://schemas.microsoft.com/office/drawing/2014/main" id="{5EB963F0-4053-47EF-941F-AA7F837D2DA4}"/>
                </a:ext>
              </a:extLst>
            </p:cNvPr>
            <p:cNvSpPr/>
            <p:nvPr/>
          </p:nvSpPr>
          <p:spPr>
            <a:xfrm>
              <a:off x="5030723" y="5439156"/>
              <a:ext cx="1262380" cy="248920"/>
            </a:xfrm>
            <a:custGeom>
              <a:avLst/>
              <a:gdLst/>
              <a:ahLst/>
              <a:cxnLst/>
              <a:rect l="l" t="t" r="r" b="b"/>
              <a:pathLst>
                <a:path w="1262379" h="248920">
                  <a:moveTo>
                    <a:pt x="1261872" y="0"/>
                  </a:moveTo>
                  <a:lnTo>
                    <a:pt x="0" y="0"/>
                  </a:lnTo>
                  <a:lnTo>
                    <a:pt x="0" y="248412"/>
                  </a:lnTo>
                  <a:lnTo>
                    <a:pt x="1261872" y="248412"/>
                  </a:lnTo>
                  <a:lnTo>
                    <a:pt x="12618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object 137">
              <a:extLst>
                <a:ext uri="{FF2B5EF4-FFF2-40B4-BE49-F238E27FC236}">
                  <a16:creationId xmlns="" xmlns:a16="http://schemas.microsoft.com/office/drawing/2014/main" id="{126DC8A5-B895-49E5-84EF-9B0DF14DAA2B}"/>
                </a:ext>
              </a:extLst>
            </p:cNvPr>
            <p:cNvSpPr/>
            <p:nvPr/>
          </p:nvSpPr>
          <p:spPr>
            <a:xfrm>
              <a:off x="5122798" y="5351653"/>
              <a:ext cx="928471" cy="207264"/>
            </a:xfrm>
            <a:prstGeom prst="rect">
              <a:avLst/>
            </a:prstGeom>
            <a:blipFill>
              <a:blip r:embed="rId7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object 138">
              <a:extLst>
                <a:ext uri="{FF2B5EF4-FFF2-40B4-BE49-F238E27FC236}">
                  <a16:creationId xmlns="" xmlns:a16="http://schemas.microsoft.com/office/drawing/2014/main" id="{91B74B49-A4F3-4327-8466-C22AEA798803}"/>
                </a:ext>
              </a:extLst>
            </p:cNvPr>
            <p:cNvSpPr/>
            <p:nvPr/>
          </p:nvSpPr>
          <p:spPr>
            <a:xfrm>
              <a:off x="5949060" y="5351653"/>
              <a:ext cx="265175" cy="207264"/>
            </a:xfrm>
            <a:prstGeom prst="rect">
              <a:avLst/>
            </a:prstGeom>
            <a:blipFill>
              <a:blip r:embed="rId7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object 139">
              <a:extLst>
                <a:ext uri="{FF2B5EF4-FFF2-40B4-BE49-F238E27FC236}">
                  <a16:creationId xmlns="" xmlns:a16="http://schemas.microsoft.com/office/drawing/2014/main" id="{7674BEE2-CAA5-466A-8805-83B9DA540A26}"/>
                </a:ext>
              </a:extLst>
            </p:cNvPr>
            <p:cNvSpPr/>
            <p:nvPr/>
          </p:nvSpPr>
          <p:spPr>
            <a:xfrm>
              <a:off x="5122798" y="5552541"/>
              <a:ext cx="398221" cy="207568"/>
            </a:xfrm>
            <a:prstGeom prst="rect">
              <a:avLst/>
            </a:prstGeom>
            <a:blipFill>
              <a:blip r:embed="rId7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object 140">
              <a:extLst>
                <a:ext uri="{FF2B5EF4-FFF2-40B4-BE49-F238E27FC236}">
                  <a16:creationId xmlns="" xmlns:a16="http://schemas.microsoft.com/office/drawing/2014/main" id="{D456980D-869C-4C46-8A17-9D57B4BBCB48}"/>
                </a:ext>
              </a:extLst>
            </p:cNvPr>
            <p:cNvSpPr/>
            <p:nvPr/>
          </p:nvSpPr>
          <p:spPr>
            <a:xfrm>
              <a:off x="5421756" y="5552541"/>
              <a:ext cx="662939" cy="207568"/>
            </a:xfrm>
            <a:prstGeom prst="rect">
              <a:avLst/>
            </a:prstGeom>
            <a:blipFill>
              <a:blip r:embed="rId6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0" name="object 141">
            <a:extLst>
              <a:ext uri="{FF2B5EF4-FFF2-40B4-BE49-F238E27FC236}">
                <a16:creationId xmlns="" xmlns:a16="http://schemas.microsoft.com/office/drawing/2014/main" id="{DF57BC78-83EA-42F1-A3D6-EF952D30C32C}"/>
              </a:ext>
            </a:extLst>
          </p:cNvPr>
          <p:cNvSpPr/>
          <p:nvPr/>
        </p:nvSpPr>
        <p:spPr>
          <a:xfrm>
            <a:off x="4736005" y="5731341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7525" y="0"/>
                </a:moveTo>
                <a:lnTo>
                  <a:pt x="9905" y="0"/>
                </a:lnTo>
                <a:lnTo>
                  <a:pt x="6730" y="1346"/>
                </a:lnTo>
                <a:lnTo>
                  <a:pt x="1269" y="6705"/>
                </a:lnTo>
                <a:lnTo>
                  <a:pt x="0" y="9944"/>
                </a:lnTo>
                <a:lnTo>
                  <a:pt x="0" y="17551"/>
                </a:lnTo>
                <a:lnTo>
                  <a:pt x="1269" y="20802"/>
                </a:lnTo>
                <a:lnTo>
                  <a:pt x="6730" y="26187"/>
                </a:lnTo>
                <a:lnTo>
                  <a:pt x="9905" y="27546"/>
                </a:lnTo>
                <a:lnTo>
                  <a:pt x="17525" y="27546"/>
                </a:lnTo>
                <a:lnTo>
                  <a:pt x="20827" y="26187"/>
                </a:lnTo>
                <a:lnTo>
                  <a:pt x="26162" y="20802"/>
                </a:lnTo>
                <a:lnTo>
                  <a:pt x="27559" y="17551"/>
                </a:lnTo>
                <a:lnTo>
                  <a:pt x="27559" y="9944"/>
                </a:lnTo>
                <a:lnTo>
                  <a:pt x="26162" y="6705"/>
                </a:lnTo>
                <a:lnTo>
                  <a:pt x="20827" y="13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1" name="object 142">
            <a:extLst>
              <a:ext uri="{FF2B5EF4-FFF2-40B4-BE49-F238E27FC236}">
                <a16:creationId xmlns="" xmlns:a16="http://schemas.microsoft.com/office/drawing/2014/main" id="{A30E5D4A-0F73-4701-B39E-438EDB56E74B}"/>
              </a:ext>
            </a:extLst>
          </p:cNvPr>
          <p:cNvSpPr/>
          <p:nvPr/>
        </p:nvSpPr>
        <p:spPr>
          <a:xfrm>
            <a:off x="4821936" y="5673384"/>
            <a:ext cx="1131277" cy="288907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2" name="object 143">
            <a:extLst>
              <a:ext uri="{FF2B5EF4-FFF2-40B4-BE49-F238E27FC236}">
                <a16:creationId xmlns="" xmlns:a16="http://schemas.microsoft.com/office/drawing/2014/main" id="{29452392-7A43-4832-AC3F-73045D9273F0}"/>
              </a:ext>
            </a:extLst>
          </p:cNvPr>
          <p:cNvSpPr/>
          <p:nvPr/>
        </p:nvSpPr>
        <p:spPr>
          <a:xfrm>
            <a:off x="4736005" y="6087254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17525" y="0"/>
                </a:moveTo>
                <a:lnTo>
                  <a:pt x="9905" y="0"/>
                </a:lnTo>
                <a:lnTo>
                  <a:pt x="6730" y="1346"/>
                </a:lnTo>
                <a:lnTo>
                  <a:pt x="1269" y="6705"/>
                </a:lnTo>
                <a:lnTo>
                  <a:pt x="0" y="9944"/>
                </a:lnTo>
                <a:lnTo>
                  <a:pt x="0" y="17551"/>
                </a:lnTo>
                <a:lnTo>
                  <a:pt x="1269" y="20802"/>
                </a:lnTo>
                <a:lnTo>
                  <a:pt x="6730" y="26187"/>
                </a:lnTo>
                <a:lnTo>
                  <a:pt x="9905" y="27546"/>
                </a:lnTo>
                <a:lnTo>
                  <a:pt x="17525" y="27546"/>
                </a:lnTo>
                <a:lnTo>
                  <a:pt x="20827" y="26187"/>
                </a:lnTo>
                <a:lnTo>
                  <a:pt x="26162" y="20802"/>
                </a:lnTo>
                <a:lnTo>
                  <a:pt x="27559" y="17551"/>
                </a:lnTo>
                <a:lnTo>
                  <a:pt x="27559" y="9944"/>
                </a:lnTo>
                <a:lnTo>
                  <a:pt x="26162" y="6705"/>
                </a:lnTo>
                <a:lnTo>
                  <a:pt x="20827" y="13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43" name="object 144">
            <a:extLst>
              <a:ext uri="{FF2B5EF4-FFF2-40B4-BE49-F238E27FC236}">
                <a16:creationId xmlns="" xmlns:a16="http://schemas.microsoft.com/office/drawing/2014/main" id="{114EB8F1-95D6-4A9B-BAA1-9C66FB322707}"/>
              </a:ext>
            </a:extLst>
          </p:cNvPr>
          <p:cNvGrpSpPr/>
          <p:nvPr/>
        </p:nvGrpSpPr>
        <p:grpSpPr>
          <a:xfrm>
            <a:off x="4821818" y="6029437"/>
            <a:ext cx="1055077" cy="289081"/>
            <a:chOff x="5223636" y="6246139"/>
            <a:chExt cx="1143000" cy="294005"/>
          </a:xfrm>
        </p:grpSpPr>
        <p:sp>
          <p:nvSpPr>
            <p:cNvPr id="144" name="object 145">
              <a:extLst>
                <a:ext uri="{FF2B5EF4-FFF2-40B4-BE49-F238E27FC236}">
                  <a16:creationId xmlns="" xmlns:a16="http://schemas.microsoft.com/office/drawing/2014/main" id="{01729CCD-4BBD-4881-B1E3-ED9E064398F3}"/>
                </a:ext>
              </a:extLst>
            </p:cNvPr>
            <p:cNvSpPr/>
            <p:nvPr/>
          </p:nvSpPr>
          <p:spPr>
            <a:xfrm>
              <a:off x="5223636" y="6246139"/>
              <a:ext cx="1083690" cy="293535"/>
            </a:xfrm>
            <a:prstGeom prst="rect">
              <a:avLst/>
            </a:prstGeom>
            <a:blipFill>
              <a:blip r:embed="rId7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object 146">
              <a:extLst>
                <a:ext uri="{FF2B5EF4-FFF2-40B4-BE49-F238E27FC236}">
                  <a16:creationId xmlns="" xmlns:a16="http://schemas.microsoft.com/office/drawing/2014/main" id="{3F37CAC0-3BF2-4B35-8ED1-5605927BF082}"/>
                </a:ext>
              </a:extLst>
            </p:cNvPr>
            <p:cNvSpPr/>
            <p:nvPr/>
          </p:nvSpPr>
          <p:spPr>
            <a:xfrm>
              <a:off x="6347205" y="6311887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5" h="19685">
                  <a:moveTo>
                    <a:pt x="12446" y="0"/>
                  </a:moveTo>
                  <a:lnTo>
                    <a:pt x="7112" y="0"/>
                  </a:lnTo>
                  <a:lnTo>
                    <a:pt x="4953" y="914"/>
                  </a:lnTo>
                  <a:lnTo>
                    <a:pt x="1016" y="4571"/>
                  </a:lnTo>
                  <a:lnTo>
                    <a:pt x="0" y="6819"/>
                  </a:lnTo>
                  <a:lnTo>
                    <a:pt x="0" y="12217"/>
                  </a:lnTo>
                  <a:lnTo>
                    <a:pt x="1016" y="14477"/>
                  </a:lnTo>
                  <a:lnTo>
                    <a:pt x="4826" y="18173"/>
                  </a:lnTo>
                  <a:lnTo>
                    <a:pt x="7112" y="19100"/>
                  </a:lnTo>
                  <a:lnTo>
                    <a:pt x="12446" y="19100"/>
                  </a:lnTo>
                  <a:lnTo>
                    <a:pt x="14605" y="18160"/>
                  </a:lnTo>
                  <a:lnTo>
                    <a:pt x="18415" y="14363"/>
                  </a:lnTo>
                  <a:lnTo>
                    <a:pt x="19304" y="12115"/>
                  </a:lnTo>
                  <a:lnTo>
                    <a:pt x="19304" y="6870"/>
                  </a:lnTo>
                  <a:lnTo>
                    <a:pt x="18415" y="4622"/>
                  </a:lnTo>
                  <a:lnTo>
                    <a:pt x="14605" y="9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6" name="object 147">
            <a:extLst>
              <a:ext uri="{FF2B5EF4-FFF2-40B4-BE49-F238E27FC236}">
                <a16:creationId xmlns="" xmlns:a16="http://schemas.microsoft.com/office/drawing/2014/main" id="{E5DD64D4-A18C-4A0B-955B-3B1743346BCA}"/>
              </a:ext>
            </a:extLst>
          </p:cNvPr>
          <p:cNvSpPr/>
          <p:nvPr/>
        </p:nvSpPr>
        <p:spPr>
          <a:xfrm>
            <a:off x="6332336" y="2857031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17525" y="0"/>
                </a:moveTo>
                <a:lnTo>
                  <a:pt x="10033" y="0"/>
                </a:lnTo>
                <a:lnTo>
                  <a:pt x="6731" y="1397"/>
                </a:lnTo>
                <a:lnTo>
                  <a:pt x="1397" y="6731"/>
                </a:lnTo>
                <a:lnTo>
                  <a:pt x="0" y="10033"/>
                </a:lnTo>
                <a:lnTo>
                  <a:pt x="0" y="17653"/>
                </a:lnTo>
                <a:lnTo>
                  <a:pt x="1397" y="20828"/>
                </a:lnTo>
                <a:lnTo>
                  <a:pt x="6731" y="26288"/>
                </a:lnTo>
                <a:lnTo>
                  <a:pt x="10033" y="27559"/>
                </a:lnTo>
                <a:lnTo>
                  <a:pt x="17525" y="27559"/>
                </a:lnTo>
                <a:lnTo>
                  <a:pt x="20827" y="26288"/>
                </a:lnTo>
                <a:lnTo>
                  <a:pt x="26162" y="20828"/>
                </a:lnTo>
                <a:lnTo>
                  <a:pt x="27559" y="17653"/>
                </a:lnTo>
                <a:lnTo>
                  <a:pt x="27559" y="10033"/>
                </a:lnTo>
                <a:lnTo>
                  <a:pt x="26162" y="6731"/>
                </a:lnTo>
                <a:lnTo>
                  <a:pt x="20827" y="13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7" name="object 148">
            <a:extLst>
              <a:ext uri="{FF2B5EF4-FFF2-40B4-BE49-F238E27FC236}">
                <a16:creationId xmlns="" xmlns:a16="http://schemas.microsoft.com/office/drawing/2014/main" id="{58E519AC-F3CD-46F4-AC2A-2C43851EF11B}"/>
              </a:ext>
            </a:extLst>
          </p:cNvPr>
          <p:cNvSpPr/>
          <p:nvPr/>
        </p:nvSpPr>
        <p:spPr>
          <a:xfrm>
            <a:off x="6417212" y="2799236"/>
            <a:ext cx="1185438" cy="123750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8" name="object 149">
            <a:extLst>
              <a:ext uri="{FF2B5EF4-FFF2-40B4-BE49-F238E27FC236}">
                <a16:creationId xmlns="" xmlns:a16="http://schemas.microsoft.com/office/drawing/2014/main" id="{3C362105-D836-42BC-8657-8293B4CAE575}"/>
              </a:ext>
            </a:extLst>
          </p:cNvPr>
          <p:cNvSpPr/>
          <p:nvPr/>
        </p:nvSpPr>
        <p:spPr>
          <a:xfrm>
            <a:off x="6332336" y="3059606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17525" y="0"/>
                </a:moveTo>
                <a:lnTo>
                  <a:pt x="10033" y="0"/>
                </a:lnTo>
                <a:lnTo>
                  <a:pt x="6731" y="1397"/>
                </a:lnTo>
                <a:lnTo>
                  <a:pt x="1397" y="6730"/>
                </a:lnTo>
                <a:lnTo>
                  <a:pt x="0" y="10032"/>
                </a:lnTo>
                <a:lnTo>
                  <a:pt x="0" y="17652"/>
                </a:lnTo>
                <a:lnTo>
                  <a:pt x="1397" y="20827"/>
                </a:lnTo>
                <a:lnTo>
                  <a:pt x="6731" y="26288"/>
                </a:lnTo>
                <a:lnTo>
                  <a:pt x="10033" y="27559"/>
                </a:lnTo>
                <a:lnTo>
                  <a:pt x="17525" y="27559"/>
                </a:lnTo>
                <a:lnTo>
                  <a:pt x="20827" y="26288"/>
                </a:lnTo>
                <a:lnTo>
                  <a:pt x="26162" y="20827"/>
                </a:lnTo>
                <a:lnTo>
                  <a:pt x="27559" y="17652"/>
                </a:lnTo>
                <a:lnTo>
                  <a:pt x="27559" y="10032"/>
                </a:lnTo>
                <a:lnTo>
                  <a:pt x="26162" y="6730"/>
                </a:lnTo>
                <a:lnTo>
                  <a:pt x="20827" y="13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9" name="object 150">
            <a:extLst>
              <a:ext uri="{FF2B5EF4-FFF2-40B4-BE49-F238E27FC236}">
                <a16:creationId xmlns="" xmlns:a16="http://schemas.microsoft.com/office/drawing/2014/main" id="{30AA6B82-4525-417A-A8BC-8E0A25BABA0C}"/>
              </a:ext>
            </a:extLst>
          </p:cNvPr>
          <p:cNvSpPr/>
          <p:nvPr/>
        </p:nvSpPr>
        <p:spPr>
          <a:xfrm>
            <a:off x="6416860" y="3001223"/>
            <a:ext cx="1988819" cy="124623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0" name="object 151">
            <a:extLst>
              <a:ext uri="{FF2B5EF4-FFF2-40B4-BE49-F238E27FC236}">
                <a16:creationId xmlns="" xmlns:a16="http://schemas.microsoft.com/office/drawing/2014/main" id="{DB7BD49B-EAC8-4D28-A3D6-4E8F4CA9B330}"/>
              </a:ext>
            </a:extLst>
          </p:cNvPr>
          <p:cNvSpPr/>
          <p:nvPr/>
        </p:nvSpPr>
        <p:spPr>
          <a:xfrm>
            <a:off x="6332336" y="3260773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17525" y="0"/>
                </a:moveTo>
                <a:lnTo>
                  <a:pt x="10033" y="0"/>
                </a:lnTo>
                <a:lnTo>
                  <a:pt x="6731" y="1397"/>
                </a:lnTo>
                <a:lnTo>
                  <a:pt x="1397" y="6731"/>
                </a:lnTo>
                <a:lnTo>
                  <a:pt x="0" y="10033"/>
                </a:lnTo>
                <a:lnTo>
                  <a:pt x="0" y="17525"/>
                </a:lnTo>
                <a:lnTo>
                  <a:pt x="1397" y="20828"/>
                </a:lnTo>
                <a:lnTo>
                  <a:pt x="6731" y="26289"/>
                </a:lnTo>
                <a:lnTo>
                  <a:pt x="10033" y="27559"/>
                </a:lnTo>
                <a:lnTo>
                  <a:pt x="17525" y="27559"/>
                </a:lnTo>
                <a:lnTo>
                  <a:pt x="20827" y="26289"/>
                </a:lnTo>
                <a:lnTo>
                  <a:pt x="26162" y="20828"/>
                </a:lnTo>
                <a:lnTo>
                  <a:pt x="27559" y="17525"/>
                </a:lnTo>
                <a:lnTo>
                  <a:pt x="27559" y="10033"/>
                </a:lnTo>
                <a:lnTo>
                  <a:pt x="26162" y="6731"/>
                </a:lnTo>
                <a:lnTo>
                  <a:pt x="20827" y="13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1" name="object 152">
            <a:extLst>
              <a:ext uri="{FF2B5EF4-FFF2-40B4-BE49-F238E27FC236}">
                <a16:creationId xmlns="" xmlns:a16="http://schemas.microsoft.com/office/drawing/2014/main" id="{83F5420D-69D6-4C0A-ACF1-33911A866649}"/>
              </a:ext>
            </a:extLst>
          </p:cNvPr>
          <p:cNvSpPr/>
          <p:nvPr/>
        </p:nvSpPr>
        <p:spPr>
          <a:xfrm>
            <a:off x="6424246" y="3202627"/>
            <a:ext cx="1169260" cy="123999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2" name="object 153">
            <a:extLst>
              <a:ext uri="{FF2B5EF4-FFF2-40B4-BE49-F238E27FC236}">
                <a16:creationId xmlns="" xmlns:a16="http://schemas.microsoft.com/office/drawing/2014/main" id="{BA6456FC-3A8C-474A-8A07-5B183988DA21}"/>
              </a:ext>
            </a:extLst>
          </p:cNvPr>
          <p:cNvSpPr/>
          <p:nvPr/>
        </p:nvSpPr>
        <p:spPr>
          <a:xfrm>
            <a:off x="7639343" y="3202626"/>
            <a:ext cx="737382" cy="124248"/>
          </a:xfrm>
          <a:custGeom>
            <a:avLst/>
            <a:gdLst/>
            <a:ahLst/>
            <a:cxnLst/>
            <a:rect l="l" t="t" r="r" b="b"/>
            <a:pathLst>
              <a:path w="798829" h="126364">
                <a:moveTo>
                  <a:pt x="19939" y="59690"/>
                </a:moveTo>
                <a:lnTo>
                  <a:pt x="19050" y="57277"/>
                </a:lnTo>
                <a:lnTo>
                  <a:pt x="15240" y="53467"/>
                </a:lnTo>
                <a:lnTo>
                  <a:pt x="12827" y="52451"/>
                </a:lnTo>
                <a:lnTo>
                  <a:pt x="7112" y="52451"/>
                </a:lnTo>
                <a:lnTo>
                  <a:pt x="4699" y="53467"/>
                </a:lnTo>
                <a:lnTo>
                  <a:pt x="889" y="57277"/>
                </a:lnTo>
                <a:lnTo>
                  <a:pt x="0" y="59690"/>
                </a:lnTo>
                <a:lnTo>
                  <a:pt x="0" y="65405"/>
                </a:lnTo>
                <a:lnTo>
                  <a:pt x="889" y="67818"/>
                </a:lnTo>
                <a:lnTo>
                  <a:pt x="4699" y="71501"/>
                </a:lnTo>
                <a:lnTo>
                  <a:pt x="7112" y="72517"/>
                </a:lnTo>
                <a:lnTo>
                  <a:pt x="9906" y="72644"/>
                </a:lnTo>
                <a:lnTo>
                  <a:pt x="12827" y="72517"/>
                </a:lnTo>
                <a:lnTo>
                  <a:pt x="15240" y="71501"/>
                </a:lnTo>
                <a:lnTo>
                  <a:pt x="19050" y="67818"/>
                </a:lnTo>
                <a:lnTo>
                  <a:pt x="19939" y="65405"/>
                </a:lnTo>
                <a:lnTo>
                  <a:pt x="19939" y="59690"/>
                </a:lnTo>
                <a:close/>
              </a:path>
              <a:path w="798829" h="126364">
                <a:moveTo>
                  <a:pt x="133985" y="12700"/>
                </a:moveTo>
                <a:lnTo>
                  <a:pt x="103759" y="12700"/>
                </a:lnTo>
                <a:lnTo>
                  <a:pt x="103759" y="0"/>
                </a:lnTo>
                <a:lnTo>
                  <a:pt x="92202" y="0"/>
                </a:lnTo>
                <a:lnTo>
                  <a:pt x="92202" y="12700"/>
                </a:lnTo>
                <a:lnTo>
                  <a:pt x="61849" y="12700"/>
                </a:lnTo>
                <a:lnTo>
                  <a:pt x="61849" y="21336"/>
                </a:lnTo>
                <a:lnTo>
                  <a:pt x="133985" y="21336"/>
                </a:lnTo>
                <a:lnTo>
                  <a:pt x="133985" y="12700"/>
                </a:lnTo>
                <a:close/>
              </a:path>
              <a:path w="798829" h="126364">
                <a:moveTo>
                  <a:pt x="138684" y="78867"/>
                </a:moveTo>
                <a:lnTo>
                  <a:pt x="138163" y="74041"/>
                </a:lnTo>
                <a:lnTo>
                  <a:pt x="137795" y="70612"/>
                </a:lnTo>
                <a:lnTo>
                  <a:pt x="132461" y="71501"/>
                </a:lnTo>
                <a:lnTo>
                  <a:pt x="126746" y="72263"/>
                </a:lnTo>
                <a:lnTo>
                  <a:pt x="109474" y="73787"/>
                </a:lnTo>
                <a:lnTo>
                  <a:pt x="103759" y="74041"/>
                </a:lnTo>
                <a:lnTo>
                  <a:pt x="103759" y="65024"/>
                </a:lnTo>
                <a:lnTo>
                  <a:pt x="110998" y="64262"/>
                </a:lnTo>
                <a:lnTo>
                  <a:pt x="116840" y="62230"/>
                </a:lnTo>
                <a:lnTo>
                  <a:pt x="120904" y="58928"/>
                </a:lnTo>
                <a:lnTo>
                  <a:pt x="123317" y="57023"/>
                </a:lnTo>
                <a:lnTo>
                  <a:pt x="125095" y="55626"/>
                </a:lnTo>
                <a:lnTo>
                  <a:pt x="127254" y="51308"/>
                </a:lnTo>
                <a:lnTo>
                  <a:pt x="127127" y="39751"/>
                </a:lnTo>
                <a:lnTo>
                  <a:pt x="124460" y="35052"/>
                </a:lnTo>
                <a:lnTo>
                  <a:pt x="124053" y="34798"/>
                </a:lnTo>
                <a:lnTo>
                  <a:pt x="116332" y="29870"/>
                </a:lnTo>
                <a:lnTo>
                  <a:pt x="116332" y="42418"/>
                </a:lnTo>
                <a:lnTo>
                  <a:pt x="116332" y="49403"/>
                </a:lnTo>
                <a:lnTo>
                  <a:pt x="114681" y="52070"/>
                </a:lnTo>
                <a:lnTo>
                  <a:pt x="111379" y="54102"/>
                </a:lnTo>
                <a:lnTo>
                  <a:pt x="108077" y="56007"/>
                </a:lnTo>
                <a:lnTo>
                  <a:pt x="103632" y="57023"/>
                </a:lnTo>
                <a:lnTo>
                  <a:pt x="92202" y="57023"/>
                </a:lnTo>
                <a:lnTo>
                  <a:pt x="87757" y="56007"/>
                </a:lnTo>
                <a:lnTo>
                  <a:pt x="84455" y="54102"/>
                </a:lnTo>
                <a:lnTo>
                  <a:pt x="81280" y="52070"/>
                </a:lnTo>
                <a:lnTo>
                  <a:pt x="79502" y="49403"/>
                </a:lnTo>
                <a:lnTo>
                  <a:pt x="79502" y="42418"/>
                </a:lnTo>
                <a:lnTo>
                  <a:pt x="81280" y="39751"/>
                </a:lnTo>
                <a:lnTo>
                  <a:pt x="84455" y="37719"/>
                </a:lnTo>
                <a:lnTo>
                  <a:pt x="87757" y="35814"/>
                </a:lnTo>
                <a:lnTo>
                  <a:pt x="92202" y="34798"/>
                </a:lnTo>
                <a:lnTo>
                  <a:pt x="103632" y="34798"/>
                </a:lnTo>
                <a:lnTo>
                  <a:pt x="108077" y="35814"/>
                </a:lnTo>
                <a:lnTo>
                  <a:pt x="111379" y="37719"/>
                </a:lnTo>
                <a:lnTo>
                  <a:pt x="114681" y="39751"/>
                </a:lnTo>
                <a:lnTo>
                  <a:pt x="116332" y="42418"/>
                </a:lnTo>
                <a:lnTo>
                  <a:pt x="116332" y="29870"/>
                </a:lnTo>
                <a:lnTo>
                  <a:pt x="113919" y="28321"/>
                </a:lnTo>
                <a:lnTo>
                  <a:pt x="106934" y="26670"/>
                </a:lnTo>
                <a:lnTo>
                  <a:pt x="89027" y="26670"/>
                </a:lnTo>
                <a:lnTo>
                  <a:pt x="81915" y="28321"/>
                </a:lnTo>
                <a:lnTo>
                  <a:pt x="76708" y="31750"/>
                </a:lnTo>
                <a:lnTo>
                  <a:pt x="71374" y="35052"/>
                </a:lnTo>
                <a:lnTo>
                  <a:pt x="68707" y="39751"/>
                </a:lnTo>
                <a:lnTo>
                  <a:pt x="68707" y="51308"/>
                </a:lnTo>
                <a:lnTo>
                  <a:pt x="92202" y="65024"/>
                </a:lnTo>
                <a:lnTo>
                  <a:pt x="92202" y="74549"/>
                </a:lnTo>
                <a:lnTo>
                  <a:pt x="86233" y="74803"/>
                </a:lnTo>
                <a:lnTo>
                  <a:pt x="74676" y="75057"/>
                </a:lnTo>
                <a:lnTo>
                  <a:pt x="68961" y="75057"/>
                </a:lnTo>
                <a:lnTo>
                  <a:pt x="63627" y="75184"/>
                </a:lnTo>
                <a:lnTo>
                  <a:pt x="58801" y="75184"/>
                </a:lnTo>
                <a:lnTo>
                  <a:pt x="59944" y="84328"/>
                </a:lnTo>
                <a:lnTo>
                  <a:pt x="67310" y="84328"/>
                </a:lnTo>
                <a:lnTo>
                  <a:pt x="75438" y="84201"/>
                </a:lnTo>
                <a:lnTo>
                  <a:pt x="118224" y="81788"/>
                </a:lnTo>
                <a:lnTo>
                  <a:pt x="131914" y="80022"/>
                </a:lnTo>
                <a:lnTo>
                  <a:pt x="138684" y="78867"/>
                </a:lnTo>
                <a:close/>
              </a:path>
              <a:path w="798829" h="126364">
                <a:moveTo>
                  <a:pt x="161290" y="113919"/>
                </a:moveTo>
                <a:lnTo>
                  <a:pt x="88773" y="113919"/>
                </a:lnTo>
                <a:lnTo>
                  <a:pt x="88773" y="92329"/>
                </a:lnTo>
                <a:lnTo>
                  <a:pt x="77216" y="92329"/>
                </a:lnTo>
                <a:lnTo>
                  <a:pt x="77216" y="123317"/>
                </a:lnTo>
                <a:lnTo>
                  <a:pt x="161290" y="123317"/>
                </a:lnTo>
                <a:lnTo>
                  <a:pt x="161290" y="113919"/>
                </a:lnTo>
                <a:close/>
              </a:path>
              <a:path w="798829" h="126364">
                <a:moveTo>
                  <a:pt x="175260" y="44323"/>
                </a:moveTo>
                <a:lnTo>
                  <a:pt x="156718" y="44323"/>
                </a:lnTo>
                <a:lnTo>
                  <a:pt x="156718" y="381"/>
                </a:lnTo>
                <a:lnTo>
                  <a:pt x="145288" y="381"/>
                </a:lnTo>
                <a:lnTo>
                  <a:pt x="145288" y="98806"/>
                </a:lnTo>
                <a:lnTo>
                  <a:pt x="156718" y="98806"/>
                </a:lnTo>
                <a:lnTo>
                  <a:pt x="156718" y="53848"/>
                </a:lnTo>
                <a:lnTo>
                  <a:pt x="175260" y="53848"/>
                </a:lnTo>
                <a:lnTo>
                  <a:pt x="175260" y="44323"/>
                </a:lnTo>
                <a:close/>
              </a:path>
              <a:path w="798829" h="126364">
                <a:moveTo>
                  <a:pt x="287909" y="508"/>
                </a:moveTo>
                <a:lnTo>
                  <a:pt x="276225" y="508"/>
                </a:lnTo>
                <a:lnTo>
                  <a:pt x="276225" y="23495"/>
                </a:lnTo>
                <a:lnTo>
                  <a:pt x="247777" y="23495"/>
                </a:lnTo>
                <a:lnTo>
                  <a:pt x="248539" y="19177"/>
                </a:lnTo>
                <a:lnTo>
                  <a:pt x="249047" y="14605"/>
                </a:lnTo>
                <a:lnTo>
                  <a:pt x="249174" y="9906"/>
                </a:lnTo>
                <a:lnTo>
                  <a:pt x="192405" y="9906"/>
                </a:lnTo>
                <a:lnTo>
                  <a:pt x="192405" y="19177"/>
                </a:lnTo>
                <a:lnTo>
                  <a:pt x="236728" y="19177"/>
                </a:lnTo>
                <a:lnTo>
                  <a:pt x="235153" y="27114"/>
                </a:lnTo>
                <a:lnTo>
                  <a:pt x="206209" y="58420"/>
                </a:lnTo>
                <a:lnTo>
                  <a:pt x="185928" y="66548"/>
                </a:lnTo>
                <a:lnTo>
                  <a:pt x="190627" y="75692"/>
                </a:lnTo>
                <a:lnTo>
                  <a:pt x="231241" y="53238"/>
                </a:lnTo>
                <a:lnTo>
                  <a:pt x="244856" y="32893"/>
                </a:lnTo>
                <a:lnTo>
                  <a:pt x="276225" y="32893"/>
                </a:lnTo>
                <a:lnTo>
                  <a:pt x="276225" y="49784"/>
                </a:lnTo>
                <a:lnTo>
                  <a:pt x="243332" y="49784"/>
                </a:lnTo>
                <a:lnTo>
                  <a:pt x="243332" y="59182"/>
                </a:lnTo>
                <a:lnTo>
                  <a:pt x="276225" y="59182"/>
                </a:lnTo>
                <a:lnTo>
                  <a:pt x="276225" y="75692"/>
                </a:lnTo>
                <a:lnTo>
                  <a:pt x="287909" y="75692"/>
                </a:lnTo>
                <a:lnTo>
                  <a:pt x="287909" y="32893"/>
                </a:lnTo>
                <a:lnTo>
                  <a:pt x="287909" y="23495"/>
                </a:lnTo>
                <a:lnTo>
                  <a:pt x="287909" y="508"/>
                </a:lnTo>
                <a:close/>
              </a:path>
              <a:path w="798829" h="126364">
                <a:moveTo>
                  <a:pt x="288290" y="93726"/>
                </a:moveTo>
                <a:lnTo>
                  <a:pt x="284480" y="87757"/>
                </a:lnTo>
                <a:lnTo>
                  <a:pt x="281800" y="86233"/>
                </a:lnTo>
                <a:lnTo>
                  <a:pt x="277114" y="83566"/>
                </a:lnTo>
                <a:lnTo>
                  <a:pt x="276987" y="83515"/>
                </a:lnTo>
                <a:lnTo>
                  <a:pt x="276987" y="96647"/>
                </a:lnTo>
                <a:lnTo>
                  <a:pt x="276987" y="106172"/>
                </a:lnTo>
                <a:lnTo>
                  <a:pt x="274193" y="109855"/>
                </a:lnTo>
                <a:lnTo>
                  <a:pt x="263525" y="115189"/>
                </a:lnTo>
                <a:lnTo>
                  <a:pt x="256159" y="116586"/>
                </a:lnTo>
                <a:lnTo>
                  <a:pt x="237490" y="116586"/>
                </a:lnTo>
                <a:lnTo>
                  <a:pt x="230124" y="115189"/>
                </a:lnTo>
                <a:lnTo>
                  <a:pt x="224663" y="112522"/>
                </a:lnTo>
                <a:lnTo>
                  <a:pt x="219329" y="109855"/>
                </a:lnTo>
                <a:lnTo>
                  <a:pt x="216662" y="106172"/>
                </a:lnTo>
                <a:lnTo>
                  <a:pt x="216662" y="96647"/>
                </a:lnTo>
                <a:lnTo>
                  <a:pt x="219329" y="92964"/>
                </a:lnTo>
                <a:lnTo>
                  <a:pt x="224663" y="90297"/>
                </a:lnTo>
                <a:lnTo>
                  <a:pt x="230124" y="87630"/>
                </a:lnTo>
                <a:lnTo>
                  <a:pt x="237490" y="86233"/>
                </a:lnTo>
                <a:lnTo>
                  <a:pt x="256159" y="86233"/>
                </a:lnTo>
                <a:lnTo>
                  <a:pt x="263525" y="87630"/>
                </a:lnTo>
                <a:lnTo>
                  <a:pt x="274193" y="92964"/>
                </a:lnTo>
                <a:lnTo>
                  <a:pt x="276987" y="96647"/>
                </a:lnTo>
                <a:lnTo>
                  <a:pt x="276987" y="83515"/>
                </a:lnTo>
                <a:lnTo>
                  <a:pt x="271056" y="80733"/>
                </a:lnTo>
                <a:lnTo>
                  <a:pt x="263982" y="78714"/>
                </a:lnTo>
                <a:lnTo>
                  <a:pt x="255866" y="77495"/>
                </a:lnTo>
                <a:lnTo>
                  <a:pt x="246761" y="77089"/>
                </a:lnTo>
                <a:lnTo>
                  <a:pt x="237655" y="77495"/>
                </a:lnTo>
                <a:lnTo>
                  <a:pt x="205105" y="101346"/>
                </a:lnTo>
                <a:lnTo>
                  <a:pt x="205359" y="108966"/>
                </a:lnTo>
                <a:lnTo>
                  <a:pt x="246761" y="125603"/>
                </a:lnTo>
                <a:lnTo>
                  <a:pt x="255866" y="125145"/>
                </a:lnTo>
                <a:lnTo>
                  <a:pt x="263982" y="123939"/>
                </a:lnTo>
                <a:lnTo>
                  <a:pt x="271056" y="121945"/>
                </a:lnTo>
                <a:lnTo>
                  <a:pt x="277114" y="119126"/>
                </a:lnTo>
                <a:lnTo>
                  <a:pt x="281571" y="116586"/>
                </a:lnTo>
                <a:lnTo>
                  <a:pt x="284480" y="114935"/>
                </a:lnTo>
                <a:lnTo>
                  <a:pt x="288290" y="108966"/>
                </a:lnTo>
                <a:lnTo>
                  <a:pt x="288290" y="93726"/>
                </a:lnTo>
                <a:close/>
              </a:path>
              <a:path w="798829" h="126364">
                <a:moveTo>
                  <a:pt x="377825" y="40132"/>
                </a:moveTo>
                <a:lnTo>
                  <a:pt x="377571" y="30861"/>
                </a:lnTo>
                <a:lnTo>
                  <a:pt x="374523" y="23495"/>
                </a:lnTo>
                <a:lnTo>
                  <a:pt x="369811" y="19177"/>
                </a:lnTo>
                <a:lnTo>
                  <a:pt x="366522" y="16167"/>
                </a:lnTo>
                <a:lnTo>
                  <a:pt x="366522" y="33909"/>
                </a:lnTo>
                <a:lnTo>
                  <a:pt x="366522" y="46355"/>
                </a:lnTo>
                <a:lnTo>
                  <a:pt x="344805" y="61214"/>
                </a:lnTo>
                <a:lnTo>
                  <a:pt x="338582" y="61087"/>
                </a:lnTo>
                <a:lnTo>
                  <a:pt x="333502" y="59182"/>
                </a:lnTo>
                <a:lnTo>
                  <a:pt x="325628" y="51562"/>
                </a:lnTo>
                <a:lnTo>
                  <a:pt x="323596" y="46355"/>
                </a:lnTo>
                <a:lnTo>
                  <a:pt x="323342" y="40132"/>
                </a:lnTo>
                <a:lnTo>
                  <a:pt x="323596" y="33909"/>
                </a:lnTo>
                <a:lnTo>
                  <a:pt x="325628" y="28829"/>
                </a:lnTo>
                <a:lnTo>
                  <a:pt x="333502" y="21209"/>
                </a:lnTo>
                <a:lnTo>
                  <a:pt x="338582" y="19304"/>
                </a:lnTo>
                <a:lnTo>
                  <a:pt x="344805" y="19177"/>
                </a:lnTo>
                <a:lnTo>
                  <a:pt x="351282" y="19304"/>
                </a:lnTo>
                <a:lnTo>
                  <a:pt x="356362" y="21209"/>
                </a:lnTo>
                <a:lnTo>
                  <a:pt x="360426" y="25019"/>
                </a:lnTo>
                <a:lnTo>
                  <a:pt x="364363" y="28829"/>
                </a:lnTo>
                <a:lnTo>
                  <a:pt x="366522" y="33909"/>
                </a:lnTo>
                <a:lnTo>
                  <a:pt x="366522" y="16167"/>
                </a:lnTo>
                <a:lnTo>
                  <a:pt x="362331" y="12319"/>
                </a:lnTo>
                <a:lnTo>
                  <a:pt x="354457" y="9398"/>
                </a:lnTo>
                <a:lnTo>
                  <a:pt x="344805" y="9271"/>
                </a:lnTo>
                <a:lnTo>
                  <a:pt x="335280" y="9398"/>
                </a:lnTo>
                <a:lnTo>
                  <a:pt x="327533" y="12319"/>
                </a:lnTo>
                <a:lnTo>
                  <a:pt x="321564" y="17907"/>
                </a:lnTo>
                <a:lnTo>
                  <a:pt x="315468" y="23495"/>
                </a:lnTo>
                <a:lnTo>
                  <a:pt x="312420" y="30861"/>
                </a:lnTo>
                <a:lnTo>
                  <a:pt x="312166" y="40132"/>
                </a:lnTo>
                <a:lnTo>
                  <a:pt x="312420" y="49403"/>
                </a:lnTo>
                <a:lnTo>
                  <a:pt x="315468" y="56769"/>
                </a:lnTo>
                <a:lnTo>
                  <a:pt x="327533" y="68072"/>
                </a:lnTo>
                <a:lnTo>
                  <a:pt x="335280" y="70993"/>
                </a:lnTo>
                <a:lnTo>
                  <a:pt x="344805" y="71247"/>
                </a:lnTo>
                <a:lnTo>
                  <a:pt x="354457" y="70993"/>
                </a:lnTo>
                <a:lnTo>
                  <a:pt x="362331" y="68072"/>
                </a:lnTo>
                <a:lnTo>
                  <a:pt x="368427" y="62484"/>
                </a:lnTo>
                <a:lnTo>
                  <a:pt x="369773" y="61214"/>
                </a:lnTo>
                <a:lnTo>
                  <a:pt x="374523" y="56769"/>
                </a:lnTo>
                <a:lnTo>
                  <a:pt x="377571" y="49403"/>
                </a:lnTo>
                <a:lnTo>
                  <a:pt x="377825" y="40132"/>
                </a:lnTo>
                <a:close/>
              </a:path>
              <a:path w="798829" h="126364">
                <a:moveTo>
                  <a:pt x="412496" y="508"/>
                </a:moveTo>
                <a:lnTo>
                  <a:pt x="400939" y="508"/>
                </a:lnTo>
                <a:lnTo>
                  <a:pt x="400939" y="92329"/>
                </a:lnTo>
                <a:lnTo>
                  <a:pt x="412496" y="92329"/>
                </a:lnTo>
                <a:lnTo>
                  <a:pt x="412496" y="508"/>
                </a:lnTo>
                <a:close/>
              </a:path>
              <a:path w="798829" h="126364">
                <a:moveTo>
                  <a:pt x="416179" y="113919"/>
                </a:moveTo>
                <a:lnTo>
                  <a:pt x="343027" y="113919"/>
                </a:lnTo>
                <a:lnTo>
                  <a:pt x="343027" y="82931"/>
                </a:lnTo>
                <a:lnTo>
                  <a:pt x="331597" y="82931"/>
                </a:lnTo>
                <a:lnTo>
                  <a:pt x="331597" y="123317"/>
                </a:lnTo>
                <a:lnTo>
                  <a:pt x="416179" y="123317"/>
                </a:lnTo>
                <a:lnTo>
                  <a:pt x="416179" y="113919"/>
                </a:lnTo>
                <a:close/>
              </a:path>
              <a:path w="798829" h="126364">
                <a:moveTo>
                  <a:pt x="533908" y="95885"/>
                </a:moveTo>
                <a:lnTo>
                  <a:pt x="530098" y="90170"/>
                </a:lnTo>
                <a:lnTo>
                  <a:pt x="528586" y="89408"/>
                </a:lnTo>
                <a:lnTo>
                  <a:pt x="522605" y="86360"/>
                </a:lnTo>
                <a:lnTo>
                  <a:pt x="522351" y="86258"/>
                </a:lnTo>
                <a:lnTo>
                  <a:pt x="522351" y="98806"/>
                </a:lnTo>
                <a:lnTo>
                  <a:pt x="522351" y="107569"/>
                </a:lnTo>
                <a:lnTo>
                  <a:pt x="519557" y="110998"/>
                </a:lnTo>
                <a:lnTo>
                  <a:pt x="514096" y="113284"/>
                </a:lnTo>
                <a:lnTo>
                  <a:pt x="508635" y="115697"/>
                </a:lnTo>
                <a:lnTo>
                  <a:pt x="500888" y="116840"/>
                </a:lnTo>
                <a:lnTo>
                  <a:pt x="490982" y="116967"/>
                </a:lnTo>
                <a:lnTo>
                  <a:pt x="481076" y="116840"/>
                </a:lnTo>
                <a:lnTo>
                  <a:pt x="473329" y="115697"/>
                </a:lnTo>
                <a:lnTo>
                  <a:pt x="467868" y="113284"/>
                </a:lnTo>
                <a:lnTo>
                  <a:pt x="462407" y="110998"/>
                </a:lnTo>
                <a:lnTo>
                  <a:pt x="459613" y="107569"/>
                </a:lnTo>
                <a:lnTo>
                  <a:pt x="459613" y="98806"/>
                </a:lnTo>
                <a:lnTo>
                  <a:pt x="462407" y="95377"/>
                </a:lnTo>
                <a:lnTo>
                  <a:pt x="467868" y="93091"/>
                </a:lnTo>
                <a:lnTo>
                  <a:pt x="473329" y="90678"/>
                </a:lnTo>
                <a:lnTo>
                  <a:pt x="481076" y="89408"/>
                </a:lnTo>
                <a:lnTo>
                  <a:pt x="500888" y="89408"/>
                </a:lnTo>
                <a:lnTo>
                  <a:pt x="508635" y="90678"/>
                </a:lnTo>
                <a:lnTo>
                  <a:pt x="514096" y="93091"/>
                </a:lnTo>
                <a:lnTo>
                  <a:pt x="519557" y="95377"/>
                </a:lnTo>
                <a:lnTo>
                  <a:pt x="490982" y="80391"/>
                </a:lnTo>
                <a:lnTo>
                  <a:pt x="481355" y="80835"/>
                </a:lnTo>
                <a:lnTo>
                  <a:pt x="448056" y="95885"/>
                </a:lnTo>
                <a:lnTo>
                  <a:pt x="448056" y="110617"/>
                </a:lnTo>
                <a:lnTo>
                  <a:pt x="490982" y="125984"/>
                </a:lnTo>
                <a:lnTo>
                  <a:pt x="500519" y="125628"/>
                </a:lnTo>
                <a:lnTo>
                  <a:pt x="508977" y="124548"/>
                </a:lnTo>
                <a:lnTo>
                  <a:pt x="516331" y="122720"/>
                </a:lnTo>
                <a:lnTo>
                  <a:pt x="522605" y="120142"/>
                </a:lnTo>
                <a:lnTo>
                  <a:pt x="528637" y="116967"/>
                </a:lnTo>
                <a:lnTo>
                  <a:pt x="530098" y="116205"/>
                </a:lnTo>
                <a:lnTo>
                  <a:pt x="533908" y="110617"/>
                </a:lnTo>
                <a:lnTo>
                  <a:pt x="533908" y="95885"/>
                </a:lnTo>
                <a:close/>
              </a:path>
              <a:path w="798829" h="126364">
                <a:moveTo>
                  <a:pt x="541655" y="43434"/>
                </a:moveTo>
                <a:lnTo>
                  <a:pt x="505079" y="28829"/>
                </a:lnTo>
                <a:lnTo>
                  <a:pt x="503313" y="27178"/>
                </a:lnTo>
                <a:lnTo>
                  <a:pt x="501015" y="25019"/>
                </a:lnTo>
                <a:lnTo>
                  <a:pt x="498856" y="20828"/>
                </a:lnTo>
                <a:lnTo>
                  <a:pt x="498602" y="16129"/>
                </a:lnTo>
                <a:lnTo>
                  <a:pt x="537718" y="16129"/>
                </a:lnTo>
                <a:lnTo>
                  <a:pt x="537718" y="6858"/>
                </a:lnTo>
                <a:lnTo>
                  <a:pt x="444754" y="6858"/>
                </a:lnTo>
                <a:lnTo>
                  <a:pt x="444754" y="16129"/>
                </a:lnTo>
                <a:lnTo>
                  <a:pt x="483743" y="16129"/>
                </a:lnTo>
                <a:lnTo>
                  <a:pt x="483362" y="20828"/>
                </a:lnTo>
                <a:lnTo>
                  <a:pt x="448183" y="42545"/>
                </a:lnTo>
                <a:lnTo>
                  <a:pt x="440690" y="43434"/>
                </a:lnTo>
                <a:lnTo>
                  <a:pt x="444754" y="52578"/>
                </a:lnTo>
                <a:lnTo>
                  <a:pt x="481330" y="39751"/>
                </a:lnTo>
                <a:lnTo>
                  <a:pt x="491109" y="27178"/>
                </a:lnTo>
                <a:lnTo>
                  <a:pt x="494792" y="34036"/>
                </a:lnTo>
                <a:lnTo>
                  <a:pt x="529869" y="51320"/>
                </a:lnTo>
                <a:lnTo>
                  <a:pt x="537591" y="52578"/>
                </a:lnTo>
                <a:lnTo>
                  <a:pt x="541655" y="43434"/>
                </a:lnTo>
                <a:close/>
              </a:path>
              <a:path w="798829" h="126364">
                <a:moveTo>
                  <a:pt x="547878" y="60198"/>
                </a:moveTo>
                <a:lnTo>
                  <a:pt x="434213" y="60198"/>
                </a:lnTo>
                <a:lnTo>
                  <a:pt x="434213" y="69469"/>
                </a:lnTo>
                <a:lnTo>
                  <a:pt x="547878" y="69469"/>
                </a:lnTo>
                <a:lnTo>
                  <a:pt x="547878" y="60198"/>
                </a:lnTo>
                <a:close/>
              </a:path>
              <a:path w="798829" h="126364">
                <a:moveTo>
                  <a:pt x="622808" y="89408"/>
                </a:moveTo>
                <a:lnTo>
                  <a:pt x="616966" y="86106"/>
                </a:lnTo>
                <a:lnTo>
                  <a:pt x="612140" y="81661"/>
                </a:lnTo>
                <a:lnTo>
                  <a:pt x="608203" y="76073"/>
                </a:lnTo>
                <a:lnTo>
                  <a:pt x="604139" y="70485"/>
                </a:lnTo>
                <a:lnTo>
                  <a:pt x="601218" y="64262"/>
                </a:lnTo>
                <a:lnTo>
                  <a:pt x="600290" y="61087"/>
                </a:lnTo>
                <a:lnTo>
                  <a:pt x="599186" y="57277"/>
                </a:lnTo>
                <a:lnTo>
                  <a:pt x="597027" y="50419"/>
                </a:lnTo>
                <a:lnTo>
                  <a:pt x="596074" y="43688"/>
                </a:lnTo>
                <a:lnTo>
                  <a:pt x="596011" y="24511"/>
                </a:lnTo>
                <a:lnTo>
                  <a:pt x="618490" y="24511"/>
                </a:lnTo>
                <a:lnTo>
                  <a:pt x="618490" y="15113"/>
                </a:lnTo>
                <a:lnTo>
                  <a:pt x="561086" y="15113"/>
                </a:lnTo>
                <a:lnTo>
                  <a:pt x="561086" y="24511"/>
                </a:lnTo>
                <a:lnTo>
                  <a:pt x="584962" y="24511"/>
                </a:lnTo>
                <a:lnTo>
                  <a:pt x="584962" y="43688"/>
                </a:lnTo>
                <a:lnTo>
                  <a:pt x="583946" y="51181"/>
                </a:lnTo>
                <a:lnTo>
                  <a:pt x="581787" y="58420"/>
                </a:lnTo>
                <a:lnTo>
                  <a:pt x="579628" y="65786"/>
                </a:lnTo>
                <a:lnTo>
                  <a:pt x="557657" y="92329"/>
                </a:lnTo>
                <a:lnTo>
                  <a:pt x="564642" y="100965"/>
                </a:lnTo>
                <a:lnTo>
                  <a:pt x="588708" y="67475"/>
                </a:lnTo>
                <a:lnTo>
                  <a:pt x="590550" y="61087"/>
                </a:lnTo>
                <a:lnTo>
                  <a:pt x="592836" y="69215"/>
                </a:lnTo>
                <a:lnTo>
                  <a:pt x="615823" y="97790"/>
                </a:lnTo>
                <a:lnTo>
                  <a:pt x="622808" y="89408"/>
                </a:lnTo>
                <a:close/>
              </a:path>
              <a:path w="798829" h="126364">
                <a:moveTo>
                  <a:pt x="640588" y="3175"/>
                </a:moveTo>
                <a:lnTo>
                  <a:pt x="629666" y="3175"/>
                </a:lnTo>
                <a:lnTo>
                  <a:pt x="629666" y="45593"/>
                </a:lnTo>
                <a:lnTo>
                  <a:pt x="608965" y="45593"/>
                </a:lnTo>
                <a:lnTo>
                  <a:pt x="608965" y="54991"/>
                </a:lnTo>
                <a:lnTo>
                  <a:pt x="629666" y="54991"/>
                </a:lnTo>
                <a:lnTo>
                  <a:pt x="629666" y="119507"/>
                </a:lnTo>
                <a:lnTo>
                  <a:pt x="640588" y="119507"/>
                </a:lnTo>
                <a:lnTo>
                  <a:pt x="640588" y="3175"/>
                </a:lnTo>
                <a:close/>
              </a:path>
              <a:path w="798829" h="126364">
                <a:moveTo>
                  <a:pt x="665988" y="254"/>
                </a:moveTo>
                <a:lnTo>
                  <a:pt x="654939" y="254"/>
                </a:lnTo>
                <a:lnTo>
                  <a:pt x="654939" y="125984"/>
                </a:lnTo>
                <a:lnTo>
                  <a:pt x="665988" y="125984"/>
                </a:lnTo>
                <a:lnTo>
                  <a:pt x="665988" y="254"/>
                </a:lnTo>
                <a:close/>
              </a:path>
              <a:path w="798829" h="126364">
                <a:moveTo>
                  <a:pt x="798322" y="100838"/>
                </a:moveTo>
                <a:lnTo>
                  <a:pt x="746760" y="100838"/>
                </a:lnTo>
                <a:lnTo>
                  <a:pt x="746760" y="68580"/>
                </a:lnTo>
                <a:lnTo>
                  <a:pt x="785114" y="68580"/>
                </a:lnTo>
                <a:lnTo>
                  <a:pt x="785114" y="59309"/>
                </a:lnTo>
                <a:lnTo>
                  <a:pt x="710057" y="59309"/>
                </a:lnTo>
                <a:lnTo>
                  <a:pt x="710057" y="19939"/>
                </a:lnTo>
                <a:lnTo>
                  <a:pt x="783844" y="19939"/>
                </a:lnTo>
                <a:lnTo>
                  <a:pt x="783844" y="10541"/>
                </a:lnTo>
                <a:lnTo>
                  <a:pt x="698627" y="10541"/>
                </a:lnTo>
                <a:lnTo>
                  <a:pt x="698627" y="68580"/>
                </a:lnTo>
                <a:lnTo>
                  <a:pt x="735203" y="68580"/>
                </a:lnTo>
                <a:lnTo>
                  <a:pt x="735203" y="100838"/>
                </a:lnTo>
                <a:lnTo>
                  <a:pt x="684022" y="100838"/>
                </a:lnTo>
                <a:lnTo>
                  <a:pt x="684022" y="110363"/>
                </a:lnTo>
                <a:lnTo>
                  <a:pt x="798322" y="110363"/>
                </a:lnTo>
                <a:lnTo>
                  <a:pt x="798322" y="1008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3" name="object 154">
            <a:extLst>
              <a:ext uri="{FF2B5EF4-FFF2-40B4-BE49-F238E27FC236}">
                <a16:creationId xmlns="" xmlns:a16="http://schemas.microsoft.com/office/drawing/2014/main" id="{76F18EF2-B1B8-4923-97EF-36D6F45B3F5C}"/>
              </a:ext>
            </a:extLst>
          </p:cNvPr>
          <p:cNvSpPr/>
          <p:nvPr/>
        </p:nvSpPr>
        <p:spPr>
          <a:xfrm>
            <a:off x="6332336" y="3461941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17525" y="0"/>
                </a:moveTo>
                <a:lnTo>
                  <a:pt x="10033" y="0"/>
                </a:lnTo>
                <a:lnTo>
                  <a:pt x="6731" y="1397"/>
                </a:lnTo>
                <a:lnTo>
                  <a:pt x="1397" y="6730"/>
                </a:lnTo>
                <a:lnTo>
                  <a:pt x="0" y="10033"/>
                </a:lnTo>
                <a:lnTo>
                  <a:pt x="0" y="17652"/>
                </a:lnTo>
                <a:lnTo>
                  <a:pt x="1397" y="20827"/>
                </a:lnTo>
                <a:lnTo>
                  <a:pt x="6731" y="26288"/>
                </a:lnTo>
                <a:lnTo>
                  <a:pt x="10033" y="27559"/>
                </a:lnTo>
                <a:lnTo>
                  <a:pt x="17525" y="27559"/>
                </a:lnTo>
                <a:lnTo>
                  <a:pt x="20827" y="26288"/>
                </a:lnTo>
                <a:lnTo>
                  <a:pt x="26162" y="20827"/>
                </a:lnTo>
                <a:lnTo>
                  <a:pt x="27559" y="17652"/>
                </a:lnTo>
                <a:lnTo>
                  <a:pt x="27559" y="10033"/>
                </a:lnTo>
                <a:lnTo>
                  <a:pt x="26162" y="6730"/>
                </a:lnTo>
                <a:lnTo>
                  <a:pt x="20827" y="13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54" name="object 155">
            <a:extLst>
              <a:ext uri="{FF2B5EF4-FFF2-40B4-BE49-F238E27FC236}">
                <a16:creationId xmlns="" xmlns:a16="http://schemas.microsoft.com/office/drawing/2014/main" id="{FCD1EC3A-A617-4017-952D-372B59ADE80E}"/>
              </a:ext>
            </a:extLst>
          </p:cNvPr>
          <p:cNvGrpSpPr/>
          <p:nvPr/>
        </p:nvGrpSpPr>
        <p:grpSpPr>
          <a:xfrm>
            <a:off x="6419673" y="3403560"/>
            <a:ext cx="1693398" cy="141731"/>
            <a:chOff x="6954646" y="3401440"/>
            <a:chExt cx="1834514" cy="144145"/>
          </a:xfrm>
        </p:grpSpPr>
        <p:sp>
          <p:nvSpPr>
            <p:cNvPr id="155" name="object 156">
              <a:extLst>
                <a:ext uri="{FF2B5EF4-FFF2-40B4-BE49-F238E27FC236}">
                  <a16:creationId xmlns="" xmlns:a16="http://schemas.microsoft.com/office/drawing/2014/main" id="{8136C8E3-7280-4AAF-AAEE-BC4B06F43B7D}"/>
                </a:ext>
              </a:extLst>
            </p:cNvPr>
            <p:cNvSpPr/>
            <p:nvPr/>
          </p:nvSpPr>
          <p:spPr>
            <a:xfrm>
              <a:off x="6954646" y="3401440"/>
              <a:ext cx="480695" cy="127000"/>
            </a:xfrm>
            <a:custGeom>
              <a:avLst/>
              <a:gdLst/>
              <a:ahLst/>
              <a:cxnLst/>
              <a:rect l="l" t="t" r="r" b="b"/>
              <a:pathLst>
                <a:path w="480695" h="127000">
                  <a:moveTo>
                    <a:pt x="278129" y="86741"/>
                  </a:moveTo>
                  <a:lnTo>
                    <a:pt x="266700" y="86741"/>
                  </a:lnTo>
                  <a:lnTo>
                    <a:pt x="266700" y="123571"/>
                  </a:lnTo>
                  <a:lnTo>
                    <a:pt x="350266" y="123571"/>
                  </a:lnTo>
                  <a:lnTo>
                    <a:pt x="350266" y="114173"/>
                  </a:lnTo>
                  <a:lnTo>
                    <a:pt x="278129" y="114173"/>
                  </a:lnTo>
                  <a:lnTo>
                    <a:pt x="278129" y="86741"/>
                  </a:lnTo>
                  <a:close/>
                </a:path>
                <a:path w="480695" h="127000">
                  <a:moveTo>
                    <a:pt x="346201" y="635"/>
                  </a:moveTo>
                  <a:lnTo>
                    <a:pt x="334645" y="635"/>
                  </a:lnTo>
                  <a:lnTo>
                    <a:pt x="334645" y="95376"/>
                  </a:lnTo>
                  <a:lnTo>
                    <a:pt x="346201" y="95376"/>
                  </a:lnTo>
                  <a:lnTo>
                    <a:pt x="346201" y="51181"/>
                  </a:lnTo>
                  <a:lnTo>
                    <a:pt x="364235" y="51181"/>
                  </a:lnTo>
                  <a:lnTo>
                    <a:pt x="364235" y="41529"/>
                  </a:lnTo>
                  <a:lnTo>
                    <a:pt x="346201" y="41529"/>
                  </a:lnTo>
                  <a:lnTo>
                    <a:pt x="346201" y="635"/>
                  </a:lnTo>
                  <a:close/>
                </a:path>
                <a:path w="480695" h="127000">
                  <a:moveTo>
                    <a:pt x="285496" y="38481"/>
                  </a:moveTo>
                  <a:lnTo>
                    <a:pt x="274066" y="38481"/>
                  </a:lnTo>
                  <a:lnTo>
                    <a:pt x="274066" y="65659"/>
                  </a:lnTo>
                  <a:lnTo>
                    <a:pt x="269239" y="65786"/>
                  </a:lnTo>
                  <a:lnTo>
                    <a:pt x="264668" y="65786"/>
                  </a:lnTo>
                  <a:lnTo>
                    <a:pt x="260223" y="65912"/>
                  </a:lnTo>
                  <a:lnTo>
                    <a:pt x="255650" y="65912"/>
                  </a:lnTo>
                  <a:lnTo>
                    <a:pt x="251459" y="66039"/>
                  </a:lnTo>
                  <a:lnTo>
                    <a:pt x="247396" y="66039"/>
                  </a:lnTo>
                  <a:lnTo>
                    <a:pt x="248538" y="75437"/>
                  </a:lnTo>
                  <a:lnTo>
                    <a:pt x="256031" y="75437"/>
                  </a:lnTo>
                  <a:lnTo>
                    <a:pt x="264159" y="75311"/>
                  </a:lnTo>
                  <a:lnTo>
                    <a:pt x="306986" y="72965"/>
                  </a:lnTo>
                  <a:lnTo>
                    <a:pt x="327025" y="70358"/>
                  </a:lnTo>
                  <a:lnTo>
                    <a:pt x="326563" y="65278"/>
                  </a:lnTo>
                  <a:lnTo>
                    <a:pt x="285496" y="65278"/>
                  </a:lnTo>
                  <a:lnTo>
                    <a:pt x="285496" y="38481"/>
                  </a:lnTo>
                  <a:close/>
                </a:path>
                <a:path w="480695" h="127000">
                  <a:moveTo>
                    <a:pt x="326262" y="61975"/>
                  </a:moveTo>
                  <a:lnTo>
                    <a:pt x="285496" y="65278"/>
                  </a:lnTo>
                  <a:lnTo>
                    <a:pt x="326563" y="65278"/>
                  </a:lnTo>
                  <a:lnTo>
                    <a:pt x="326262" y="61975"/>
                  </a:lnTo>
                  <a:close/>
                </a:path>
                <a:path w="480695" h="127000">
                  <a:moveTo>
                    <a:pt x="317500" y="10413"/>
                  </a:moveTo>
                  <a:lnTo>
                    <a:pt x="255016" y="10413"/>
                  </a:lnTo>
                  <a:lnTo>
                    <a:pt x="255016" y="19812"/>
                  </a:lnTo>
                  <a:lnTo>
                    <a:pt x="306324" y="19812"/>
                  </a:lnTo>
                  <a:lnTo>
                    <a:pt x="306197" y="28575"/>
                  </a:lnTo>
                  <a:lnTo>
                    <a:pt x="305688" y="34036"/>
                  </a:lnTo>
                  <a:lnTo>
                    <a:pt x="305307" y="39497"/>
                  </a:lnTo>
                  <a:lnTo>
                    <a:pt x="304419" y="45847"/>
                  </a:lnTo>
                  <a:lnTo>
                    <a:pt x="303022" y="53086"/>
                  </a:lnTo>
                  <a:lnTo>
                    <a:pt x="314325" y="54356"/>
                  </a:lnTo>
                  <a:lnTo>
                    <a:pt x="315884" y="45847"/>
                  </a:lnTo>
                  <a:lnTo>
                    <a:pt x="316775" y="39497"/>
                  </a:lnTo>
                  <a:lnTo>
                    <a:pt x="316880" y="38481"/>
                  </a:lnTo>
                  <a:lnTo>
                    <a:pt x="317119" y="32638"/>
                  </a:lnTo>
                  <a:lnTo>
                    <a:pt x="317500" y="26416"/>
                  </a:lnTo>
                  <a:lnTo>
                    <a:pt x="317500" y="10413"/>
                  </a:lnTo>
                  <a:close/>
                </a:path>
                <a:path w="480695" h="127000">
                  <a:moveTo>
                    <a:pt x="406907" y="86487"/>
                  </a:moveTo>
                  <a:lnTo>
                    <a:pt x="395350" y="86487"/>
                  </a:lnTo>
                  <a:lnTo>
                    <a:pt x="395350" y="123062"/>
                  </a:lnTo>
                  <a:lnTo>
                    <a:pt x="480695" y="123062"/>
                  </a:lnTo>
                  <a:lnTo>
                    <a:pt x="480695" y="113792"/>
                  </a:lnTo>
                  <a:lnTo>
                    <a:pt x="406907" y="113792"/>
                  </a:lnTo>
                  <a:lnTo>
                    <a:pt x="406907" y="86487"/>
                  </a:lnTo>
                  <a:close/>
                </a:path>
                <a:path w="480695" h="127000">
                  <a:moveTo>
                    <a:pt x="476884" y="762"/>
                  </a:moveTo>
                  <a:lnTo>
                    <a:pt x="465200" y="762"/>
                  </a:lnTo>
                  <a:lnTo>
                    <a:pt x="465200" y="21971"/>
                  </a:lnTo>
                  <a:lnTo>
                    <a:pt x="440817" y="21971"/>
                  </a:lnTo>
                  <a:lnTo>
                    <a:pt x="440817" y="31242"/>
                  </a:lnTo>
                  <a:lnTo>
                    <a:pt x="465200" y="31242"/>
                  </a:lnTo>
                  <a:lnTo>
                    <a:pt x="465200" y="50037"/>
                  </a:lnTo>
                  <a:lnTo>
                    <a:pt x="440817" y="50037"/>
                  </a:lnTo>
                  <a:lnTo>
                    <a:pt x="440817" y="59436"/>
                  </a:lnTo>
                  <a:lnTo>
                    <a:pt x="465200" y="59436"/>
                  </a:lnTo>
                  <a:lnTo>
                    <a:pt x="465200" y="93218"/>
                  </a:lnTo>
                  <a:lnTo>
                    <a:pt x="476884" y="93218"/>
                  </a:lnTo>
                  <a:lnTo>
                    <a:pt x="476884" y="762"/>
                  </a:lnTo>
                  <a:close/>
                </a:path>
                <a:path w="480695" h="127000">
                  <a:moveTo>
                    <a:pt x="432434" y="9651"/>
                  </a:moveTo>
                  <a:lnTo>
                    <a:pt x="378205" y="9651"/>
                  </a:lnTo>
                  <a:lnTo>
                    <a:pt x="378205" y="18923"/>
                  </a:lnTo>
                  <a:lnTo>
                    <a:pt x="420877" y="18923"/>
                  </a:lnTo>
                  <a:lnTo>
                    <a:pt x="420877" y="37337"/>
                  </a:lnTo>
                  <a:lnTo>
                    <a:pt x="378459" y="37337"/>
                  </a:lnTo>
                  <a:lnTo>
                    <a:pt x="378459" y="76326"/>
                  </a:lnTo>
                  <a:lnTo>
                    <a:pt x="402589" y="76326"/>
                  </a:lnTo>
                  <a:lnTo>
                    <a:pt x="408685" y="76200"/>
                  </a:lnTo>
                  <a:lnTo>
                    <a:pt x="420243" y="75692"/>
                  </a:lnTo>
                  <a:lnTo>
                    <a:pt x="425450" y="75184"/>
                  </a:lnTo>
                  <a:lnTo>
                    <a:pt x="430529" y="74803"/>
                  </a:lnTo>
                  <a:lnTo>
                    <a:pt x="435736" y="74041"/>
                  </a:lnTo>
                  <a:lnTo>
                    <a:pt x="440944" y="73151"/>
                  </a:lnTo>
                  <a:lnTo>
                    <a:pt x="440187" y="66929"/>
                  </a:lnTo>
                  <a:lnTo>
                    <a:pt x="389762" y="66929"/>
                  </a:lnTo>
                  <a:lnTo>
                    <a:pt x="389762" y="46355"/>
                  </a:lnTo>
                  <a:lnTo>
                    <a:pt x="432434" y="46355"/>
                  </a:lnTo>
                  <a:lnTo>
                    <a:pt x="432434" y="9651"/>
                  </a:lnTo>
                  <a:close/>
                </a:path>
                <a:path w="480695" h="127000">
                  <a:moveTo>
                    <a:pt x="439800" y="63754"/>
                  </a:moveTo>
                  <a:lnTo>
                    <a:pt x="409321" y="66675"/>
                  </a:lnTo>
                  <a:lnTo>
                    <a:pt x="403732" y="66929"/>
                  </a:lnTo>
                  <a:lnTo>
                    <a:pt x="440187" y="66929"/>
                  </a:lnTo>
                  <a:lnTo>
                    <a:pt x="439800" y="63754"/>
                  </a:lnTo>
                  <a:close/>
                </a:path>
                <a:path w="480695" h="127000">
                  <a:moveTo>
                    <a:pt x="185927" y="91694"/>
                  </a:moveTo>
                  <a:lnTo>
                    <a:pt x="174371" y="91694"/>
                  </a:lnTo>
                  <a:lnTo>
                    <a:pt x="174371" y="126492"/>
                  </a:lnTo>
                  <a:lnTo>
                    <a:pt x="185927" y="126492"/>
                  </a:lnTo>
                  <a:lnTo>
                    <a:pt x="185927" y="91694"/>
                  </a:lnTo>
                  <a:close/>
                </a:path>
                <a:path w="480695" h="127000">
                  <a:moveTo>
                    <a:pt x="237362" y="82296"/>
                  </a:moveTo>
                  <a:lnTo>
                    <a:pt x="123317" y="82296"/>
                  </a:lnTo>
                  <a:lnTo>
                    <a:pt x="123317" y="91694"/>
                  </a:lnTo>
                  <a:lnTo>
                    <a:pt x="237362" y="91694"/>
                  </a:lnTo>
                  <a:lnTo>
                    <a:pt x="237362" y="82296"/>
                  </a:lnTo>
                  <a:close/>
                </a:path>
                <a:path w="480695" h="127000">
                  <a:moveTo>
                    <a:pt x="180212" y="31496"/>
                  </a:moveTo>
                  <a:lnTo>
                    <a:pt x="143001" y="40512"/>
                  </a:lnTo>
                  <a:lnTo>
                    <a:pt x="139446" y="59309"/>
                  </a:lnTo>
                  <a:lnTo>
                    <a:pt x="143001" y="64388"/>
                  </a:lnTo>
                  <a:lnTo>
                    <a:pt x="180212" y="73406"/>
                  </a:lnTo>
                  <a:lnTo>
                    <a:pt x="189287" y="73072"/>
                  </a:lnTo>
                  <a:lnTo>
                    <a:pt x="197278" y="72072"/>
                  </a:lnTo>
                  <a:lnTo>
                    <a:pt x="204198" y="70405"/>
                  </a:lnTo>
                  <a:lnTo>
                    <a:pt x="210057" y="68072"/>
                  </a:lnTo>
                  <a:lnTo>
                    <a:pt x="216434" y="64770"/>
                  </a:lnTo>
                  <a:lnTo>
                    <a:pt x="180212" y="64770"/>
                  </a:lnTo>
                  <a:lnTo>
                    <a:pt x="170942" y="64643"/>
                  </a:lnTo>
                  <a:lnTo>
                    <a:pt x="163829" y="63626"/>
                  </a:lnTo>
                  <a:lnTo>
                    <a:pt x="158876" y="61468"/>
                  </a:lnTo>
                  <a:lnTo>
                    <a:pt x="153797" y="59436"/>
                  </a:lnTo>
                  <a:lnTo>
                    <a:pt x="151256" y="56387"/>
                  </a:lnTo>
                  <a:lnTo>
                    <a:pt x="151256" y="48641"/>
                  </a:lnTo>
                  <a:lnTo>
                    <a:pt x="153797" y="45593"/>
                  </a:lnTo>
                  <a:lnTo>
                    <a:pt x="158876" y="43561"/>
                  </a:lnTo>
                  <a:lnTo>
                    <a:pt x="163829" y="41401"/>
                  </a:lnTo>
                  <a:lnTo>
                    <a:pt x="170942" y="40386"/>
                  </a:lnTo>
                  <a:lnTo>
                    <a:pt x="216916" y="40386"/>
                  </a:lnTo>
                  <a:lnTo>
                    <a:pt x="210057" y="36957"/>
                  </a:lnTo>
                  <a:lnTo>
                    <a:pt x="204198" y="34603"/>
                  </a:lnTo>
                  <a:lnTo>
                    <a:pt x="197278" y="32893"/>
                  </a:lnTo>
                  <a:lnTo>
                    <a:pt x="189287" y="31849"/>
                  </a:lnTo>
                  <a:lnTo>
                    <a:pt x="180212" y="31496"/>
                  </a:lnTo>
                  <a:close/>
                </a:path>
                <a:path w="480695" h="127000">
                  <a:moveTo>
                    <a:pt x="216916" y="40386"/>
                  </a:moveTo>
                  <a:lnTo>
                    <a:pt x="189483" y="40386"/>
                  </a:lnTo>
                  <a:lnTo>
                    <a:pt x="196596" y="41401"/>
                  </a:lnTo>
                  <a:lnTo>
                    <a:pt x="201549" y="43561"/>
                  </a:lnTo>
                  <a:lnTo>
                    <a:pt x="206375" y="45593"/>
                  </a:lnTo>
                  <a:lnTo>
                    <a:pt x="208914" y="48641"/>
                  </a:lnTo>
                  <a:lnTo>
                    <a:pt x="209042" y="52578"/>
                  </a:lnTo>
                  <a:lnTo>
                    <a:pt x="208914" y="56387"/>
                  </a:lnTo>
                  <a:lnTo>
                    <a:pt x="206375" y="59436"/>
                  </a:lnTo>
                  <a:lnTo>
                    <a:pt x="201549" y="61468"/>
                  </a:lnTo>
                  <a:lnTo>
                    <a:pt x="196596" y="63626"/>
                  </a:lnTo>
                  <a:lnTo>
                    <a:pt x="189483" y="64643"/>
                  </a:lnTo>
                  <a:lnTo>
                    <a:pt x="180212" y="64770"/>
                  </a:lnTo>
                  <a:lnTo>
                    <a:pt x="216434" y="64770"/>
                  </a:lnTo>
                  <a:lnTo>
                    <a:pt x="217170" y="64388"/>
                  </a:lnTo>
                  <a:lnTo>
                    <a:pt x="220760" y="59436"/>
                  </a:lnTo>
                  <a:lnTo>
                    <a:pt x="220763" y="45593"/>
                  </a:lnTo>
                  <a:lnTo>
                    <a:pt x="217170" y="40512"/>
                  </a:lnTo>
                  <a:lnTo>
                    <a:pt x="216916" y="40386"/>
                  </a:lnTo>
                  <a:close/>
                </a:path>
                <a:path w="480695" h="127000">
                  <a:moveTo>
                    <a:pt x="64643" y="14224"/>
                  </a:moveTo>
                  <a:lnTo>
                    <a:pt x="5714" y="14224"/>
                  </a:lnTo>
                  <a:lnTo>
                    <a:pt x="5714" y="23495"/>
                  </a:lnTo>
                  <a:lnTo>
                    <a:pt x="53085" y="23495"/>
                  </a:lnTo>
                  <a:lnTo>
                    <a:pt x="51516" y="34446"/>
                  </a:lnTo>
                  <a:lnTo>
                    <a:pt x="31039" y="72257"/>
                  </a:lnTo>
                  <a:lnTo>
                    <a:pt x="0" y="93599"/>
                  </a:lnTo>
                  <a:lnTo>
                    <a:pt x="6223" y="102997"/>
                  </a:lnTo>
                  <a:lnTo>
                    <a:pt x="43102" y="75493"/>
                  </a:lnTo>
                  <a:lnTo>
                    <a:pt x="61420" y="40512"/>
                  </a:lnTo>
                  <a:lnTo>
                    <a:pt x="63930" y="27654"/>
                  </a:lnTo>
                  <a:lnTo>
                    <a:pt x="64643" y="14224"/>
                  </a:lnTo>
                  <a:close/>
                </a:path>
                <a:path w="480695" h="127000">
                  <a:moveTo>
                    <a:pt x="101600" y="635"/>
                  </a:moveTo>
                  <a:lnTo>
                    <a:pt x="90043" y="635"/>
                  </a:lnTo>
                  <a:lnTo>
                    <a:pt x="90043" y="126364"/>
                  </a:lnTo>
                  <a:lnTo>
                    <a:pt x="101600" y="126364"/>
                  </a:lnTo>
                  <a:lnTo>
                    <a:pt x="101600" y="635"/>
                  </a:lnTo>
                  <a:close/>
                </a:path>
                <a:path w="480695" h="127000">
                  <a:moveTo>
                    <a:pt x="230250" y="15112"/>
                  </a:moveTo>
                  <a:lnTo>
                    <a:pt x="129158" y="15112"/>
                  </a:lnTo>
                  <a:lnTo>
                    <a:pt x="129158" y="24384"/>
                  </a:lnTo>
                  <a:lnTo>
                    <a:pt x="230250" y="24384"/>
                  </a:lnTo>
                  <a:lnTo>
                    <a:pt x="230250" y="15112"/>
                  </a:lnTo>
                  <a:close/>
                </a:path>
                <a:path w="480695" h="127000">
                  <a:moveTo>
                    <a:pt x="185927" y="0"/>
                  </a:moveTo>
                  <a:lnTo>
                    <a:pt x="174371" y="0"/>
                  </a:lnTo>
                  <a:lnTo>
                    <a:pt x="174371" y="15112"/>
                  </a:lnTo>
                  <a:lnTo>
                    <a:pt x="185927" y="15112"/>
                  </a:lnTo>
                  <a:lnTo>
                    <a:pt x="1859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object 157">
              <a:extLst>
                <a:ext uri="{FF2B5EF4-FFF2-40B4-BE49-F238E27FC236}">
                  <a16:creationId xmlns="" xmlns:a16="http://schemas.microsoft.com/office/drawing/2014/main" id="{3A7DF60B-1603-4756-B6C2-619AADB6DB3E}"/>
                </a:ext>
              </a:extLst>
            </p:cNvPr>
            <p:cNvSpPr/>
            <p:nvPr/>
          </p:nvSpPr>
          <p:spPr>
            <a:xfrm>
              <a:off x="7479029" y="3401948"/>
              <a:ext cx="1309877" cy="143128"/>
            </a:xfrm>
            <a:prstGeom prst="rect">
              <a:avLst/>
            </a:prstGeom>
            <a:blipFill>
              <a:blip r:embed="rId8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7" name="object 158">
            <a:extLst>
              <a:ext uri="{FF2B5EF4-FFF2-40B4-BE49-F238E27FC236}">
                <a16:creationId xmlns="" xmlns:a16="http://schemas.microsoft.com/office/drawing/2014/main" id="{F412A326-25D4-4562-92A7-B885FC85AC08}"/>
              </a:ext>
            </a:extLst>
          </p:cNvPr>
          <p:cNvSpPr/>
          <p:nvPr/>
        </p:nvSpPr>
        <p:spPr>
          <a:xfrm>
            <a:off x="6332336" y="4094050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17525" y="0"/>
                </a:moveTo>
                <a:lnTo>
                  <a:pt x="10033" y="0"/>
                </a:lnTo>
                <a:lnTo>
                  <a:pt x="6731" y="1396"/>
                </a:lnTo>
                <a:lnTo>
                  <a:pt x="1397" y="6730"/>
                </a:lnTo>
                <a:lnTo>
                  <a:pt x="0" y="10032"/>
                </a:lnTo>
                <a:lnTo>
                  <a:pt x="0" y="17525"/>
                </a:lnTo>
                <a:lnTo>
                  <a:pt x="1397" y="20827"/>
                </a:lnTo>
                <a:lnTo>
                  <a:pt x="6731" y="26288"/>
                </a:lnTo>
                <a:lnTo>
                  <a:pt x="10033" y="27558"/>
                </a:lnTo>
                <a:lnTo>
                  <a:pt x="17525" y="27558"/>
                </a:lnTo>
                <a:lnTo>
                  <a:pt x="20827" y="26288"/>
                </a:lnTo>
                <a:lnTo>
                  <a:pt x="26162" y="20827"/>
                </a:lnTo>
                <a:lnTo>
                  <a:pt x="27559" y="17525"/>
                </a:lnTo>
                <a:lnTo>
                  <a:pt x="27559" y="10032"/>
                </a:lnTo>
                <a:lnTo>
                  <a:pt x="26162" y="6730"/>
                </a:lnTo>
                <a:lnTo>
                  <a:pt x="20827" y="13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" name="object 159">
            <a:extLst>
              <a:ext uri="{FF2B5EF4-FFF2-40B4-BE49-F238E27FC236}">
                <a16:creationId xmlns="" xmlns:a16="http://schemas.microsoft.com/office/drawing/2014/main" id="{8FC32BDD-C886-4E9C-A774-8A52FD7F4B73}"/>
              </a:ext>
            </a:extLst>
          </p:cNvPr>
          <p:cNvSpPr/>
          <p:nvPr/>
        </p:nvSpPr>
        <p:spPr>
          <a:xfrm>
            <a:off x="6418150" y="4036138"/>
            <a:ext cx="444891" cy="124873"/>
          </a:xfrm>
          <a:custGeom>
            <a:avLst/>
            <a:gdLst/>
            <a:ahLst/>
            <a:cxnLst/>
            <a:rect l="l" t="t" r="r" b="b"/>
            <a:pathLst>
              <a:path w="481965" h="127000">
                <a:moveTo>
                  <a:pt x="228600" y="79883"/>
                </a:moveTo>
                <a:lnTo>
                  <a:pt x="146811" y="79883"/>
                </a:lnTo>
                <a:lnTo>
                  <a:pt x="146811" y="124206"/>
                </a:lnTo>
                <a:lnTo>
                  <a:pt x="228600" y="124206"/>
                </a:lnTo>
                <a:lnTo>
                  <a:pt x="228600" y="114935"/>
                </a:lnTo>
                <a:lnTo>
                  <a:pt x="158114" y="114935"/>
                </a:lnTo>
                <a:lnTo>
                  <a:pt x="158114" y="89027"/>
                </a:lnTo>
                <a:lnTo>
                  <a:pt x="228600" y="89027"/>
                </a:lnTo>
                <a:lnTo>
                  <a:pt x="228600" y="79883"/>
                </a:lnTo>
                <a:close/>
              </a:path>
              <a:path w="481965" h="127000">
                <a:moveTo>
                  <a:pt x="228600" y="89027"/>
                </a:moveTo>
                <a:lnTo>
                  <a:pt x="217424" y="89027"/>
                </a:lnTo>
                <a:lnTo>
                  <a:pt x="217424" y="114935"/>
                </a:lnTo>
                <a:lnTo>
                  <a:pt x="228600" y="114935"/>
                </a:lnTo>
                <a:lnTo>
                  <a:pt x="228600" y="89027"/>
                </a:lnTo>
                <a:close/>
              </a:path>
              <a:path w="481965" h="127000">
                <a:moveTo>
                  <a:pt x="99949" y="84201"/>
                </a:moveTo>
                <a:lnTo>
                  <a:pt x="12573" y="84201"/>
                </a:lnTo>
                <a:lnTo>
                  <a:pt x="12573" y="93599"/>
                </a:lnTo>
                <a:lnTo>
                  <a:pt x="88264" y="93599"/>
                </a:lnTo>
                <a:lnTo>
                  <a:pt x="88264" y="126873"/>
                </a:lnTo>
                <a:lnTo>
                  <a:pt x="99949" y="126873"/>
                </a:lnTo>
                <a:lnTo>
                  <a:pt x="99949" y="84201"/>
                </a:lnTo>
                <a:close/>
              </a:path>
              <a:path w="481965" h="127000">
                <a:moveTo>
                  <a:pt x="456310" y="2921"/>
                </a:moveTo>
                <a:lnTo>
                  <a:pt x="445388" y="2921"/>
                </a:lnTo>
                <a:lnTo>
                  <a:pt x="445388" y="45339"/>
                </a:lnTo>
                <a:lnTo>
                  <a:pt x="424687" y="45339"/>
                </a:lnTo>
                <a:lnTo>
                  <a:pt x="424687" y="54610"/>
                </a:lnTo>
                <a:lnTo>
                  <a:pt x="445388" y="54610"/>
                </a:lnTo>
                <a:lnTo>
                  <a:pt x="445388" y="119253"/>
                </a:lnTo>
                <a:lnTo>
                  <a:pt x="456310" y="119253"/>
                </a:lnTo>
                <a:lnTo>
                  <a:pt x="456310" y="2921"/>
                </a:lnTo>
                <a:close/>
              </a:path>
              <a:path w="481965" h="127000">
                <a:moveTo>
                  <a:pt x="411733" y="24257"/>
                </a:moveTo>
                <a:lnTo>
                  <a:pt x="400684" y="24257"/>
                </a:lnTo>
                <a:lnTo>
                  <a:pt x="400684" y="43434"/>
                </a:lnTo>
                <a:lnTo>
                  <a:pt x="399669" y="50927"/>
                </a:lnTo>
                <a:lnTo>
                  <a:pt x="397509" y="58166"/>
                </a:lnTo>
                <a:lnTo>
                  <a:pt x="395350" y="65532"/>
                </a:lnTo>
                <a:lnTo>
                  <a:pt x="392302" y="72009"/>
                </a:lnTo>
                <a:lnTo>
                  <a:pt x="388238" y="77978"/>
                </a:lnTo>
                <a:lnTo>
                  <a:pt x="384175" y="83820"/>
                </a:lnTo>
                <a:lnTo>
                  <a:pt x="379222" y="88519"/>
                </a:lnTo>
                <a:lnTo>
                  <a:pt x="373379" y="92075"/>
                </a:lnTo>
                <a:lnTo>
                  <a:pt x="380364" y="100711"/>
                </a:lnTo>
                <a:lnTo>
                  <a:pt x="404439" y="67218"/>
                </a:lnTo>
                <a:lnTo>
                  <a:pt x="406273" y="60833"/>
                </a:lnTo>
                <a:lnTo>
                  <a:pt x="416017" y="60833"/>
                </a:lnTo>
                <a:lnTo>
                  <a:pt x="414908" y="57023"/>
                </a:lnTo>
                <a:lnTo>
                  <a:pt x="412750" y="50165"/>
                </a:lnTo>
                <a:lnTo>
                  <a:pt x="411805" y="43434"/>
                </a:lnTo>
                <a:lnTo>
                  <a:pt x="411733" y="24257"/>
                </a:lnTo>
                <a:close/>
              </a:path>
              <a:path w="481965" h="127000">
                <a:moveTo>
                  <a:pt x="416017" y="60833"/>
                </a:moveTo>
                <a:lnTo>
                  <a:pt x="406273" y="60833"/>
                </a:lnTo>
                <a:lnTo>
                  <a:pt x="408558" y="68961"/>
                </a:lnTo>
                <a:lnTo>
                  <a:pt x="431546" y="97536"/>
                </a:lnTo>
                <a:lnTo>
                  <a:pt x="438530" y="89154"/>
                </a:lnTo>
                <a:lnTo>
                  <a:pt x="432688" y="85852"/>
                </a:lnTo>
                <a:lnTo>
                  <a:pt x="427862" y="81407"/>
                </a:lnTo>
                <a:lnTo>
                  <a:pt x="423925" y="75819"/>
                </a:lnTo>
                <a:lnTo>
                  <a:pt x="419861" y="70231"/>
                </a:lnTo>
                <a:lnTo>
                  <a:pt x="416940" y="64008"/>
                </a:lnTo>
                <a:lnTo>
                  <a:pt x="416017" y="60833"/>
                </a:lnTo>
                <a:close/>
              </a:path>
              <a:path w="481965" h="127000">
                <a:moveTo>
                  <a:pt x="434212" y="14859"/>
                </a:moveTo>
                <a:lnTo>
                  <a:pt x="376808" y="14859"/>
                </a:lnTo>
                <a:lnTo>
                  <a:pt x="376808" y="24257"/>
                </a:lnTo>
                <a:lnTo>
                  <a:pt x="434212" y="24257"/>
                </a:lnTo>
                <a:lnTo>
                  <a:pt x="434212" y="14859"/>
                </a:lnTo>
                <a:close/>
              </a:path>
              <a:path w="481965" h="127000">
                <a:moveTo>
                  <a:pt x="290702" y="72517"/>
                </a:moveTo>
                <a:lnTo>
                  <a:pt x="279273" y="72517"/>
                </a:lnTo>
                <a:lnTo>
                  <a:pt x="279273" y="125730"/>
                </a:lnTo>
                <a:lnTo>
                  <a:pt x="290702" y="125730"/>
                </a:lnTo>
                <a:lnTo>
                  <a:pt x="290702" y="72517"/>
                </a:lnTo>
                <a:close/>
              </a:path>
              <a:path w="481965" h="127000">
                <a:moveTo>
                  <a:pt x="333628" y="72517"/>
                </a:moveTo>
                <a:lnTo>
                  <a:pt x="322325" y="72517"/>
                </a:lnTo>
                <a:lnTo>
                  <a:pt x="322325" y="125730"/>
                </a:lnTo>
                <a:lnTo>
                  <a:pt x="333628" y="125730"/>
                </a:lnTo>
                <a:lnTo>
                  <a:pt x="333628" y="72517"/>
                </a:lnTo>
                <a:close/>
              </a:path>
              <a:path w="481965" h="127000">
                <a:moveTo>
                  <a:pt x="363600" y="63119"/>
                </a:moveTo>
                <a:lnTo>
                  <a:pt x="250062" y="63119"/>
                </a:lnTo>
                <a:lnTo>
                  <a:pt x="250062" y="72517"/>
                </a:lnTo>
                <a:lnTo>
                  <a:pt x="363600" y="72517"/>
                </a:lnTo>
                <a:lnTo>
                  <a:pt x="363600" y="63119"/>
                </a:lnTo>
                <a:close/>
              </a:path>
              <a:path w="481965" h="127000">
                <a:moveTo>
                  <a:pt x="348106" y="8128"/>
                </a:moveTo>
                <a:lnTo>
                  <a:pt x="264413" y="8128"/>
                </a:lnTo>
                <a:lnTo>
                  <a:pt x="264413" y="17653"/>
                </a:lnTo>
                <a:lnTo>
                  <a:pt x="336676" y="17653"/>
                </a:lnTo>
                <a:lnTo>
                  <a:pt x="336676" y="29718"/>
                </a:lnTo>
                <a:lnTo>
                  <a:pt x="332739" y="63119"/>
                </a:lnTo>
                <a:lnTo>
                  <a:pt x="344297" y="63119"/>
                </a:lnTo>
                <a:lnTo>
                  <a:pt x="347979" y="29718"/>
                </a:lnTo>
                <a:lnTo>
                  <a:pt x="348106" y="8128"/>
                </a:lnTo>
                <a:close/>
              </a:path>
              <a:path w="481965" h="127000">
                <a:moveTo>
                  <a:pt x="228600" y="127"/>
                </a:moveTo>
                <a:lnTo>
                  <a:pt x="216915" y="127"/>
                </a:lnTo>
                <a:lnTo>
                  <a:pt x="216915" y="31623"/>
                </a:lnTo>
                <a:lnTo>
                  <a:pt x="192150" y="31623"/>
                </a:lnTo>
                <a:lnTo>
                  <a:pt x="192150" y="41275"/>
                </a:lnTo>
                <a:lnTo>
                  <a:pt x="216915" y="41275"/>
                </a:lnTo>
                <a:lnTo>
                  <a:pt x="216915" y="73787"/>
                </a:lnTo>
                <a:lnTo>
                  <a:pt x="228600" y="73787"/>
                </a:lnTo>
                <a:lnTo>
                  <a:pt x="228600" y="127"/>
                </a:lnTo>
                <a:close/>
              </a:path>
              <a:path w="481965" h="127000">
                <a:moveTo>
                  <a:pt x="168528" y="17526"/>
                </a:moveTo>
                <a:lnTo>
                  <a:pt x="157099" y="17526"/>
                </a:lnTo>
                <a:lnTo>
                  <a:pt x="157099" y="22225"/>
                </a:lnTo>
                <a:lnTo>
                  <a:pt x="156460" y="28916"/>
                </a:lnTo>
                <a:lnTo>
                  <a:pt x="132135" y="60473"/>
                </a:lnTo>
                <a:lnTo>
                  <a:pt x="125349" y="63500"/>
                </a:lnTo>
                <a:lnTo>
                  <a:pt x="131445" y="72517"/>
                </a:lnTo>
                <a:lnTo>
                  <a:pt x="163068" y="41275"/>
                </a:lnTo>
                <a:lnTo>
                  <a:pt x="173959" y="41275"/>
                </a:lnTo>
                <a:lnTo>
                  <a:pt x="171576" y="38227"/>
                </a:lnTo>
                <a:lnTo>
                  <a:pt x="168655" y="30480"/>
                </a:lnTo>
                <a:lnTo>
                  <a:pt x="168528" y="17526"/>
                </a:lnTo>
                <a:close/>
              </a:path>
              <a:path w="481965" h="127000">
                <a:moveTo>
                  <a:pt x="173959" y="41275"/>
                </a:moveTo>
                <a:lnTo>
                  <a:pt x="163068" y="41275"/>
                </a:lnTo>
                <a:lnTo>
                  <a:pt x="165861" y="47752"/>
                </a:lnTo>
                <a:lnTo>
                  <a:pt x="169799" y="53467"/>
                </a:lnTo>
                <a:lnTo>
                  <a:pt x="180212" y="63373"/>
                </a:lnTo>
                <a:lnTo>
                  <a:pt x="186308" y="67056"/>
                </a:lnTo>
                <a:lnTo>
                  <a:pt x="193421" y="69723"/>
                </a:lnTo>
                <a:lnTo>
                  <a:pt x="199135" y="60706"/>
                </a:lnTo>
                <a:lnTo>
                  <a:pt x="192539" y="57802"/>
                </a:lnTo>
                <a:lnTo>
                  <a:pt x="186658" y="54244"/>
                </a:lnTo>
                <a:lnTo>
                  <a:pt x="181490" y="50043"/>
                </a:lnTo>
                <a:lnTo>
                  <a:pt x="177037" y="45212"/>
                </a:lnTo>
                <a:lnTo>
                  <a:pt x="173959" y="41275"/>
                </a:lnTo>
                <a:close/>
              </a:path>
              <a:path w="481965" h="127000">
                <a:moveTo>
                  <a:pt x="196214" y="8128"/>
                </a:moveTo>
                <a:lnTo>
                  <a:pt x="129031" y="8128"/>
                </a:lnTo>
                <a:lnTo>
                  <a:pt x="129031" y="17526"/>
                </a:lnTo>
                <a:lnTo>
                  <a:pt x="196214" y="17526"/>
                </a:lnTo>
                <a:lnTo>
                  <a:pt x="196214" y="8128"/>
                </a:lnTo>
                <a:close/>
              </a:path>
              <a:path w="481965" h="127000">
                <a:moveTo>
                  <a:pt x="113792" y="62865"/>
                </a:moveTo>
                <a:lnTo>
                  <a:pt x="0" y="62865"/>
                </a:lnTo>
                <a:lnTo>
                  <a:pt x="0" y="72009"/>
                </a:lnTo>
                <a:lnTo>
                  <a:pt x="113792" y="72009"/>
                </a:lnTo>
                <a:lnTo>
                  <a:pt x="113792" y="62865"/>
                </a:lnTo>
                <a:close/>
              </a:path>
              <a:path w="481965" h="127000">
                <a:moveTo>
                  <a:pt x="62610" y="47752"/>
                </a:moveTo>
                <a:lnTo>
                  <a:pt x="51180" y="47752"/>
                </a:lnTo>
                <a:lnTo>
                  <a:pt x="51180" y="62865"/>
                </a:lnTo>
                <a:lnTo>
                  <a:pt x="62610" y="62865"/>
                </a:lnTo>
                <a:lnTo>
                  <a:pt x="62610" y="47752"/>
                </a:lnTo>
                <a:close/>
              </a:path>
              <a:path w="481965" h="127000">
                <a:moveTo>
                  <a:pt x="99695" y="5207"/>
                </a:moveTo>
                <a:lnTo>
                  <a:pt x="14350" y="5207"/>
                </a:lnTo>
                <a:lnTo>
                  <a:pt x="14350" y="47752"/>
                </a:lnTo>
                <a:lnTo>
                  <a:pt x="100837" y="47752"/>
                </a:lnTo>
                <a:lnTo>
                  <a:pt x="100837" y="38608"/>
                </a:lnTo>
                <a:lnTo>
                  <a:pt x="25780" y="38608"/>
                </a:lnTo>
                <a:lnTo>
                  <a:pt x="25780" y="14478"/>
                </a:lnTo>
                <a:lnTo>
                  <a:pt x="99695" y="14478"/>
                </a:lnTo>
                <a:lnTo>
                  <a:pt x="99695" y="5207"/>
                </a:lnTo>
                <a:close/>
              </a:path>
              <a:path w="481965" h="127000">
                <a:moveTo>
                  <a:pt x="481710" y="0"/>
                </a:moveTo>
                <a:lnTo>
                  <a:pt x="470661" y="0"/>
                </a:lnTo>
                <a:lnTo>
                  <a:pt x="470661" y="125730"/>
                </a:lnTo>
                <a:lnTo>
                  <a:pt x="481710" y="125730"/>
                </a:lnTo>
                <a:lnTo>
                  <a:pt x="4817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59" name="object 160">
            <a:extLst>
              <a:ext uri="{FF2B5EF4-FFF2-40B4-BE49-F238E27FC236}">
                <a16:creationId xmlns="" xmlns:a16="http://schemas.microsoft.com/office/drawing/2014/main" id="{EA2D7CF6-2361-49BD-B1B5-3F471B238ACB}"/>
              </a:ext>
            </a:extLst>
          </p:cNvPr>
          <p:cNvGrpSpPr/>
          <p:nvPr/>
        </p:nvGrpSpPr>
        <p:grpSpPr>
          <a:xfrm>
            <a:off x="6910989" y="4036255"/>
            <a:ext cx="1213338" cy="123624"/>
            <a:chOff x="7486904" y="4086859"/>
            <a:chExt cx="1314450" cy="125730"/>
          </a:xfrm>
        </p:grpSpPr>
        <p:sp>
          <p:nvSpPr>
            <p:cNvPr id="160" name="object 161">
              <a:extLst>
                <a:ext uri="{FF2B5EF4-FFF2-40B4-BE49-F238E27FC236}">
                  <a16:creationId xmlns="" xmlns:a16="http://schemas.microsoft.com/office/drawing/2014/main" id="{A5F267C7-B9B1-4776-B61F-4855BCD90EA1}"/>
                </a:ext>
              </a:extLst>
            </p:cNvPr>
            <p:cNvSpPr/>
            <p:nvPr/>
          </p:nvSpPr>
          <p:spPr>
            <a:xfrm>
              <a:off x="7486904" y="4086859"/>
              <a:ext cx="103886" cy="125348"/>
            </a:xfrm>
            <a:prstGeom prst="rect">
              <a:avLst/>
            </a:prstGeom>
            <a:blipFill>
              <a:blip r:embed="rId8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object 162">
              <a:extLst>
                <a:ext uri="{FF2B5EF4-FFF2-40B4-BE49-F238E27FC236}">
                  <a16:creationId xmlns="" xmlns:a16="http://schemas.microsoft.com/office/drawing/2014/main" id="{C0465510-4DA3-428E-9389-4E6530377C3F}"/>
                </a:ext>
              </a:extLst>
            </p:cNvPr>
            <p:cNvSpPr/>
            <p:nvPr/>
          </p:nvSpPr>
          <p:spPr>
            <a:xfrm>
              <a:off x="7632954" y="4086859"/>
              <a:ext cx="1168400" cy="125729"/>
            </a:xfrm>
            <a:prstGeom prst="rect">
              <a:avLst/>
            </a:prstGeom>
            <a:blipFill>
              <a:blip r:embed="rId8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62" name="object 163">
            <a:extLst>
              <a:ext uri="{FF2B5EF4-FFF2-40B4-BE49-F238E27FC236}">
                <a16:creationId xmlns="" xmlns:a16="http://schemas.microsoft.com/office/drawing/2014/main" id="{86502507-8999-4E64-9F14-124331AD2F86}"/>
              </a:ext>
            </a:extLst>
          </p:cNvPr>
          <p:cNvSpPr/>
          <p:nvPr/>
        </p:nvSpPr>
        <p:spPr>
          <a:xfrm>
            <a:off x="6332336" y="4296625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17525" y="0"/>
                </a:moveTo>
                <a:lnTo>
                  <a:pt x="10033" y="0"/>
                </a:lnTo>
                <a:lnTo>
                  <a:pt x="6731" y="1397"/>
                </a:lnTo>
                <a:lnTo>
                  <a:pt x="1397" y="6731"/>
                </a:lnTo>
                <a:lnTo>
                  <a:pt x="0" y="10033"/>
                </a:lnTo>
                <a:lnTo>
                  <a:pt x="0" y="17525"/>
                </a:lnTo>
                <a:lnTo>
                  <a:pt x="1397" y="20828"/>
                </a:lnTo>
                <a:lnTo>
                  <a:pt x="6731" y="26289"/>
                </a:lnTo>
                <a:lnTo>
                  <a:pt x="10033" y="27559"/>
                </a:lnTo>
                <a:lnTo>
                  <a:pt x="17525" y="27559"/>
                </a:lnTo>
                <a:lnTo>
                  <a:pt x="20827" y="26289"/>
                </a:lnTo>
                <a:lnTo>
                  <a:pt x="26162" y="20828"/>
                </a:lnTo>
                <a:lnTo>
                  <a:pt x="27559" y="17525"/>
                </a:lnTo>
                <a:lnTo>
                  <a:pt x="27559" y="10033"/>
                </a:lnTo>
                <a:lnTo>
                  <a:pt x="26162" y="6731"/>
                </a:lnTo>
                <a:lnTo>
                  <a:pt x="20827" y="13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3" name="object 164">
            <a:extLst>
              <a:ext uri="{FF2B5EF4-FFF2-40B4-BE49-F238E27FC236}">
                <a16:creationId xmlns="" xmlns:a16="http://schemas.microsoft.com/office/drawing/2014/main" id="{2956DA24-8925-4077-8334-9C94880B557E}"/>
              </a:ext>
            </a:extLst>
          </p:cNvPr>
          <p:cNvSpPr/>
          <p:nvPr/>
        </p:nvSpPr>
        <p:spPr>
          <a:xfrm>
            <a:off x="6416743" y="4238829"/>
            <a:ext cx="327660" cy="124248"/>
          </a:xfrm>
          <a:custGeom>
            <a:avLst/>
            <a:gdLst/>
            <a:ahLst/>
            <a:cxnLst/>
            <a:rect l="l" t="t" r="r" b="b"/>
            <a:pathLst>
              <a:path w="354965" h="126364">
                <a:moveTo>
                  <a:pt x="354964" y="82168"/>
                </a:moveTo>
                <a:lnTo>
                  <a:pt x="270891" y="82168"/>
                </a:lnTo>
                <a:lnTo>
                  <a:pt x="270891" y="91439"/>
                </a:lnTo>
                <a:lnTo>
                  <a:pt x="343407" y="91439"/>
                </a:lnTo>
                <a:lnTo>
                  <a:pt x="343407" y="125856"/>
                </a:lnTo>
                <a:lnTo>
                  <a:pt x="354964" y="125856"/>
                </a:lnTo>
                <a:lnTo>
                  <a:pt x="354964" y="82168"/>
                </a:lnTo>
                <a:close/>
              </a:path>
              <a:path w="354965" h="126364">
                <a:moveTo>
                  <a:pt x="177292" y="31876"/>
                </a:moveTo>
                <a:lnTo>
                  <a:pt x="159003" y="31876"/>
                </a:lnTo>
                <a:lnTo>
                  <a:pt x="151764" y="34035"/>
                </a:lnTo>
                <a:lnTo>
                  <a:pt x="146303" y="38099"/>
                </a:lnTo>
                <a:lnTo>
                  <a:pt x="140843" y="42290"/>
                </a:lnTo>
                <a:lnTo>
                  <a:pt x="137922" y="47878"/>
                </a:lnTo>
                <a:lnTo>
                  <a:pt x="137922" y="61467"/>
                </a:lnTo>
                <a:lnTo>
                  <a:pt x="162432" y="78231"/>
                </a:lnTo>
                <a:lnTo>
                  <a:pt x="162432" y="91693"/>
                </a:lnTo>
                <a:lnTo>
                  <a:pt x="156082" y="91947"/>
                </a:lnTo>
                <a:lnTo>
                  <a:pt x="144145" y="92201"/>
                </a:lnTo>
                <a:lnTo>
                  <a:pt x="127126" y="92201"/>
                </a:lnTo>
                <a:lnTo>
                  <a:pt x="128904" y="101980"/>
                </a:lnTo>
                <a:lnTo>
                  <a:pt x="167767" y="101091"/>
                </a:lnTo>
                <a:lnTo>
                  <a:pt x="210311" y="96900"/>
                </a:lnTo>
                <a:lnTo>
                  <a:pt x="209811" y="91312"/>
                </a:lnTo>
                <a:lnTo>
                  <a:pt x="173862" y="91312"/>
                </a:lnTo>
                <a:lnTo>
                  <a:pt x="173862" y="78104"/>
                </a:lnTo>
                <a:lnTo>
                  <a:pt x="181355" y="77088"/>
                </a:lnTo>
                <a:lnTo>
                  <a:pt x="187325" y="74675"/>
                </a:lnTo>
                <a:lnTo>
                  <a:pt x="192857" y="69468"/>
                </a:lnTo>
                <a:lnTo>
                  <a:pt x="168148" y="69468"/>
                </a:lnTo>
                <a:lnTo>
                  <a:pt x="162305" y="69341"/>
                </a:lnTo>
                <a:lnTo>
                  <a:pt x="157606" y="68071"/>
                </a:lnTo>
                <a:lnTo>
                  <a:pt x="154177" y="65531"/>
                </a:lnTo>
                <a:lnTo>
                  <a:pt x="150622" y="62991"/>
                </a:lnTo>
                <a:lnTo>
                  <a:pt x="148844" y="59562"/>
                </a:lnTo>
                <a:lnTo>
                  <a:pt x="148844" y="50672"/>
                </a:lnTo>
                <a:lnTo>
                  <a:pt x="150622" y="47116"/>
                </a:lnTo>
                <a:lnTo>
                  <a:pt x="154177" y="44576"/>
                </a:lnTo>
                <a:lnTo>
                  <a:pt x="157606" y="42036"/>
                </a:lnTo>
                <a:lnTo>
                  <a:pt x="162305" y="40766"/>
                </a:lnTo>
                <a:lnTo>
                  <a:pt x="168148" y="40639"/>
                </a:lnTo>
                <a:lnTo>
                  <a:pt x="193224" y="40639"/>
                </a:lnTo>
                <a:lnTo>
                  <a:pt x="189992" y="38099"/>
                </a:lnTo>
                <a:lnTo>
                  <a:pt x="184530" y="34035"/>
                </a:lnTo>
                <a:lnTo>
                  <a:pt x="177292" y="31876"/>
                </a:lnTo>
                <a:close/>
              </a:path>
              <a:path w="354965" h="126364">
                <a:moveTo>
                  <a:pt x="209550" y="88391"/>
                </a:moveTo>
                <a:lnTo>
                  <a:pt x="203707" y="89153"/>
                </a:lnTo>
                <a:lnTo>
                  <a:pt x="185800" y="90677"/>
                </a:lnTo>
                <a:lnTo>
                  <a:pt x="179831" y="91058"/>
                </a:lnTo>
                <a:lnTo>
                  <a:pt x="173862" y="91312"/>
                </a:lnTo>
                <a:lnTo>
                  <a:pt x="209811" y="91312"/>
                </a:lnTo>
                <a:lnTo>
                  <a:pt x="209550" y="88391"/>
                </a:lnTo>
                <a:close/>
              </a:path>
              <a:path w="354965" h="126364">
                <a:moveTo>
                  <a:pt x="193224" y="40639"/>
                </a:moveTo>
                <a:lnTo>
                  <a:pt x="168148" y="40639"/>
                </a:lnTo>
                <a:lnTo>
                  <a:pt x="173862" y="40766"/>
                </a:lnTo>
                <a:lnTo>
                  <a:pt x="178561" y="42036"/>
                </a:lnTo>
                <a:lnTo>
                  <a:pt x="185420" y="47116"/>
                </a:lnTo>
                <a:lnTo>
                  <a:pt x="187198" y="50672"/>
                </a:lnTo>
                <a:lnTo>
                  <a:pt x="187198" y="59562"/>
                </a:lnTo>
                <a:lnTo>
                  <a:pt x="185420" y="62991"/>
                </a:lnTo>
                <a:lnTo>
                  <a:pt x="178561" y="68071"/>
                </a:lnTo>
                <a:lnTo>
                  <a:pt x="173862" y="69341"/>
                </a:lnTo>
                <a:lnTo>
                  <a:pt x="168148" y="69468"/>
                </a:lnTo>
                <a:lnTo>
                  <a:pt x="192857" y="69468"/>
                </a:lnTo>
                <a:lnTo>
                  <a:pt x="195960" y="66547"/>
                </a:lnTo>
                <a:lnTo>
                  <a:pt x="198247" y="61467"/>
                </a:lnTo>
                <a:lnTo>
                  <a:pt x="198120" y="47878"/>
                </a:lnTo>
                <a:lnTo>
                  <a:pt x="195325" y="42290"/>
                </a:lnTo>
                <a:lnTo>
                  <a:pt x="193224" y="40639"/>
                </a:lnTo>
                <a:close/>
              </a:path>
              <a:path w="354965" h="126364">
                <a:moveTo>
                  <a:pt x="43687" y="10921"/>
                </a:moveTo>
                <a:lnTo>
                  <a:pt x="32384" y="10921"/>
                </a:lnTo>
                <a:lnTo>
                  <a:pt x="32257" y="41274"/>
                </a:lnTo>
                <a:lnTo>
                  <a:pt x="30860" y="48767"/>
                </a:lnTo>
                <a:lnTo>
                  <a:pt x="27939" y="56133"/>
                </a:lnTo>
                <a:lnTo>
                  <a:pt x="25146" y="63626"/>
                </a:lnTo>
                <a:lnTo>
                  <a:pt x="21335" y="70230"/>
                </a:lnTo>
                <a:lnTo>
                  <a:pt x="16382" y="76072"/>
                </a:lnTo>
                <a:lnTo>
                  <a:pt x="11556" y="82041"/>
                </a:lnTo>
                <a:lnTo>
                  <a:pt x="6096" y="86613"/>
                </a:lnTo>
                <a:lnTo>
                  <a:pt x="0" y="89788"/>
                </a:lnTo>
                <a:lnTo>
                  <a:pt x="6857" y="98932"/>
                </a:lnTo>
                <a:lnTo>
                  <a:pt x="13970" y="95122"/>
                </a:lnTo>
                <a:lnTo>
                  <a:pt x="38100" y="57403"/>
                </a:lnTo>
                <a:lnTo>
                  <a:pt x="48931" y="57403"/>
                </a:lnTo>
                <a:lnTo>
                  <a:pt x="48132" y="55371"/>
                </a:lnTo>
                <a:lnTo>
                  <a:pt x="45211" y="48259"/>
                </a:lnTo>
                <a:lnTo>
                  <a:pt x="43814" y="41020"/>
                </a:lnTo>
                <a:lnTo>
                  <a:pt x="43687" y="10921"/>
                </a:lnTo>
                <a:close/>
              </a:path>
              <a:path w="354965" h="126364">
                <a:moveTo>
                  <a:pt x="48931" y="57403"/>
                </a:moveTo>
                <a:lnTo>
                  <a:pt x="38100" y="57403"/>
                </a:lnTo>
                <a:lnTo>
                  <a:pt x="40526" y="63732"/>
                </a:lnTo>
                <a:lnTo>
                  <a:pt x="68579" y="96519"/>
                </a:lnTo>
                <a:lnTo>
                  <a:pt x="75692" y="87375"/>
                </a:lnTo>
                <a:lnTo>
                  <a:pt x="69723" y="84327"/>
                </a:lnTo>
                <a:lnTo>
                  <a:pt x="64388" y="80009"/>
                </a:lnTo>
                <a:lnTo>
                  <a:pt x="54736" y="68833"/>
                </a:lnTo>
                <a:lnTo>
                  <a:pt x="50926" y="62483"/>
                </a:lnTo>
                <a:lnTo>
                  <a:pt x="48931" y="57403"/>
                </a:lnTo>
                <a:close/>
              </a:path>
              <a:path w="354965" h="126364">
                <a:moveTo>
                  <a:pt x="354964" y="0"/>
                </a:moveTo>
                <a:lnTo>
                  <a:pt x="343407" y="0"/>
                </a:lnTo>
                <a:lnTo>
                  <a:pt x="343407" y="32765"/>
                </a:lnTo>
                <a:lnTo>
                  <a:pt x="318897" y="32765"/>
                </a:lnTo>
                <a:lnTo>
                  <a:pt x="318897" y="42163"/>
                </a:lnTo>
                <a:lnTo>
                  <a:pt x="343407" y="42163"/>
                </a:lnTo>
                <a:lnTo>
                  <a:pt x="343407" y="75310"/>
                </a:lnTo>
                <a:lnTo>
                  <a:pt x="354964" y="75310"/>
                </a:lnTo>
                <a:lnTo>
                  <a:pt x="354964" y="0"/>
                </a:lnTo>
                <a:close/>
              </a:path>
              <a:path w="354965" h="126364">
                <a:moveTo>
                  <a:pt x="295021" y="17906"/>
                </a:moveTo>
                <a:lnTo>
                  <a:pt x="283591" y="17906"/>
                </a:lnTo>
                <a:lnTo>
                  <a:pt x="283591" y="22986"/>
                </a:lnTo>
                <a:lnTo>
                  <a:pt x="282952" y="29680"/>
                </a:lnTo>
                <a:lnTo>
                  <a:pt x="258627" y="61237"/>
                </a:lnTo>
                <a:lnTo>
                  <a:pt x="251841" y="64261"/>
                </a:lnTo>
                <a:lnTo>
                  <a:pt x="257936" y="73278"/>
                </a:lnTo>
                <a:lnTo>
                  <a:pt x="265302" y="70484"/>
                </a:lnTo>
                <a:lnTo>
                  <a:pt x="271779" y="66420"/>
                </a:lnTo>
                <a:lnTo>
                  <a:pt x="277241" y="60959"/>
                </a:lnTo>
                <a:lnTo>
                  <a:pt x="282701" y="55625"/>
                </a:lnTo>
                <a:lnTo>
                  <a:pt x="286766" y="49275"/>
                </a:lnTo>
                <a:lnTo>
                  <a:pt x="289432" y="41909"/>
                </a:lnTo>
                <a:lnTo>
                  <a:pt x="300451" y="41909"/>
                </a:lnTo>
                <a:lnTo>
                  <a:pt x="298069" y="38861"/>
                </a:lnTo>
                <a:lnTo>
                  <a:pt x="295148" y="31241"/>
                </a:lnTo>
                <a:lnTo>
                  <a:pt x="295021" y="17906"/>
                </a:lnTo>
                <a:close/>
              </a:path>
              <a:path w="354965" h="126364">
                <a:moveTo>
                  <a:pt x="300451" y="41909"/>
                </a:moveTo>
                <a:lnTo>
                  <a:pt x="289432" y="41909"/>
                </a:lnTo>
                <a:lnTo>
                  <a:pt x="292353" y="48513"/>
                </a:lnTo>
                <a:lnTo>
                  <a:pt x="319912" y="70357"/>
                </a:lnTo>
                <a:lnTo>
                  <a:pt x="325627" y="61467"/>
                </a:lnTo>
                <a:lnTo>
                  <a:pt x="319031" y="58562"/>
                </a:lnTo>
                <a:lnTo>
                  <a:pt x="313150" y="54990"/>
                </a:lnTo>
                <a:lnTo>
                  <a:pt x="307982" y="50752"/>
                </a:lnTo>
                <a:lnTo>
                  <a:pt x="303529" y="45846"/>
                </a:lnTo>
                <a:lnTo>
                  <a:pt x="300451" y="41909"/>
                </a:lnTo>
                <a:close/>
              </a:path>
              <a:path w="354965" h="126364">
                <a:moveTo>
                  <a:pt x="322706" y="8508"/>
                </a:moveTo>
                <a:lnTo>
                  <a:pt x="255524" y="8508"/>
                </a:lnTo>
                <a:lnTo>
                  <a:pt x="255524" y="17906"/>
                </a:lnTo>
                <a:lnTo>
                  <a:pt x="322706" y="17906"/>
                </a:lnTo>
                <a:lnTo>
                  <a:pt x="322706" y="8508"/>
                </a:lnTo>
                <a:close/>
              </a:path>
              <a:path w="354965" h="126364">
                <a:moveTo>
                  <a:pt x="228980" y="126"/>
                </a:moveTo>
                <a:lnTo>
                  <a:pt x="217424" y="126"/>
                </a:lnTo>
                <a:lnTo>
                  <a:pt x="217424" y="125729"/>
                </a:lnTo>
                <a:lnTo>
                  <a:pt x="228980" y="125729"/>
                </a:lnTo>
                <a:lnTo>
                  <a:pt x="228980" y="126"/>
                </a:lnTo>
                <a:close/>
              </a:path>
              <a:path w="354965" h="126364">
                <a:moveTo>
                  <a:pt x="206248" y="15366"/>
                </a:moveTo>
                <a:lnTo>
                  <a:pt x="129794" y="15366"/>
                </a:lnTo>
                <a:lnTo>
                  <a:pt x="129794" y="24637"/>
                </a:lnTo>
                <a:lnTo>
                  <a:pt x="206248" y="24637"/>
                </a:lnTo>
                <a:lnTo>
                  <a:pt x="206248" y="15366"/>
                </a:lnTo>
                <a:close/>
              </a:path>
              <a:path w="354965" h="126364">
                <a:moveTo>
                  <a:pt x="173862" y="126"/>
                </a:moveTo>
                <a:lnTo>
                  <a:pt x="162432" y="126"/>
                </a:lnTo>
                <a:lnTo>
                  <a:pt x="162432" y="15366"/>
                </a:lnTo>
                <a:lnTo>
                  <a:pt x="173862" y="15366"/>
                </a:lnTo>
                <a:lnTo>
                  <a:pt x="173862" y="126"/>
                </a:lnTo>
                <a:close/>
              </a:path>
              <a:path w="354965" h="126364">
                <a:moveTo>
                  <a:pt x="98298" y="126"/>
                </a:moveTo>
                <a:lnTo>
                  <a:pt x="86741" y="126"/>
                </a:lnTo>
                <a:lnTo>
                  <a:pt x="86741" y="125729"/>
                </a:lnTo>
                <a:lnTo>
                  <a:pt x="98298" y="125729"/>
                </a:lnTo>
                <a:lnTo>
                  <a:pt x="98298" y="60578"/>
                </a:lnTo>
                <a:lnTo>
                  <a:pt x="118999" y="60578"/>
                </a:lnTo>
                <a:lnTo>
                  <a:pt x="118999" y="51053"/>
                </a:lnTo>
                <a:lnTo>
                  <a:pt x="98298" y="51053"/>
                </a:lnTo>
                <a:lnTo>
                  <a:pt x="98298" y="1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4" name="object 165">
            <a:extLst>
              <a:ext uri="{FF2B5EF4-FFF2-40B4-BE49-F238E27FC236}">
                <a16:creationId xmlns="" xmlns:a16="http://schemas.microsoft.com/office/drawing/2014/main" id="{DDD9A49C-EAD4-4A2B-B73C-7AC0FD23CC8D}"/>
              </a:ext>
            </a:extLst>
          </p:cNvPr>
          <p:cNvSpPr/>
          <p:nvPr/>
        </p:nvSpPr>
        <p:spPr>
          <a:xfrm>
            <a:off x="7044280" y="4238829"/>
            <a:ext cx="215236" cy="123624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5" name="object 166">
            <a:extLst>
              <a:ext uri="{FF2B5EF4-FFF2-40B4-BE49-F238E27FC236}">
                <a16:creationId xmlns="" xmlns:a16="http://schemas.microsoft.com/office/drawing/2014/main" id="{7C78C043-6A23-49C1-8305-10830795C680}"/>
              </a:ext>
            </a:extLst>
          </p:cNvPr>
          <p:cNvSpPr/>
          <p:nvPr/>
        </p:nvSpPr>
        <p:spPr>
          <a:xfrm>
            <a:off x="6790474" y="4238947"/>
            <a:ext cx="209725" cy="123498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66" name="object 167">
            <a:extLst>
              <a:ext uri="{FF2B5EF4-FFF2-40B4-BE49-F238E27FC236}">
                <a16:creationId xmlns="" xmlns:a16="http://schemas.microsoft.com/office/drawing/2014/main" id="{00B37E25-CA79-4B29-B4F7-20D5903806ED}"/>
              </a:ext>
            </a:extLst>
          </p:cNvPr>
          <p:cNvGrpSpPr/>
          <p:nvPr/>
        </p:nvGrpSpPr>
        <p:grpSpPr>
          <a:xfrm>
            <a:off x="7301484" y="4239534"/>
            <a:ext cx="886264" cy="139858"/>
            <a:chOff x="7909941" y="4307078"/>
            <a:chExt cx="960119" cy="142240"/>
          </a:xfrm>
        </p:grpSpPr>
        <p:sp>
          <p:nvSpPr>
            <p:cNvPr id="167" name="object 168">
              <a:extLst>
                <a:ext uri="{FF2B5EF4-FFF2-40B4-BE49-F238E27FC236}">
                  <a16:creationId xmlns="" xmlns:a16="http://schemas.microsoft.com/office/drawing/2014/main" id="{E228601E-5771-4E2F-912D-89008CD4DC29}"/>
                </a:ext>
              </a:extLst>
            </p:cNvPr>
            <p:cNvSpPr/>
            <p:nvPr/>
          </p:nvSpPr>
          <p:spPr>
            <a:xfrm>
              <a:off x="7909941" y="4312666"/>
              <a:ext cx="238886" cy="116585"/>
            </a:xfrm>
            <a:prstGeom prst="rect">
              <a:avLst/>
            </a:prstGeom>
            <a:blipFill>
              <a:blip r:embed="rId8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object 169">
              <a:extLst>
                <a:ext uri="{FF2B5EF4-FFF2-40B4-BE49-F238E27FC236}">
                  <a16:creationId xmlns="" xmlns:a16="http://schemas.microsoft.com/office/drawing/2014/main" id="{EA8FD6B6-1692-473E-8CA2-EE312F7A46CD}"/>
                </a:ext>
              </a:extLst>
            </p:cNvPr>
            <p:cNvSpPr/>
            <p:nvPr/>
          </p:nvSpPr>
          <p:spPr>
            <a:xfrm>
              <a:off x="8192897" y="4307078"/>
              <a:ext cx="677036" cy="142240"/>
            </a:xfrm>
            <a:prstGeom prst="rect">
              <a:avLst/>
            </a:prstGeom>
            <a:blipFill>
              <a:blip r:embed="rId8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69" name="object 170">
            <a:extLst>
              <a:ext uri="{FF2B5EF4-FFF2-40B4-BE49-F238E27FC236}">
                <a16:creationId xmlns="" xmlns:a16="http://schemas.microsoft.com/office/drawing/2014/main" id="{783740A9-8FB2-424F-99FB-65BB86600842}"/>
              </a:ext>
            </a:extLst>
          </p:cNvPr>
          <p:cNvSpPr/>
          <p:nvPr/>
        </p:nvSpPr>
        <p:spPr>
          <a:xfrm>
            <a:off x="6332336" y="4497793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17525" y="0"/>
                </a:moveTo>
                <a:lnTo>
                  <a:pt x="10033" y="0"/>
                </a:lnTo>
                <a:lnTo>
                  <a:pt x="6731" y="1397"/>
                </a:lnTo>
                <a:lnTo>
                  <a:pt x="1397" y="6731"/>
                </a:lnTo>
                <a:lnTo>
                  <a:pt x="0" y="10033"/>
                </a:lnTo>
                <a:lnTo>
                  <a:pt x="0" y="17526"/>
                </a:lnTo>
                <a:lnTo>
                  <a:pt x="1397" y="20828"/>
                </a:lnTo>
                <a:lnTo>
                  <a:pt x="6731" y="26289"/>
                </a:lnTo>
                <a:lnTo>
                  <a:pt x="10033" y="27559"/>
                </a:lnTo>
                <a:lnTo>
                  <a:pt x="17525" y="27559"/>
                </a:lnTo>
                <a:lnTo>
                  <a:pt x="20827" y="26289"/>
                </a:lnTo>
                <a:lnTo>
                  <a:pt x="26162" y="20828"/>
                </a:lnTo>
                <a:lnTo>
                  <a:pt x="27559" y="17526"/>
                </a:lnTo>
                <a:lnTo>
                  <a:pt x="27559" y="10033"/>
                </a:lnTo>
                <a:lnTo>
                  <a:pt x="26162" y="6731"/>
                </a:lnTo>
                <a:lnTo>
                  <a:pt x="20827" y="13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70" name="object 171">
            <a:extLst>
              <a:ext uri="{FF2B5EF4-FFF2-40B4-BE49-F238E27FC236}">
                <a16:creationId xmlns="" xmlns:a16="http://schemas.microsoft.com/office/drawing/2014/main" id="{F96B2246-0364-43B7-A540-DFAA3B58727A}"/>
              </a:ext>
            </a:extLst>
          </p:cNvPr>
          <p:cNvGrpSpPr/>
          <p:nvPr/>
        </p:nvGrpSpPr>
        <p:grpSpPr>
          <a:xfrm>
            <a:off x="6418149" y="4439881"/>
            <a:ext cx="928468" cy="124248"/>
            <a:chOff x="6952995" y="4524121"/>
            <a:chExt cx="1005840" cy="126364"/>
          </a:xfrm>
        </p:grpSpPr>
        <p:sp>
          <p:nvSpPr>
            <p:cNvPr id="171" name="object 172">
              <a:extLst>
                <a:ext uri="{FF2B5EF4-FFF2-40B4-BE49-F238E27FC236}">
                  <a16:creationId xmlns="" xmlns:a16="http://schemas.microsoft.com/office/drawing/2014/main" id="{F8B61341-C0E3-46A4-94DA-9AD04CA4A7D8}"/>
                </a:ext>
              </a:extLst>
            </p:cNvPr>
            <p:cNvSpPr/>
            <p:nvPr/>
          </p:nvSpPr>
          <p:spPr>
            <a:xfrm>
              <a:off x="6952995" y="4524121"/>
              <a:ext cx="739140" cy="126364"/>
            </a:xfrm>
            <a:custGeom>
              <a:avLst/>
              <a:gdLst/>
              <a:ahLst/>
              <a:cxnLst/>
              <a:rect l="l" t="t" r="r" b="b"/>
              <a:pathLst>
                <a:path w="739140" h="126364">
                  <a:moveTo>
                    <a:pt x="431800" y="80517"/>
                  </a:moveTo>
                  <a:lnTo>
                    <a:pt x="392556" y="90296"/>
                  </a:lnTo>
                  <a:lnTo>
                    <a:pt x="388747" y="95884"/>
                  </a:lnTo>
                  <a:lnTo>
                    <a:pt x="388747" y="110489"/>
                  </a:lnTo>
                  <a:lnTo>
                    <a:pt x="431800" y="125856"/>
                  </a:lnTo>
                  <a:lnTo>
                    <a:pt x="441346" y="125497"/>
                  </a:lnTo>
                  <a:lnTo>
                    <a:pt x="449786" y="124412"/>
                  </a:lnTo>
                  <a:lnTo>
                    <a:pt x="457106" y="122588"/>
                  </a:lnTo>
                  <a:lnTo>
                    <a:pt x="463296" y="120014"/>
                  </a:lnTo>
                  <a:lnTo>
                    <a:pt x="469097" y="116966"/>
                  </a:lnTo>
                  <a:lnTo>
                    <a:pt x="421767" y="116966"/>
                  </a:lnTo>
                  <a:lnTo>
                    <a:pt x="414020" y="115696"/>
                  </a:lnTo>
                  <a:lnTo>
                    <a:pt x="408558" y="113410"/>
                  </a:lnTo>
                  <a:lnTo>
                    <a:pt x="403098" y="110997"/>
                  </a:lnTo>
                  <a:lnTo>
                    <a:pt x="400303" y="107568"/>
                  </a:lnTo>
                  <a:lnTo>
                    <a:pt x="400303" y="98805"/>
                  </a:lnTo>
                  <a:lnTo>
                    <a:pt x="403098" y="95376"/>
                  </a:lnTo>
                  <a:lnTo>
                    <a:pt x="408558" y="92963"/>
                  </a:lnTo>
                  <a:lnTo>
                    <a:pt x="414020" y="90677"/>
                  </a:lnTo>
                  <a:lnTo>
                    <a:pt x="421767" y="89407"/>
                  </a:lnTo>
                  <a:lnTo>
                    <a:pt x="469097" y="89407"/>
                  </a:lnTo>
                  <a:lnTo>
                    <a:pt x="463296" y="86359"/>
                  </a:lnTo>
                  <a:lnTo>
                    <a:pt x="457106" y="83786"/>
                  </a:lnTo>
                  <a:lnTo>
                    <a:pt x="449786" y="81962"/>
                  </a:lnTo>
                  <a:lnTo>
                    <a:pt x="441346" y="80877"/>
                  </a:lnTo>
                  <a:lnTo>
                    <a:pt x="431800" y="80517"/>
                  </a:lnTo>
                  <a:close/>
                </a:path>
                <a:path w="739140" h="126364">
                  <a:moveTo>
                    <a:pt x="469097" y="89407"/>
                  </a:moveTo>
                  <a:lnTo>
                    <a:pt x="441705" y="89407"/>
                  </a:lnTo>
                  <a:lnTo>
                    <a:pt x="449325" y="90677"/>
                  </a:lnTo>
                  <a:lnTo>
                    <a:pt x="454786" y="92963"/>
                  </a:lnTo>
                  <a:lnTo>
                    <a:pt x="460248" y="95376"/>
                  </a:lnTo>
                  <a:lnTo>
                    <a:pt x="463042" y="98805"/>
                  </a:lnTo>
                  <a:lnTo>
                    <a:pt x="463042" y="107568"/>
                  </a:lnTo>
                  <a:lnTo>
                    <a:pt x="460248" y="110997"/>
                  </a:lnTo>
                  <a:lnTo>
                    <a:pt x="454786" y="113410"/>
                  </a:lnTo>
                  <a:lnTo>
                    <a:pt x="449325" y="115696"/>
                  </a:lnTo>
                  <a:lnTo>
                    <a:pt x="441705" y="116966"/>
                  </a:lnTo>
                  <a:lnTo>
                    <a:pt x="469097" y="116966"/>
                  </a:lnTo>
                  <a:lnTo>
                    <a:pt x="470788" y="116077"/>
                  </a:lnTo>
                  <a:lnTo>
                    <a:pt x="474599" y="110489"/>
                  </a:lnTo>
                  <a:lnTo>
                    <a:pt x="474599" y="95884"/>
                  </a:lnTo>
                  <a:lnTo>
                    <a:pt x="470788" y="90296"/>
                  </a:lnTo>
                  <a:lnTo>
                    <a:pt x="469097" y="89407"/>
                  </a:lnTo>
                  <a:close/>
                </a:path>
                <a:path w="739140" h="126364">
                  <a:moveTo>
                    <a:pt x="206375" y="2920"/>
                  </a:moveTo>
                  <a:lnTo>
                    <a:pt x="195452" y="2920"/>
                  </a:lnTo>
                  <a:lnTo>
                    <a:pt x="195452" y="45338"/>
                  </a:lnTo>
                  <a:lnTo>
                    <a:pt x="174751" y="45338"/>
                  </a:lnTo>
                  <a:lnTo>
                    <a:pt x="174751" y="54609"/>
                  </a:lnTo>
                  <a:lnTo>
                    <a:pt x="195452" y="54609"/>
                  </a:lnTo>
                  <a:lnTo>
                    <a:pt x="195452" y="119252"/>
                  </a:lnTo>
                  <a:lnTo>
                    <a:pt x="206375" y="119252"/>
                  </a:lnTo>
                  <a:lnTo>
                    <a:pt x="206375" y="2920"/>
                  </a:lnTo>
                  <a:close/>
                </a:path>
                <a:path w="739140" h="126364">
                  <a:moveTo>
                    <a:pt x="161798" y="24256"/>
                  </a:moveTo>
                  <a:lnTo>
                    <a:pt x="150749" y="24256"/>
                  </a:lnTo>
                  <a:lnTo>
                    <a:pt x="150749" y="43433"/>
                  </a:lnTo>
                  <a:lnTo>
                    <a:pt x="149732" y="50926"/>
                  </a:lnTo>
                  <a:lnTo>
                    <a:pt x="147574" y="58165"/>
                  </a:lnTo>
                  <a:lnTo>
                    <a:pt x="145414" y="65531"/>
                  </a:lnTo>
                  <a:lnTo>
                    <a:pt x="142367" y="72008"/>
                  </a:lnTo>
                  <a:lnTo>
                    <a:pt x="138302" y="77977"/>
                  </a:lnTo>
                  <a:lnTo>
                    <a:pt x="134238" y="83819"/>
                  </a:lnTo>
                  <a:lnTo>
                    <a:pt x="129285" y="88518"/>
                  </a:lnTo>
                  <a:lnTo>
                    <a:pt x="123444" y="92074"/>
                  </a:lnTo>
                  <a:lnTo>
                    <a:pt x="130428" y="100710"/>
                  </a:lnTo>
                  <a:lnTo>
                    <a:pt x="154503" y="67218"/>
                  </a:lnTo>
                  <a:lnTo>
                    <a:pt x="156336" y="60832"/>
                  </a:lnTo>
                  <a:lnTo>
                    <a:pt x="166081" y="60832"/>
                  </a:lnTo>
                  <a:lnTo>
                    <a:pt x="164973" y="57022"/>
                  </a:lnTo>
                  <a:lnTo>
                    <a:pt x="162813" y="50164"/>
                  </a:lnTo>
                  <a:lnTo>
                    <a:pt x="161869" y="43433"/>
                  </a:lnTo>
                  <a:lnTo>
                    <a:pt x="161798" y="24256"/>
                  </a:lnTo>
                  <a:close/>
                </a:path>
                <a:path w="739140" h="126364">
                  <a:moveTo>
                    <a:pt x="166081" y="60832"/>
                  </a:moveTo>
                  <a:lnTo>
                    <a:pt x="156336" y="60832"/>
                  </a:lnTo>
                  <a:lnTo>
                    <a:pt x="158623" y="68960"/>
                  </a:lnTo>
                  <a:lnTo>
                    <a:pt x="181609" y="97535"/>
                  </a:lnTo>
                  <a:lnTo>
                    <a:pt x="188595" y="89153"/>
                  </a:lnTo>
                  <a:lnTo>
                    <a:pt x="182752" y="85851"/>
                  </a:lnTo>
                  <a:lnTo>
                    <a:pt x="177926" y="81406"/>
                  </a:lnTo>
                  <a:lnTo>
                    <a:pt x="173989" y="75818"/>
                  </a:lnTo>
                  <a:lnTo>
                    <a:pt x="169925" y="70230"/>
                  </a:lnTo>
                  <a:lnTo>
                    <a:pt x="167004" y="64007"/>
                  </a:lnTo>
                  <a:lnTo>
                    <a:pt x="166081" y="60832"/>
                  </a:lnTo>
                  <a:close/>
                </a:path>
                <a:path w="739140" h="126364">
                  <a:moveTo>
                    <a:pt x="184276" y="14858"/>
                  </a:moveTo>
                  <a:lnTo>
                    <a:pt x="126873" y="14858"/>
                  </a:lnTo>
                  <a:lnTo>
                    <a:pt x="126873" y="24256"/>
                  </a:lnTo>
                  <a:lnTo>
                    <a:pt x="184276" y="24256"/>
                  </a:lnTo>
                  <a:lnTo>
                    <a:pt x="184276" y="14858"/>
                  </a:lnTo>
                  <a:close/>
                </a:path>
                <a:path w="739140" h="126364">
                  <a:moveTo>
                    <a:pt x="566165" y="13715"/>
                  </a:moveTo>
                  <a:lnTo>
                    <a:pt x="507237" y="13715"/>
                  </a:lnTo>
                  <a:lnTo>
                    <a:pt x="507237" y="22986"/>
                  </a:lnTo>
                  <a:lnTo>
                    <a:pt x="554608" y="22986"/>
                  </a:lnTo>
                  <a:lnTo>
                    <a:pt x="553039" y="33920"/>
                  </a:lnTo>
                  <a:lnTo>
                    <a:pt x="532562" y="71749"/>
                  </a:lnTo>
                  <a:lnTo>
                    <a:pt x="501523" y="93090"/>
                  </a:lnTo>
                  <a:lnTo>
                    <a:pt x="507746" y="102488"/>
                  </a:lnTo>
                  <a:lnTo>
                    <a:pt x="544625" y="74985"/>
                  </a:lnTo>
                  <a:lnTo>
                    <a:pt x="562943" y="40004"/>
                  </a:lnTo>
                  <a:lnTo>
                    <a:pt x="565453" y="27146"/>
                  </a:lnTo>
                  <a:lnTo>
                    <a:pt x="566165" y="13715"/>
                  </a:lnTo>
                  <a:close/>
                </a:path>
                <a:path w="739140" h="126364">
                  <a:moveTo>
                    <a:pt x="364108" y="100202"/>
                  </a:moveTo>
                  <a:lnTo>
                    <a:pt x="249808" y="100202"/>
                  </a:lnTo>
                  <a:lnTo>
                    <a:pt x="249808" y="109600"/>
                  </a:lnTo>
                  <a:lnTo>
                    <a:pt x="364108" y="109600"/>
                  </a:lnTo>
                  <a:lnTo>
                    <a:pt x="364108" y="100202"/>
                  </a:lnTo>
                  <a:close/>
                </a:path>
                <a:path w="739140" h="126364">
                  <a:moveTo>
                    <a:pt x="312547" y="66547"/>
                  </a:moveTo>
                  <a:lnTo>
                    <a:pt x="301117" y="66547"/>
                  </a:lnTo>
                  <a:lnTo>
                    <a:pt x="301117" y="100202"/>
                  </a:lnTo>
                  <a:lnTo>
                    <a:pt x="312547" y="100202"/>
                  </a:lnTo>
                  <a:lnTo>
                    <a:pt x="312547" y="66547"/>
                  </a:lnTo>
                  <a:close/>
                </a:path>
                <a:path w="739140" h="126364">
                  <a:moveTo>
                    <a:pt x="275335" y="10921"/>
                  </a:moveTo>
                  <a:lnTo>
                    <a:pt x="263778" y="10921"/>
                  </a:lnTo>
                  <a:lnTo>
                    <a:pt x="263778" y="66547"/>
                  </a:lnTo>
                  <a:lnTo>
                    <a:pt x="351027" y="66547"/>
                  </a:lnTo>
                  <a:lnTo>
                    <a:pt x="351027" y="57276"/>
                  </a:lnTo>
                  <a:lnTo>
                    <a:pt x="275335" y="57276"/>
                  </a:lnTo>
                  <a:lnTo>
                    <a:pt x="275335" y="10921"/>
                  </a:lnTo>
                  <a:close/>
                </a:path>
                <a:path w="739140" h="126364">
                  <a:moveTo>
                    <a:pt x="687324" y="71754"/>
                  </a:moveTo>
                  <a:lnTo>
                    <a:pt x="675767" y="71754"/>
                  </a:lnTo>
                  <a:lnTo>
                    <a:pt x="675767" y="125983"/>
                  </a:lnTo>
                  <a:lnTo>
                    <a:pt x="687324" y="125983"/>
                  </a:lnTo>
                  <a:lnTo>
                    <a:pt x="687324" y="71754"/>
                  </a:lnTo>
                  <a:close/>
                </a:path>
                <a:path w="739140" h="126364">
                  <a:moveTo>
                    <a:pt x="738631" y="62356"/>
                  </a:moveTo>
                  <a:lnTo>
                    <a:pt x="624967" y="62356"/>
                  </a:lnTo>
                  <a:lnTo>
                    <a:pt x="624967" y="71754"/>
                  </a:lnTo>
                  <a:lnTo>
                    <a:pt x="738631" y="71754"/>
                  </a:lnTo>
                  <a:lnTo>
                    <a:pt x="738631" y="62356"/>
                  </a:lnTo>
                  <a:close/>
                </a:path>
                <a:path w="739140" h="126364">
                  <a:moveTo>
                    <a:pt x="723519" y="8254"/>
                  </a:moveTo>
                  <a:lnTo>
                    <a:pt x="639190" y="8254"/>
                  </a:lnTo>
                  <a:lnTo>
                    <a:pt x="639190" y="17525"/>
                  </a:lnTo>
                  <a:lnTo>
                    <a:pt x="712343" y="17525"/>
                  </a:lnTo>
                  <a:lnTo>
                    <a:pt x="712470" y="25018"/>
                  </a:lnTo>
                  <a:lnTo>
                    <a:pt x="712215" y="31368"/>
                  </a:lnTo>
                  <a:lnTo>
                    <a:pt x="711453" y="45465"/>
                  </a:lnTo>
                  <a:lnTo>
                    <a:pt x="710310" y="53466"/>
                  </a:lnTo>
                  <a:lnTo>
                    <a:pt x="708405" y="62356"/>
                  </a:lnTo>
                  <a:lnTo>
                    <a:pt x="720089" y="62356"/>
                  </a:lnTo>
                  <a:lnTo>
                    <a:pt x="721740" y="53466"/>
                  </a:lnTo>
                  <a:lnTo>
                    <a:pt x="722756" y="45465"/>
                  </a:lnTo>
                  <a:lnTo>
                    <a:pt x="723519" y="31368"/>
                  </a:lnTo>
                  <a:lnTo>
                    <a:pt x="723519" y="8254"/>
                  </a:lnTo>
                  <a:close/>
                </a:path>
                <a:path w="739140" h="126364">
                  <a:moveTo>
                    <a:pt x="100075" y="83438"/>
                  </a:moveTo>
                  <a:lnTo>
                    <a:pt x="12064" y="83438"/>
                  </a:lnTo>
                  <a:lnTo>
                    <a:pt x="12064" y="92709"/>
                  </a:lnTo>
                  <a:lnTo>
                    <a:pt x="88646" y="92709"/>
                  </a:lnTo>
                  <a:lnTo>
                    <a:pt x="88646" y="125729"/>
                  </a:lnTo>
                  <a:lnTo>
                    <a:pt x="100075" y="125729"/>
                  </a:lnTo>
                  <a:lnTo>
                    <a:pt x="100075" y="83438"/>
                  </a:lnTo>
                  <a:close/>
                </a:path>
                <a:path w="739140" h="126364">
                  <a:moveTo>
                    <a:pt x="62610" y="60451"/>
                  </a:moveTo>
                  <a:lnTo>
                    <a:pt x="51180" y="60451"/>
                  </a:lnTo>
                  <a:lnTo>
                    <a:pt x="51180" y="83438"/>
                  </a:lnTo>
                  <a:lnTo>
                    <a:pt x="62610" y="83438"/>
                  </a:lnTo>
                  <a:lnTo>
                    <a:pt x="62610" y="60451"/>
                  </a:lnTo>
                  <a:close/>
                </a:path>
                <a:path w="739140" h="126364">
                  <a:moveTo>
                    <a:pt x="114173" y="51053"/>
                  </a:moveTo>
                  <a:lnTo>
                    <a:pt x="0" y="51053"/>
                  </a:lnTo>
                  <a:lnTo>
                    <a:pt x="0" y="60451"/>
                  </a:lnTo>
                  <a:lnTo>
                    <a:pt x="114173" y="60451"/>
                  </a:lnTo>
                  <a:lnTo>
                    <a:pt x="114173" y="51053"/>
                  </a:lnTo>
                  <a:close/>
                </a:path>
                <a:path w="739140" h="126364">
                  <a:moveTo>
                    <a:pt x="99440" y="6222"/>
                  </a:moveTo>
                  <a:lnTo>
                    <a:pt x="14604" y="6222"/>
                  </a:lnTo>
                  <a:lnTo>
                    <a:pt x="14604" y="15366"/>
                  </a:lnTo>
                  <a:lnTo>
                    <a:pt x="88010" y="15366"/>
                  </a:lnTo>
                  <a:lnTo>
                    <a:pt x="88010" y="25272"/>
                  </a:lnTo>
                  <a:lnTo>
                    <a:pt x="87229" y="36956"/>
                  </a:lnTo>
                  <a:lnTo>
                    <a:pt x="86232" y="43560"/>
                  </a:lnTo>
                  <a:lnTo>
                    <a:pt x="84708" y="51053"/>
                  </a:lnTo>
                  <a:lnTo>
                    <a:pt x="96265" y="51053"/>
                  </a:lnTo>
                  <a:lnTo>
                    <a:pt x="97789" y="43560"/>
                  </a:lnTo>
                  <a:lnTo>
                    <a:pt x="98687" y="36829"/>
                  </a:lnTo>
                  <a:lnTo>
                    <a:pt x="99059" y="31114"/>
                  </a:lnTo>
                  <a:lnTo>
                    <a:pt x="99313" y="25272"/>
                  </a:lnTo>
                  <a:lnTo>
                    <a:pt x="99440" y="6222"/>
                  </a:lnTo>
                  <a:close/>
                </a:path>
                <a:path w="739140" h="126364">
                  <a:moveTo>
                    <a:pt x="488696" y="62229"/>
                  </a:moveTo>
                  <a:lnTo>
                    <a:pt x="374903" y="62229"/>
                  </a:lnTo>
                  <a:lnTo>
                    <a:pt x="374903" y="71500"/>
                  </a:lnTo>
                  <a:lnTo>
                    <a:pt x="488696" y="71500"/>
                  </a:lnTo>
                  <a:lnTo>
                    <a:pt x="488696" y="62229"/>
                  </a:lnTo>
                  <a:close/>
                </a:path>
                <a:path w="739140" h="126364">
                  <a:moveTo>
                    <a:pt x="437514" y="47624"/>
                  </a:moveTo>
                  <a:lnTo>
                    <a:pt x="426084" y="47624"/>
                  </a:lnTo>
                  <a:lnTo>
                    <a:pt x="426084" y="62229"/>
                  </a:lnTo>
                  <a:lnTo>
                    <a:pt x="437514" y="62229"/>
                  </a:lnTo>
                  <a:lnTo>
                    <a:pt x="437514" y="47624"/>
                  </a:lnTo>
                  <a:close/>
                </a:path>
                <a:path w="739140" h="126364">
                  <a:moveTo>
                    <a:pt x="474599" y="5841"/>
                  </a:moveTo>
                  <a:lnTo>
                    <a:pt x="389254" y="5841"/>
                  </a:lnTo>
                  <a:lnTo>
                    <a:pt x="389254" y="47624"/>
                  </a:lnTo>
                  <a:lnTo>
                    <a:pt x="475487" y="47624"/>
                  </a:lnTo>
                  <a:lnTo>
                    <a:pt x="475487" y="38353"/>
                  </a:lnTo>
                  <a:lnTo>
                    <a:pt x="400684" y="38353"/>
                  </a:lnTo>
                  <a:lnTo>
                    <a:pt x="400684" y="15112"/>
                  </a:lnTo>
                  <a:lnTo>
                    <a:pt x="474599" y="15112"/>
                  </a:lnTo>
                  <a:lnTo>
                    <a:pt x="474599" y="5841"/>
                  </a:lnTo>
                  <a:close/>
                </a:path>
                <a:path w="739140" h="126364">
                  <a:moveTo>
                    <a:pt x="603123" y="126"/>
                  </a:moveTo>
                  <a:lnTo>
                    <a:pt x="591565" y="126"/>
                  </a:lnTo>
                  <a:lnTo>
                    <a:pt x="591565" y="125856"/>
                  </a:lnTo>
                  <a:lnTo>
                    <a:pt x="603123" y="125856"/>
                  </a:lnTo>
                  <a:lnTo>
                    <a:pt x="603123" y="126"/>
                  </a:lnTo>
                  <a:close/>
                </a:path>
                <a:path w="739140" h="126364">
                  <a:moveTo>
                    <a:pt x="231775" y="0"/>
                  </a:moveTo>
                  <a:lnTo>
                    <a:pt x="220725" y="0"/>
                  </a:lnTo>
                  <a:lnTo>
                    <a:pt x="220725" y="125729"/>
                  </a:lnTo>
                  <a:lnTo>
                    <a:pt x="231775" y="125729"/>
                  </a:lnTo>
                  <a:lnTo>
                    <a:pt x="2317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object 173">
              <a:extLst>
                <a:ext uri="{FF2B5EF4-FFF2-40B4-BE49-F238E27FC236}">
                  <a16:creationId xmlns="" xmlns:a16="http://schemas.microsoft.com/office/drawing/2014/main" id="{EE6184AC-7631-48D0-A5B2-44EF9985E508}"/>
                </a:ext>
              </a:extLst>
            </p:cNvPr>
            <p:cNvSpPr/>
            <p:nvPr/>
          </p:nvSpPr>
          <p:spPr>
            <a:xfrm>
              <a:off x="7729473" y="4524248"/>
              <a:ext cx="228980" cy="125856"/>
            </a:xfrm>
            <a:prstGeom prst="rect">
              <a:avLst/>
            </a:prstGeom>
            <a:blipFill>
              <a:blip r:embed="rId8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3" name="object 174">
            <a:extLst>
              <a:ext uri="{FF2B5EF4-FFF2-40B4-BE49-F238E27FC236}">
                <a16:creationId xmlns="" xmlns:a16="http://schemas.microsoft.com/office/drawing/2014/main" id="{EB8B8943-B718-4AB2-8E09-ECDFBBA0CB8D}"/>
              </a:ext>
            </a:extLst>
          </p:cNvPr>
          <p:cNvSpPr/>
          <p:nvPr/>
        </p:nvSpPr>
        <p:spPr>
          <a:xfrm>
            <a:off x="7391869" y="4438826"/>
            <a:ext cx="222152" cy="124873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4" name="object 175">
            <a:extLst>
              <a:ext uri="{FF2B5EF4-FFF2-40B4-BE49-F238E27FC236}">
                <a16:creationId xmlns="" xmlns:a16="http://schemas.microsoft.com/office/drawing/2014/main" id="{7C00265E-7EFA-4CA0-B930-7A090E391401}"/>
              </a:ext>
            </a:extLst>
          </p:cNvPr>
          <p:cNvSpPr/>
          <p:nvPr/>
        </p:nvSpPr>
        <p:spPr>
          <a:xfrm>
            <a:off x="6332336" y="4698960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17525" y="0"/>
                </a:moveTo>
                <a:lnTo>
                  <a:pt x="10033" y="0"/>
                </a:lnTo>
                <a:lnTo>
                  <a:pt x="6731" y="1396"/>
                </a:lnTo>
                <a:lnTo>
                  <a:pt x="1397" y="6730"/>
                </a:lnTo>
                <a:lnTo>
                  <a:pt x="0" y="10032"/>
                </a:lnTo>
                <a:lnTo>
                  <a:pt x="0" y="17525"/>
                </a:lnTo>
                <a:lnTo>
                  <a:pt x="1397" y="20827"/>
                </a:lnTo>
                <a:lnTo>
                  <a:pt x="6731" y="26288"/>
                </a:lnTo>
                <a:lnTo>
                  <a:pt x="10033" y="27558"/>
                </a:lnTo>
                <a:lnTo>
                  <a:pt x="17525" y="27558"/>
                </a:lnTo>
                <a:lnTo>
                  <a:pt x="20827" y="26288"/>
                </a:lnTo>
                <a:lnTo>
                  <a:pt x="26162" y="20827"/>
                </a:lnTo>
                <a:lnTo>
                  <a:pt x="27559" y="17525"/>
                </a:lnTo>
                <a:lnTo>
                  <a:pt x="27559" y="10032"/>
                </a:lnTo>
                <a:lnTo>
                  <a:pt x="26162" y="6730"/>
                </a:lnTo>
                <a:lnTo>
                  <a:pt x="20827" y="13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5" name="object 176">
            <a:extLst>
              <a:ext uri="{FF2B5EF4-FFF2-40B4-BE49-F238E27FC236}">
                <a16:creationId xmlns="" xmlns:a16="http://schemas.microsoft.com/office/drawing/2014/main" id="{B94761ED-A859-4145-8131-D4179878A7CA}"/>
              </a:ext>
            </a:extLst>
          </p:cNvPr>
          <p:cNvSpPr/>
          <p:nvPr/>
        </p:nvSpPr>
        <p:spPr>
          <a:xfrm>
            <a:off x="6423893" y="4640580"/>
            <a:ext cx="2334650" cy="124249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6" name="object 177">
            <a:extLst>
              <a:ext uri="{FF2B5EF4-FFF2-40B4-BE49-F238E27FC236}">
                <a16:creationId xmlns="" xmlns:a16="http://schemas.microsoft.com/office/drawing/2014/main" id="{96D613E5-8BC7-4706-9B48-638F2603CB31}"/>
              </a:ext>
            </a:extLst>
          </p:cNvPr>
          <p:cNvSpPr/>
          <p:nvPr/>
        </p:nvSpPr>
        <p:spPr>
          <a:xfrm>
            <a:off x="6332336" y="5349123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17525" y="0"/>
                </a:moveTo>
                <a:lnTo>
                  <a:pt x="10033" y="0"/>
                </a:lnTo>
                <a:lnTo>
                  <a:pt x="6731" y="1396"/>
                </a:lnTo>
                <a:lnTo>
                  <a:pt x="1397" y="6730"/>
                </a:lnTo>
                <a:lnTo>
                  <a:pt x="0" y="10032"/>
                </a:lnTo>
                <a:lnTo>
                  <a:pt x="0" y="17652"/>
                </a:lnTo>
                <a:lnTo>
                  <a:pt x="1397" y="20827"/>
                </a:lnTo>
                <a:lnTo>
                  <a:pt x="6731" y="26288"/>
                </a:lnTo>
                <a:lnTo>
                  <a:pt x="10033" y="27558"/>
                </a:lnTo>
                <a:lnTo>
                  <a:pt x="17525" y="27558"/>
                </a:lnTo>
                <a:lnTo>
                  <a:pt x="20827" y="26288"/>
                </a:lnTo>
                <a:lnTo>
                  <a:pt x="26162" y="20827"/>
                </a:lnTo>
                <a:lnTo>
                  <a:pt x="27559" y="17652"/>
                </a:lnTo>
                <a:lnTo>
                  <a:pt x="27559" y="10032"/>
                </a:lnTo>
                <a:lnTo>
                  <a:pt x="26162" y="6730"/>
                </a:lnTo>
                <a:lnTo>
                  <a:pt x="20827" y="13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7" name="object 178">
            <a:extLst>
              <a:ext uri="{FF2B5EF4-FFF2-40B4-BE49-F238E27FC236}">
                <a16:creationId xmlns="" xmlns:a16="http://schemas.microsoft.com/office/drawing/2014/main" id="{EAC0D35A-D54F-4B6D-A73A-A30FF08286E0}"/>
              </a:ext>
            </a:extLst>
          </p:cNvPr>
          <p:cNvSpPr/>
          <p:nvPr/>
        </p:nvSpPr>
        <p:spPr>
          <a:xfrm>
            <a:off x="6417682" y="5291445"/>
            <a:ext cx="211483" cy="123374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78" name="object 179">
            <a:extLst>
              <a:ext uri="{FF2B5EF4-FFF2-40B4-BE49-F238E27FC236}">
                <a16:creationId xmlns="" xmlns:a16="http://schemas.microsoft.com/office/drawing/2014/main" id="{21FA800D-4221-4D67-8C7A-63B5DE6FD211}"/>
              </a:ext>
            </a:extLst>
          </p:cNvPr>
          <p:cNvGrpSpPr/>
          <p:nvPr/>
        </p:nvGrpSpPr>
        <p:grpSpPr>
          <a:xfrm>
            <a:off x="6680279" y="5291327"/>
            <a:ext cx="691075" cy="124248"/>
            <a:chOff x="7236968" y="5446521"/>
            <a:chExt cx="748665" cy="126364"/>
          </a:xfrm>
        </p:grpSpPr>
        <p:sp>
          <p:nvSpPr>
            <p:cNvPr id="179" name="object 180">
              <a:extLst>
                <a:ext uri="{FF2B5EF4-FFF2-40B4-BE49-F238E27FC236}">
                  <a16:creationId xmlns="" xmlns:a16="http://schemas.microsoft.com/office/drawing/2014/main" id="{FBF7F44A-3535-4E57-93AE-C00272982C6C}"/>
                </a:ext>
              </a:extLst>
            </p:cNvPr>
            <p:cNvSpPr/>
            <p:nvPr/>
          </p:nvSpPr>
          <p:spPr>
            <a:xfrm>
              <a:off x="7236968" y="5446521"/>
              <a:ext cx="103885" cy="125349"/>
            </a:xfrm>
            <a:prstGeom prst="rect">
              <a:avLst/>
            </a:prstGeom>
            <a:blipFill>
              <a:blip r:embed="rId9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object 181">
              <a:extLst>
                <a:ext uri="{FF2B5EF4-FFF2-40B4-BE49-F238E27FC236}">
                  <a16:creationId xmlns="" xmlns:a16="http://schemas.microsoft.com/office/drawing/2014/main" id="{D05F8F82-14F7-4A06-A3C8-7564DB6C5A2E}"/>
                </a:ext>
              </a:extLst>
            </p:cNvPr>
            <p:cNvSpPr/>
            <p:nvPr/>
          </p:nvSpPr>
          <p:spPr>
            <a:xfrm>
              <a:off x="7382637" y="5446521"/>
              <a:ext cx="602615" cy="126364"/>
            </a:xfrm>
            <a:custGeom>
              <a:avLst/>
              <a:gdLst/>
              <a:ahLst/>
              <a:cxnLst/>
              <a:rect l="l" t="t" r="r" b="b"/>
              <a:pathLst>
                <a:path w="602615" h="126364">
                  <a:moveTo>
                    <a:pt x="165227" y="68198"/>
                  </a:moveTo>
                  <a:lnTo>
                    <a:pt x="153670" y="68198"/>
                  </a:lnTo>
                  <a:lnTo>
                    <a:pt x="153670" y="85470"/>
                  </a:lnTo>
                  <a:lnTo>
                    <a:pt x="148971" y="87248"/>
                  </a:lnTo>
                  <a:lnTo>
                    <a:pt x="145288" y="89661"/>
                  </a:lnTo>
                  <a:lnTo>
                    <a:pt x="140208" y="95757"/>
                  </a:lnTo>
                  <a:lnTo>
                    <a:pt x="138910" y="99059"/>
                  </a:lnTo>
                  <a:lnTo>
                    <a:pt x="138938" y="110616"/>
                  </a:lnTo>
                  <a:lnTo>
                    <a:pt x="181864" y="125856"/>
                  </a:lnTo>
                  <a:lnTo>
                    <a:pt x="191484" y="125426"/>
                  </a:lnTo>
                  <a:lnTo>
                    <a:pt x="199961" y="124317"/>
                  </a:lnTo>
                  <a:lnTo>
                    <a:pt x="207295" y="122517"/>
                  </a:lnTo>
                  <a:lnTo>
                    <a:pt x="213487" y="120014"/>
                  </a:lnTo>
                  <a:lnTo>
                    <a:pt x="219731" y="116839"/>
                  </a:lnTo>
                  <a:lnTo>
                    <a:pt x="171958" y="116839"/>
                  </a:lnTo>
                  <a:lnTo>
                    <a:pt x="164211" y="115696"/>
                  </a:lnTo>
                  <a:lnTo>
                    <a:pt x="158750" y="113410"/>
                  </a:lnTo>
                  <a:lnTo>
                    <a:pt x="153289" y="110997"/>
                  </a:lnTo>
                  <a:lnTo>
                    <a:pt x="150495" y="107695"/>
                  </a:lnTo>
                  <a:lnTo>
                    <a:pt x="150495" y="99059"/>
                  </a:lnTo>
                  <a:lnTo>
                    <a:pt x="153289" y="95884"/>
                  </a:lnTo>
                  <a:lnTo>
                    <a:pt x="158750" y="93471"/>
                  </a:lnTo>
                  <a:lnTo>
                    <a:pt x="164211" y="91185"/>
                  </a:lnTo>
                  <a:lnTo>
                    <a:pt x="171958" y="89915"/>
                  </a:lnTo>
                  <a:lnTo>
                    <a:pt x="218794" y="89915"/>
                  </a:lnTo>
                  <a:lnTo>
                    <a:pt x="215138" y="87375"/>
                  </a:lnTo>
                  <a:lnTo>
                    <a:pt x="210439" y="85597"/>
                  </a:lnTo>
                  <a:lnTo>
                    <a:pt x="210439" y="82422"/>
                  </a:lnTo>
                  <a:lnTo>
                    <a:pt x="199009" y="82422"/>
                  </a:lnTo>
                  <a:lnTo>
                    <a:pt x="198283" y="82295"/>
                  </a:lnTo>
                  <a:lnTo>
                    <a:pt x="165227" y="82295"/>
                  </a:lnTo>
                  <a:lnTo>
                    <a:pt x="165227" y="68198"/>
                  </a:lnTo>
                  <a:close/>
                </a:path>
                <a:path w="602615" h="126364">
                  <a:moveTo>
                    <a:pt x="218794" y="89915"/>
                  </a:moveTo>
                  <a:lnTo>
                    <a:pt x="191770" y="89915"/>
                  </a:lnTo>
                  <a:lnTo>
                    <a:pt x="199517" y="91185"/>
                  </a:lnTo>
                  <a:lnTo>
                    <a:pt x="204978" y="93471"/>
                  </a:lnTo>
                  <a:lnTo>
                    <a:pt x="210439" y="95884"/>
                  </a:lnTo>
                  <a:lnTo>
                    <a:pt x="213233" y="99059"/>
                  </a:lnTo>
                  <a:lnTo>
                    <a:pt x="213233" y="107695"/>
                  </a:lnTo>
                  <a:lnTo>
                    <a:pt x="210439" y="110997"/>
                  </a:lnTo>
                  <a:lnTo>
                    <a:pt x="204978" y="113410"/>
                  </a:lnTo>
                  <a:lnTo>
                    <a:pt x="199517" y="115696"/>
                  </a:lnTo>
                  <a:lnTo>
                    <a:pt x="191770" y="116839"/>
                  </a:lnTo>
                  <a:lnTo>
                    <a:pt x="219731" y="116839"/>
                  </a:lnTo>
                  <a:lnTo>
                    <a:pt x="220980" y="116204"/>
                  </a:lnTo>
                  <a:lnTo>
                    <a:pt x="224790" y="110616"/>
                  </a:lnTo>
                  <a:lnTo>
                    <a:pt x="224822" y="99059"/>
                  </a:lnTo>
                  <a:lnTo>
                    <a:pt x="223647" y="95884"/>
                  </a:lnTo>
                  <a:lnTo>
                    <a:pt x="221107" y="92836"/>
                  </a:lnTo>
                  <a:lnTo>
                    <a:pt x="218794" y="89915"/>
                  </a:lnTo>
                  <a:close/>
                </a:path>
                <a:path w="602615" h="126364">
                  <a:moveTo>
                    <a:pt x="210439" y="68198"/>
                  </a:moveTo>
                  <a:lnTo>
                    <a:pt x="199009" y="68198"/>
                  </a:lnTo>
                  <a:lnTo>
                    <a:pt x="199009" y="82422"/>
                  </a:lnTo>
                  <a:lnTo>
                    <a:pt x="210439" y="82422"/>
                  </a:lnTo>
                  <a:lnTo>
                    <a:pt x="210439" y="68198"/>
                  </a:lnTo>
                  <a:close/>
                </a:path>
                <a:path w="602615" h="126364">
                  <a:moveTo>
                    <a:pt x="188214" y="81025"/>
                  </a:moveTo>
                  <a:lnTo>
                    <a:pt x="178816" y="81025"/>
                  </a:lnTo>
                  <a:lnTo>
                    <a:pt x="175895" y="81152"/>
                  </a:lnTo>
                  <a:lnTo>
                    <a:pt x="173101" y="81406"/>
                  </a:lnTo>
                  <a:lnTo>
                    <a:pt x="170307" y="81533"/>
                  </a:lnTo>
                  <a:lnTo>
                    <a:pt x="165227" y="82295"/>
                  </a:lnTo>
                  <a:lnTo>
                    <a:pt x="198283" y="82295"/>
                  </a:lnTo>
                  <a:lnTo>
                    <a:pt x="193929" y="81533"/>
                  </a:lnTo>
                  <a:lnTo>
                    <a:pt x="188214" y="81025"/>
                  </a:lnTo>
                  <a:close/>
                </a:path>
                <a:path w="602615" h="126364">
                  <a:moveTo>
                    <a:pt x="238760" y="58927"/>
                  </a:moveTo>
                  <a:lnTo>
                    <a:pt x="125095" y="58927"/>
                  </a:lnTo>
                  <a:lnTo>
                    <a:pt x="125095" y="68198"/>
                  </a:lnTo>
                  <a:lnTo>
                    <a:pt x="238760" y="68198"/>
                  </a:lnTo>
                  <a:lnTo>
                    <a:pt x="238760" y="58927"/>
                  </a:lnTo>
                  <a:close/>
                </a:path>
                <a:path w="602615" h="126364">
                  <a:moveTo>
                    <a:pt x="99949" y="79374"/>
                  </a:moveTo>
                  <a:lnTo>
                    <a:pt x="14097" y="79374"/>
                  </a:lnTo>
                  <a:lnTo>
                    <a:pt x="14097" y="124078"/>
                  </a:lnTo>
                  <a:lnTo>
                    <a:pt x="99949" y="124078"/>
                  </a:lnTo>
                  <a:lnTo>
                    <a:pt x="99949" y="114807"/>
                  </a:lnTo>
                  <a:lnTo>
                    <a:pt x="25400" y="114807"/>
                  </a:lnTo>
                  <a:lnTo>
                    <a:pt x="25400" y="88645"/>
                  </a:lnTo>
                  <a:lnTo>
                    <a:pt x="99949" y="88645"/>
                  </a:lnTo>
                  <a:lnTo>
                    <a:pt x="99949" y="79374"/>
                  </a:lnTo>
                  <a:close/>
                </a:path>
                <a:path w="602615" h="126364">
                  <a:moveTo>
                    <a:pt x="99949" y="88645"/>
                  </a:moveTo>
                  <a:lnTo>
                    <a:pt x="88646" y="88645"/>
                  </a:lnTo>
                  <a:lnTo>
                    <a:pt x="88646" y="114807"/>
                  </a:lnTo>
                  <a:lnTo>
                    <a:pt x="99949" y="114807"/>
                  </a:lnTo>
                  <a:lnTo>
                    <a:pt x="99949" y="88645"/>
                  </a:lnTo>
                  <a:close/>
                </a:path>
                <a:path w="602615" h="126364">
                  <a:moveTo>
                    <a:pt x="582676" y="84454"/>
                  </a:moveTo>
                  <a:lnTo>
                    <a:pt x="540067" y="88153"/>
                  </a:lnTo>
                  <a:lnTo>
                    <a:pt x="517017" y="88772"/>
                  </a:lnTo>
                  <a:lnTo>
                    <a:pt x="500888" y="88772"/>
                  </a:lnTo>
                  <a:lnTo>
                    <a:pt x="502285" y="98424"/>
                  </a:lnTo>
                  <a:lnTo>
                    <a:pt x="540893" y="97662"/>
                  </a:lnTo>
                  <a:lnTo>
                    <a:pt x="583692" y="92963"/>
                  </a:lnTo>
                  <a:lnTo>
                    <a:pt x="582676" y="84454"/>
                  </a:lnTo>
                  <a:close/>
                </a:path>
                <a:path w="602615" h="126364">
                  <a:moveTo>
                    <a:pt x="291719" y="31876"/>
                  </a:moveTo>
                  <a:lnTo>
                    <a:pt x="282575" y="32003"/>
                  </a:lnTo>
                  <a:lnTo>
                    <a:pt x="275336" y="34035"/>
                  </a:lnTo>
                  <a:lnTo>
                    <a:pt x="269875" y="38226"/>
                  </a:lnTo>
                  <a:lnTo>
                    <a:pt x="264414" y="42290"/>
                  </a:lnTo>
                  <a:lnTo>
                    <a:pt x="261620" y="48005"/>
                  </a:lnTo>
                  <a:lnTo>
                    <a:pt x="261493" y="61467"/>
                  </a:lnTo>
                  <a:lnTo>
                    <a:pt x="263779" y="66674"/>
                  </a:lnTo>
                  <a:lnTo>
                    <a:pt x="268097" y="70738"/>
                  </a:lnTo>
                  <a:lnTo>
                    <a:pt x="272542" y="74802"/>
                  </a:lnTo>
                  <a:lnTo>
                    <a:pt x="278384" y="77342"/>
                  </a:lnTo>
                  <a:lnTo>
                    <a:pt x="286004" y="78231"/>
                  </a:lnTo>
                  <a:lnTo>
                    <a:pt x="286004" y="91693"/>
                  </a:lnTo>
                  <a:lnTo>
                    <a:pt x="279654" y="91947"/>
                  </a:lnTo>
                  <a:lnTo>
                    <a:pt x="267716" y="92201"/>
                  </a:lnTo>
                  <a:lnTo>
                    <a:pt x="261747" y="92201"/>
                  </a:lnTo>
                  <a:lnTo>
                    <a:pt x="256159" y="92328"/>
                  </a:lnTo>
                  <a:lnTo>
                    <a:pt x="250698" y="92328"/>
                  </a:lnTo>
                  <a:lnTo>
                    <a:pt x="252476" y="101980"/>
                  </a:lnTo>
                  <a:lnTo>
                    <a:pt x="270954" y="101790"/>
                  </a:lnTo>
                  <a:lnTo>
                    <a:pt x="312562" y="99679"/>
                  </a:lnTo>
                  <a:lnTo>
                    <a:pt x="333883" y="96900"/>
                  </a:lnTo>
                  <a:lnTo>
                    <a:pt x="333382" y="91312"/>
                  </a:lnTo>
                  <a:lnTo>
                    <a:pt x="297434" y="91312"/>
                  </a:lnTo>
                  <a:lnTo>
                    <a:pt x="297434" y="78104"/>
                  </a:lnTo>
                  <a:lnTo>
                    <a:pt x="304927" y="77088"/>
                  </a:lnTo>
                  <a:lnTo>
                    <a:pt x="310896" y="74675"/>
                  </a:lnTo>
                  <a:lnTo>
                    <a:pt x="316428" y="69468"/>
                  </a:lnTo>
                  <a:lnTo>
                    <a:pt x="291719" y="69468"/>
                  </a:lnTo>
                  <a:lnTo>
                    <a:pt x="285877" y="69341"/>
                  </a:lnTo>
                  <a:lnTo>
                    <a:pt x="281178" y="68071"/>
                  </a:lnTo>
                  <a:lnTo>
                    <a:pt x="277749" y="65531"/>
                  </a:lnTo>
                  <a:lnTo>
                    <a:pt x="274193" y="62991"/>
                  </a:lnTo>
                  <a:lnTo>
                    <a:pt x="272415" y="59562"/>
                  </a:lnTo>
                  <a:lnTo>
                    <a:pt x="272415" y="50672"/>
                  </a:lnTo>
                  <a:lnTo>
                    <a:pt x="274193" y="47116"/>
                  </a:lnTo>
                  <a:lnTo>
                    <a:pt x="277749" y="44576"/>
                  </a:lnTo>
                  <a:lnTo>
                    <a:pt x="281178" y="42036"/>
                  </a:lnTo>
                  <a:lnTo>
                    <a:pt x="285877" y="40766"/>
                  </a:lnTo>
                  <a:lnTo>
                    <a:pt x="291719" y="40639"/>
                  </a:lnTo>
                  <a:lnTo>
                    <a:pt x="316738" y="40639"/>
                  </a:lnTo>
                  <a:lnTo>
                    <a:pt x="308102" y="34035"/>
                  </a:lnTo>
                  <a:lnTo>
                    <a:pt x="300863" y="32003"/>
                  </a:lnTo>
                  <a:lnTo>
                    <a:pt x="291719" y="31876"/>
                  </a:lnTo>
                  <a:close/>
                </a:path>
                <a:path w="602615" h="126364">
                  <a:moveTo>
                    <a:pt x="333121" y="88391"/>
                  </a:moveTo>
                  <a:lnTo>
                    <a:pt x="327279" y="89153"/>
                  </a:lnTo>
                  <a:lnTo>
                    <a:pt x="321437" y="89788"/>
                  </a:lnTo>
                  <a:lnTo>
                    <a:pt x="315468" y="90169"/>
                  </a:lnTo>
                  <a:lnTo>
                    <a:pt x="309372" y="90677"/>
                  </a:lnTo>
                  <a:lnTo>
                    <a:pt x="303403" y="91058"/>
                  </a:lnTo>
                  <a:lnTo>
                    <a:pt x="297434" y="91312"/>
                  </a:lnTo>
                  <a:lnTo>
                    <a:pt x="333382" y="91312"/>
                  </a:lnTo>
                  <a:lnTo>
                    <a:pt x="333121" y="88391"/>
                  </a:lnTo>
                  <a:close/>
                </a:path>
                <a:path w="602615" h="126364">
                  <a:moveTo>
                    <a:pt x="316738" y="40639"/>
                  </a:moveTo>
                  <a:lnTo>
                    <a:pt x="291719" y="40639"/>
                  </a:lnTo>
                  <a:lnTo>
                    <a:pt x="297434" y="40766"/>
                  </a:lnTo>
                  <a:lnTo>
                    <a:pt x="302133" y="42036"/>
                  </a:lnTo>
                  <a:lnTo>
                    <a:pt x="308991" y="47116"/>
                  </a:lnTo>
                  <a:lnTo>
                    <a:pt x="310769" y="50672"/>
                  </a:lnTo>
                  <a:lnTo>
                    <a:pt x="310769" y="59562"/>
                  </a:lnTo>
                  <a:lnTo>
                    <a:pt x="308991" y="62991"/>
                  </a:lnTo>
                  <a:lnTo>
                    <a:pt x="302133" y="68071"/>
                  </a:lnTo>
                  <a:lnTo>
                    <a:pt x="297434" y="69341"/>
                  </a:lnTo>
                  <a:lnTo>
                    <a:pt x="291719" y="69468"/>
                  </a:lnTo>
                  <a:lnTo>
                    <a:pt x="316428" y="69468"/>
                  </a:lnTo>
                  <a:lnTo>
                    <a:pt x="319532" y="66547"/>
                  </a:lnTo>
                  <a:lnTo>
                    <a:pt x="321818" y="61467"/>
                  </a:lnTo>
                  <a:lnTo>
                    <a:pt x="321691" y="48005"/>
                  </a:lnTo>
                  <a:lnTo>
                    <a:pt x="318897" y="42290"/>
                  </a:lnTo>
                  <a:lnTo>
                    <a:pt x="316738" y="40639"/>
                  </a:lnTo>
                  <a:close/>
                </a:path>
                <a:path w="602615" h="126364">
                  <a:moveTo>
                    <a:pt x="540766" y="9270"/>
                  </a:moveTo>
                  <a:lnTo>
                    <a:pt x="507365" y="29844"/>
                  </a:lnTo>
                  <a:lnTo>
                    <a:pt x="507111" y="38861"/>
                  </a:lnTo>
                  <a:lnTo>
                    <a:pt x="507365" y="47751"/>
                  </a:lnTo>
                  <a:lnTo>
                    <a:pt x="540766" y="68452"/>
                  </a:lnTo>
                  <a:lnTo>
                    <a:pt x="547913" y="67859"/>
                  </a:lnTo>
                  <a:lnTo>
                    <a:pt x="554323" y="66278"/>
                  </a:lnTo>
                  <a:lnTo>
                    <a:pt x="560018" y="63720"/>
                  </a:lnTo>
                  <a:lnTo>
                    <a:pt x="565023" y="60197"/>
                  </a:lnTo>
                  <a:lnTo>
                    <a:pt x="566764" y="58673"/>
                  </a:lnTo>
                  <a:lnTo>
                    <a:pt x="540766" y="58673"/>
                  </a:lnTo>
                  <a:lnTo>
                    <a:pt x="534162" y="58546"/>
                  </a:lnTo>
                  <a:lnTo>
                    <a:pt x="528828" y="56641"/>
                  </a:lnTo>
                  <a:lnTo>
                    <a:pt x="524637" y="53085"/>
                  </a:lnTo>
                  <a:lnTo>
                    <a:pt x="520573" y="49529"/>
                  </a:lnTo>
                  <a:lnTo>
                    <a:pt x="518541" y="44830"/>
                  </a:lnTo>
                  <a:lnTo>
                    <a:pt x="518541" y="32892"/>
                  </a:lnTo>
                  <a:lnTo>
                    <a:pt x="540766" y="19049"/>
                  </a:lnTo>
                  <a:lnTo>
                    <a:pt x="566909" y="19049"/>
                  </a:lnTo>
                  <a:lnTo>
                    <a:pt x="565023" y="17398"/>
                  </a:lnTo>
                  <a:lnTo>
                    <a:pt x="560018" y="13950"/>
                  </a:lnTo>
                  <a:lnTo>
                    <a:pt x="554323" y="11429"/>
                  </a:lnTo>
                  <a:lnTo>
                    <a:pt x="547913" y="9862"/>
                  </a:lnTo>
                  <a:lnTo>
                    <a:pt x="540766" y="9270"/>
                  </a:lnTo>
                  <a:close/>
                </a:path>
                <a:path w="602615" h="126364">
                  <a:moveTo>
                    <a:pt x="566909" y="19049"/>
                  </a:moveTo>
                  <a:lnTo>
                    <a:pt x="540766" y="19049"/>
                  </a:lnTo>
                  <a:lnTo>
                    <a:pt x="547497" y="19176"/>
                  </a:lnTo>
                  <a:lnTo>
                    <a:pt x="552831" y="20954"/>
                  </a:lnTo>
                  <a:lnTo>
                    <a:pt x="560959" y="28066"/>
                  </a:lnTo>
                  <a:lnTo>
                    <a:pt x="563118" y="32892"/>
                  </a:lnTo>
                  <a:lnTo>
                    <a:pt x="563118" y="44830"/>
                  </a:lnTo>
                  <a:lnTo>
                    <a:pt x="560959" y="49529"/>
                  </a:lnTo>
                  <a:lnTo>
                    <a:pt x="552831" y="56641"/>
                  </a:lnTo>
                  <a:lnTo>
                    <a:pt x="547497" y="58546"/>
                  </a:lnTo>
                  <a:lnTo>
                    <a:pt x="540766" y="58673"/>
                  </a:lnTo>
                  <a:lnTo>
                    <a:pt x="566764" y="58673"/>
                  </a:lnTo>
                  <a:lnTo>
                    <a:pt x="571119" y="54863"/>
                  </a:lnTo>
                  <a:lnTo>
                    <a:pt x="574294" y="47751"/>
                  </a:lnTo>
                  <a:lnTo>
                    <a:pt x="574294" y="29844"/>
                  </a:lnTo>
                  <a:lnTo>
                    <a:pt x="571119" y="22732"/>
                  </a:lnTo>
                  <a:lnTo>
                    <a:pt x="566909" y="19049"/>
                  </a:lnTo>
                  <a:close/>
                </a:path>
                <a:path w="602615" h="126364">
                  <a:moveTo>
                    <a:pt x="181864" y="2539"/>
                  </a:moveTo>
                  <a:lnTo>
                    <a:pt x="141859" y="12826"/>
                  </a:lnTo>
                  <a:lnTo>
                    <a:pt x="137795" y="18668"/>
                  </a:lnTo>
                  <a:lnTo>
                    <a:pt x="137795" y="33527"/>
                  </a:lnTo>
                  <a:lnTo>
                    <a:pt x="181864" y="49529"/>
                  </a:lnTo>
                  <a:lnTo>
                    <a:pt x="191674" y="49131"/>
                  </a:lnTo>
                  <a:lnTo>
                    <a:pt x="200342" y="47958"/>
                  </a:lnTo>
                  <a:lnTo>
                    <a:pt x="207867" y="46047"/>
                  </a:lnTo>
                  <a:lnTo>
                    <a:pt x="214249" y="43433"/>
                  </a:lnTo>
                  <a:lnTo>
                    <a:pt x="219575" y="40639"/>
                  </a:lnTo>
                  <a:lnTo>
                    <a:pt x="171831" y="40639"/>
                  </a:lnTo>
                  <a:lnTo>
                    <a:pt x="163957" y="39369"/>
                  </a:lnTo>
                  <a:lnTo>
                    <a:pt x="152527" y="34289"/>
                  </a:lnTo>
                  <a:lnTo>
                    <a:pt x="149606" y="30733"/>
                  </a:lnTo>
                  <a:lnTo>
                    <a:pt x="149606" y="21462"/>
                  </a:lnTo>
                  <a:lnTo>
                    <a:pt x="152527" y="17906"/>
                  </a:lnTo>
                  <a:lnTo>
                    <a:pt x="163957" y="12826"/>
                  </a:lnTo>
                  <a:lnTo>
                    <a:pt x="171831" y="11556"/>
                  </a:lnTo>
                  <a:lnTo>
                    <a:pt x="219575" y="11556"/>
                  </a:lnTo>
                  <a:lnTo>
                    <a:pt x="214249" y="8762"/>
                  </a:lnTo>
                  <a:lnTo>
                    <a:pt x="207867" y="6094"/>
                  </a:lnTo>
                  <a:lnTo>
                    <a:pt x="200342" y="4175"/>
                  </a:lnTo>
                  <a:lnTo>
                    <a:pt x="191674" y="2994"/>
                  </a:lnTo>
                  <a:lnTo>
                    <a:pt x="181864" y="2539"/>
                  </a:lnTo>
                  <a:close/>
                </a:path>
                <a:path w="602615" h="126364">
                  <a:moveTo>
                    <a:pt x="219575" y="11556"/>
                  </a:moveTo>
                  <a:lnTo>
                    <a:pt x="191897" y="11556"/>
                  </a:lnTo>
                  <a:lnTo>
                    <a:pt x="199771" y="12826"/>
                  </a:lnTo>
                  <a:lnTo>
                    <a:pt x="211201" y="17906"/>
                  </a:lnTo>
                  <a:lnTo>
                    <a:pt x="214122" y="21462"/>
                  </a:lnTo>
                  <a:lnTo>
                    <a:pt x="214122" y="30733"/>
                  </a:lnTo>
                  <a:lnTo>
                    <a:pt x="211201" y="34289"/>
                  </a:lnTo>
                  <a:lnTo>
                    <a:pt x="199771" y="39369"/>
                  </a:lnTo>
                  <a:lnTo>
                    <a:pt x="191897" y="40639"/>
                  </a:lnTo>
                  <a:lnTo>
                    <a:pt x="219575" y="40639"/>
                  </a:lnTo>
                  <a:lnTo>
                    <a:pt x="221996" y="39369"/>
                  </a:lnTo>
                  <a:lnTo>
                    <a:pt x="225933" y="33527"/>
                  </a:lnTo>
                  <a:lnTo>
                    <a:pt x="225933" y="18668"/>
                  </a:lnTo>
                  <a:lnTo>
                    <a:pt x="221996" y="12826"/>
                  </a:lnTo>
                  <a:lnTo>
                    <a:pt x="219575" y="11556"/>
                  </a:lnTo>
                  <a:close/>
                </a:path>
                <a:path w="602615" h="126364">
                  <a:moveTo>
                    <a:pt x="417195" y="10921"/>
                  </a:moveTo>
                  <a:lnTo>
                    <a:pt x="405892" y="10921"/>
                  </a:lnTo>
                  <a:lnTo>
                    <a:pt x="405765" y="41274"/>
                  </a:lnTo>
                  <a:lnTo>
                    <a:pt x="404368" y="48767"/>
                  </a:lnTo>
                  <a:lnTo>
                    <a:pt x="401447" y="56260"/>
                  </a:lnTo>
                  <a:lnTo>
                    <a:pt x="398653" y="63626"/>
                  </a:lnTo>
                  <a:lnTo>
                    <a:pt x="394843" y="70230"/>
                  </a:lnTo>
                  <a:lnTo>
                    <a:pt x="385064" y="82041"/>
                  </a:lnTo>
                  <a:lnTo>
                    <a:pt x="379603" y="86613"/>
                  </a:lnTo>
                  <a:lnTo>
                    <a:pt x="373507" y="89788"/>
                  </a:lnTo>
                  <a:lnTo>
                    <a:pt x="380365" y="99059"/>
                  </a:lnTo>
                  <a:lnTo>
                    <a:pt x="406447" y="70564"/>
                  </a:lnTo>
                  <a:lnTo>
                    <a:pt x="411607" y="57403"/>
                  </a:lnTo>
                  <a:lnTo>
                    <a:pt x="422438" y="57403"/>
                  </a:lnTo>
                  <a:lnTo>
                    <a:pt x="421640" y="55371"/>
                  </a:lnTo>
                  <a:lnTo>
                    <a:pt x="418719" y="48259"/>
                  </a:lnTo>
                  <a:lnTo>
                    <a:pt x="417322" y="41020"/>
                  </a:lnTo>
                  <a:lnTo>
                    <a:pt x="417195" y="10921"/>
                  </a:lnTo>
                  <a:close/>
                </a:path>
                <a:path w="602615" h="126364">
                  <a:moveTo>
                    <a:pt x="422438" y="57403"/>
                  </a:moveTo>
                  <a:lnTo>
                    <a:pt x="411607" y="57403"/>
                  </a:lnTo>
                  <a:lnTo>
                    <a:pt x="414033" y="63734"/>
                  </a:lnTo>
                  <a:lnTo>
                    <a:pt x="442087" y="96519"/>
                  </a:lnTo>
                  <a:lnTo>
                    <a:pt x="449199" y="87375"/>
                  </a:lnTo>
                  <a:lnTo>
                    <a:pt x="443230" y="84327"/>
                  </a:lnTo>
                  <a:lnTo>
                    <a:pt x="437896" y="80009"/>
                  </a:lnTo>
                  <a:lnTo>
                    <a:pt x="428244" y="68833"/>
                  </a:lnTo>
                  <a:lnTo>
                    <a:pt x="424434" y="62483"/>
                  </a:lnTo>
                  <a:lnTo>
                    <a:pt x="422438" y="57403"/>
                  </a:lnTo>
                  <a:close/>
                </a:path>
                <a:path w="602615" h="126364">
                  <a:moveTo>
                    <a:pt x="114300" y="53085"/>
                  </a:moveTo>
                  <a:lnTo>
                    <a:pt x="0" y="53085"/>
                  </a:lnTo>
                  <a:lnTo>
                    <a:pt x="0" y="62229"/>
                  </a:lnTo>
                  <a:lnTo>
                    <a:pt x="114300" y="62229"/>
                  </a:lnTo>
                  <a:lnTo>
                    <a:pt x="114300" y="53085"/>
                  </a:lnTo>
                  <a:close/>
                </a:path>
                <a:path w="602615" h="126364">
                  <a:moveTo>
                    <a:pt x="99568" y="6730"/>
                  </a:moveTo>
                  <a:lnTo>
                    <a:pt x="14605" y="6730"/>
                  </a:lnTo>
                  <a:lnTo>
                    <a:pt x="14605" y="16001"/>
                  </a:lnTo>
                  <a:lnTo>
                    <a:pt x="88138" y="16001"/>
                  </a:lnTo>
                  <a:lnTo>
                    <a:pt x="88138" y="26288"/>
                  </a:lnTo>
                  <a:lnTo>
                    <a:pt x="87376" y="38353"/>
                  </a:lnTo>
                  <a:lnTo>
                    <a:pt x="86233" y="45211"/>
                  </a:lnTo>
                  <a:lnTo>
                    <a:pt x="84582" y="53085"/>
                  </a:lnTo>
                  <a:lnTo>
                    <a:pt x="96139" y="53085"/>
                  </a:lnTo>
                  <a:lnTo>
                    <a:pt x="97790" y="45211"/>
                  </a:lnTo>
                  <a:lnTo>
                    <a:pt x="98806" y="38353"/>
                  </a:lnTo>
                  <a:lnTo>
                    <a:pt x="99060" y="32257"/>
                  </a:lnTo>
                  <a:lnTo>
                    <a:pt x="99441" y="26288"/>
                  </a:lnTo>
                  <a:lnTo>
                    <a:pt x="99568" y="6730"/>
                  </a:lnTo>
                  <a:close/>
                </a:path>
                <a:path w="602615" h="126364">
                  <a:moveTo>
                    <a:pt x="471805" y="126"/>
                  </a:moveTo>
                  <a:lnTo>
                    <a:pt x="460248" y="126"/>
                  </a:lnTo>
                  <a:lnTo>
                    <a:pt x="460248" y="125856"/>
                  </a:lnTo>
                  <a:lnTo>
                    <a:pt x="471805" y="125856"/>
                  </a:lnTo>
                  <a:lnTo>
                    <a:pt x="471805" y="60578"/>
                  </a:lnTo>
                  <a:lnTo>
                    <a:pt x="492506" y="60578"/>
                  </a:lnTo>
                  <a:lnTo>
                    <a:pt x="492506" y="51053"/>
                  </a:lnTo>
                  <a:lnTo>
                    <a:pt x="471805" y="51053"/>
                  </a:lnTo>
                  <a:lnTo>
                    <a:pt x="471805" y="126"/>
                  </a:lnTo>
                  <a:close/>
                </a:path>
                <a:path w="602615" h="126364">
                  <a:moveTo>
                    <a:pt x="352552" y="126"/>
                  </a:moveTo>
                  <a:lnTo>
                    <a:pt x="340995" y="126"/>
                  </a:lnTo>
                  <a:lnTo>
                    <a:pt x="340995" y="125856"/>
                  </a:lnTo>
                  <a:lnTo>
                    <a:pt x="352552" y="125856"/>
                  </a:lnTo>
                  <a:lnTo>
                    <a:pt x="352552" y="126"/>
                  </a:lnTo>
                  <a:close/>
                </a:path>
                <a:path w="602615" h="126364">
                  <a:moveTo>
                    <a:pt x="329819" y="15493"/>
                  </a:moveTo>
                  <a:lnTo>
                    <a:pt x="253365" y="15493"/>
                  </a:lnTo>
                  <a:lnTo>
                    <a:pt x="253365" y="24764"/>
                  </a:lnTo>
                  <a:lnTo>
                    <a:pt x="329819" y="24764"/>
                  </a:lnTo>
                  <a:lnTo>
                    <a:pt x="329819" y="15493"/>
                  </a:lnTo>
                  <a:close/>
                </a:path>
                <a:path w="602615" h="126364">
                  <a:moveTo>
                    <a:pt x="297434" y="126"/>
                  </a:moveTo>
                  <a:lnTo>
                    <a:pt x="286004" y="126"/>
                  </a:lnTo>
                  <a:lnTo>
                    <a:pt x="286004" y="15493"/>
                  </a:lnTo>
                  <a:lnTo>
                    <a:pt x="297434" y="15493"/>
                  </a:lnTo>
                  <a:lnTo>
                    <a:pt x="297434" y="126"/>
                  </a:lnTo>
                  <a:close/>
                </a:path>
                <a:path w="602615" h="126364">
                  <a:moveTo>
                    <a:pt x="602488" y="0"/>
                  </a:moveTo>
                  <a:lnTo>
                    <a:pt x="590931" y="0"/>
                  </a:lnTo>
                  <a:lnTo>
                    <a:pt x="590931" y="126110"/>
                  </a:lnTo>
                  <a:lnTo>
                    <a:pt x="602488" y="126110"/>
                  </a:lnTo>
                  <a:lnTo>
                    <a:pt x="6024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1" name="object 182">
            <a:extLst>
              <a:ext uri="{FF2B5EF4-FFF2-40B4-BE49-F238E27FC236}">
                <a16:creationId xmlns="" xmlns:a16="http://schemas.microsoft.com/office/drawing/2014/main" id="{FA8A5026-F770-4471-A987-678E6610FDB0}"/>
              </a:ext>
            </a:extLst>
          </p:cNvPr>
          <p:cNvSpPr/>
          <p:nvPr/>
        </p:nvSpPr>
        <p:spPr>
          <a:xfrm>
            <a:off x="7416955" y="5291327"/>
            <a:ext cx="560363" cy="124248"/>
          </a:xfrm>
          <a:custGeom>
            <a:avLst/>
            <a:gdLst/>
            <a:ahLst/>
            <a:cxnLst/>
            <a:rect l="l" t="t" r="r" b="b"/>
            <a:pathLst>
              <a:path w="607059" h="126364">
                <a:moveTo>
                  <a:pt x="489077" y="100075"/>
                </a:moveTo>
                <a:lnTo>
                  <a:pt x="374904" y="100075"/>
                </a:lnTo>
                <a:lnTo>
                  <a:pt x="374904" y="109727"/>
                </a:lnTo>
                <a:lnTo>
                  <a:pt x="489077" y="109727"/>
                </a:lnTo>
                <a:lnTo>
                  <a:pt x="489077" y="100075"/>
                </a:lnTo>
                <a:close/>
              </a:path>
              <a:path w="607059" h="126364">
                <a:moveTo>
                  <a:pt x="437769" y="69722"/>
                </a:moveTo>
                <a:lnTo>
                  <a:pt x="426212" y="69722"/>
                </a:lnTo>
                <a:lnTo>
                  <a:pt x="426212" y="100075"/>
                </a:lnTo>
                <a:lnTo>
                  <a:pt x="437769" y="100075"/>
                </a:lnTo>
                <a:lnTo>
                  <a:pt x="437769" y="69722"/>
                </a:lnTo>
                <a:close/>
              </a:path>
              <a:path w="607059" h="126364">
                <a:moveTo>
                  <a:pt x="437896" y="20954"/>
                </a:moveTo>
                <a:lnTo>
                  <a:pt x="425958" y="20954"/>
                </a:lnTo>
                <a:lnTo>
                  <a:pt x="425831" y="30352"/>
                </a:lnTo>
                <a:lnTo>
                  <a:pt x="423418" y="36575"/>
                </a:lnTo>
                <a:lnTo>
                  <a:pt x="418973" y="42417"/>
                </a:lnTo>
                <a:lnTo>
                  <a:pt x="414400" y="48132"/>
                </a:lnTo>
                <a:lnTo>
                  <a:pt x="408813" y="52958"/>
                </a:lnTo>
                <a:lnTo>
                  <a:pt x="401828" y="56895"/>
                </a:lnTo>
                <a:lnTo>
                  <a:pt x="394970" y="60959"/>
                </a:lnTo>
                <a:lnTo>
                  <a:pt x="387731" y="63499"/>
                </a:lnTo>
                <a:lnTo>
                  <a:pt x="380365" y="64769"/>
                </a:lnTo>
                <a:lnTo>
                  <a:pt x="385318" y="74167"/>
                </a:lnTo>
                <a:lnTo>
                  <a:pt x="391668" y="72770"/>
                </a:lnTo>
                <a:lnTo>
                  <a:pt x="397891" y="70611"/>
                </a:lnTo>
                <a:lnTo>
                  <a:pt x="403987" y="67436"/>
                </a:lnTo>
                <a:lnTo>
                  <a:pt x="410083" y="64388"/>
                </a:lnTo>
                <a:lnTo>
                  <a:pt x="415671" y="60451"/>
                </a:lnTo>
                <a:lnTo>
                  <a:pt x="420497" y="55879"/>
                </a:lnTo>
                <a:lnTo>
                  <a:pt x="425450" y="51307"/>
                </a:lnTo>
                <a:lnTo>
                  <a:pt x="429260" y="46100"/>
                </a:lnTo>
                <a:lnTo>
                  <a:pt x="431927" y="40258"/>
                </a:lnTo>
                <a:lnTo>
                  <a:pt x="443255" y="40258"/>
                </a:lnTo>
                <a:lnTo>
                  <a:pt x="440309" y="36575"/>
                </a:lnTo>
                <a:lnTo>
                  <a:pt x="438023" y="30352"/>
                </a:lnTo>
                <a:lnTo>
                  <a:pt x="437896" y="20954"/>
                </a:lnTo>
                <a:close/>
              </a:path>
              <a:path w="607059" h="126364">
                <a:moveTo>
                  <a:pt x="443255" y="40258"/>
                </a:moveTo>
                <a:lnTo>
                  <a:pt x="431927" y="40258"/>
                </a:lnTo>
                <a:lnTo>
                  <a:pt x="434721" y="46100"/>
                </a:lnTo>
                <a:lnTo>
                  <a:pt x="438531" y="51180"/>
                </a:lnTo>
                <a:lnTo>
                  <a:pt x="448437" y="60324"/>
                </a:lnTo>
                <a:lnTo>
                  <a:pt x="453898" y="64134"/>
                </a:lnTo>
                <a:lnTo>
                  <a:pt x="460121" y="67182"/>
                </a:lnTo>
                <a:lnTo>
                  <a:pt x="466217" y="70230"/>
                </a:lnTo>
                <a:lnTo>
                  <a:pt x="472567" y="72389"/>
                </a:lnTo>
                <a:lnTo>
                  <a:pt x="479044" y="73659"/>
                </a:lnTo>
                <a:lnTo>
                  <a:pt x="483743" y="64388"/>
                </a:lnTo>
                <a:lnTo>
                  <a:pt x="476250" y="63118"/>
                </a:lnTo>
                <a:lnTo>
                  <a:pt x="469011" y="60578"/>
                </a:lnTo>
                <a:lnTo>
                  <a:pt x="462153" y="56641"/>
                </a:lnTo>
                <a:lnTo>
                  <a:pt x="455168" y="52831"/>
                </a:lnTo>
                <a:lnTo>
                  <a:pt x="449453" y="48005"/>
                </a:lnTo>
                <a:lnTo>
                  <a:pt x="443255" y="40258"/>
                </a:lnTo>
                <a:close/>
              </a:path>
              <a:path w="607059" h="126364">
                <a:moveTo>
                  <a:pt x="479552" y="11556"/>
                </a:moveTo>
                <a:lnTo>
                  <a:pt x="384302" y="11556"/>
                </a:lnTo>
                <a:lnTo>
                  <a:pt x="384302" y="20954"/>
                </a:lnTo>
                <a:lnTo>
                  <a:pt x="479552" y="20954"/>
                </a:lnTo>
                <a:lnTo>
                  <a:pt x="479552" y="11556"/>
                </a:lnTo>
                <a:close/>
              </a:path>
              <a:path w="607059" h="126364">
                <a:moveTo>
                  <a:pt x="140335" y="11937"/>
                </a:moveTo>
                <a:lnTo>
                  <a:pt x="129413" y="11937"/>
                </a:lnTo>
                <a:lnTo>
                  <a:pt x="129413" y="94233"/>
                </a:lnTo>
                <a:lnTo>
                  <a:pt x="177546" y="94233"/>
                </a:lnTo>
                <a:lnTo>
                  <a:pt x="177546" y="84962"/>
                </a:lnTo>
                <a:lnTo>
                  <a:pt x="140335" y="84962"/>
                </a:lnTo>
                <a:lnTo>
                  <a:pt x="140335" y="51815"/>
                </a:lnTo>
                <a:lnTo>
                  <a:pt x="177546" y="51815"/>
                </a:lnTo>
                <a:lnTo>
                  <a:pt x="177546" y="42671"/>
                </a:lnTo>
                <a:lnTo>
                  <a:pt x="140335" y="42671"/>
                </a:lnTo>
                <a:lnTo>
                  <a:pt x="140335" y="11937"/>
                </a:lnTo>
                <a:close/>
              </a:path>
              <a:path w="607059" h="126364">
                <a:moveTo>
                  <a:pt x="177546" y="51815"/>
                </a:moveTo>
                <a:lnTo>
                  <a:pt x="166750" y="51815"/>
                </a:lnTo>
                <a:lnTo>
                  <a:pt x="166750" y="84962"/>
                </a:lnTo>
                <a:lnTo>
                  <a:pt x="177546" y="84962"/>
                </a:lnTo>
                <a:lnTo>
                  <a:pt x="177546" y="51815"/>
                </a:lnTo>
                <a:close/>
              </a:path>
              <a:path w="607059" h="126364">
                <a:moveTo>
                  <a:pt x="177546" y="11937"/>
                </a:moveTo>
                <a:lnTo>
                  <a:pt x="166750" y="11937"/>
                </a:lnTo>
                <a:lnTo>
                  <a:pt x="166750" y="42671"/>
                </a:lnTo>
                <a:lnTo>
                  <a:pt x="177546" y="42671"/>
                </a:lnTo>
                <a:lnTo>
                  <a:pt x="177546" y="11937"/>
                </a:lnTo>
                <a:close/>
              </a:path>
              <a:path w="607059" h="126364">
                <a:moveTo>
                  <a:pt x="581787" y="58292"/>
                </a:moveTo>
                <a:lnTo>
                  <a:pt x="570865" y="58292"/>
                </a:lnTo>
                <a:lnTo>
                  <a:pt x="570865" y="119633"/>
                </a:lnTo>
                <a:lnTo>
                  <a:pt x="581787" y="119633"/>
                </a:lnTo>
                <a:lnTo>
                  <a:pt x="581787" y="58292"/>
                </a:lnTo>
                <a:close/>
              </a:path>
              <a:path w="607059" h="126364">
                <a:moveTo>
                  <a:pt x="528320" y="10540"/>
                </a:moveTo>
                <a:lnTo>
                  <a:pt x="501921" y="44533"/>
                </a:lnTo>
                <a:lnTo>
                  <a:pt x="501396" y="54101"/>
                </a:lnTo>
                <a:lnTo>
                  <a:pt x="501921" y="63892"/>
                </a:lnTo>
                <a:lnTo>
                  <a:pt x="520065" y="98043"/>
                </a:lnTo>
                <a:lnTo>
                  <a:pt x="528320" y="98170"/>
                </a:lnTo>
                <a:lnTo>
                  <a:pt x="536067" y="98043"/>
                </a:lnTo>
                <a:lnTo>
                  <a:pt x="542417" y="94487"/>
                </a:lnTo>
                <a:lnTo>
                  <a:pt x="547116" y="87502"/>
                </a:lnTo>
                <a:lnTo>
                  <a:pt x="528320" y="87502"/>
                </a:lnTo>
                <a:lnTo>
                  <a:pt x="523240" y="87375"/>
                </a:lnTo>
                <a:lnTo>
                  <a:pt x="519175" y="84454"/>
                </a:lnTo>
                <a:lnTo>
                  <a:pt x="516382" y="78612"/>
                </a:lnTo>
                <a:lnTo>
                  <a:pt x="513461" y="72643"/>
                </a:lnTo>
                <a:lnTo>
                  <a:pt x="511937" y="64515"/>
                </a:lnTo>
                <a:lnTo>
                  <a:pt x="511937" y="43941"/>
                </a:lnTo>
                <a:lnTo>
                  <a:pt x="513461" y="35940"/>
                </a:lnTo>
                <a:lnTo>
                  <a:pt x="516382" y="30098"/>
                </a:lnTo>
                <a:lnTo>
                  <a:pt x="519175" y="24256"/>
                </a:lnTo>
                <a:lnTo>
                  <a:pt x="523240" y="21335"/>
                </a:lnTo>
                <a:lnTo>
                  <a:pt x="528320" y="21208"/>
                </a:lnTo>
                <a:lnTo>
                  <a:pt x="547072" y="21208"/>
                </a:lnTo>
                <a:lnTo>
                  <a:pt x="546862" y="20827"/>
                </a:lnTo>
                <a:lnTo>
                  <a:pt x="542163" y="14096"/>
                </a:lnTo>
                <a:lnTo>
                  <a:pt x="535940" y="10667"/>
                </a:lnTo>
                <a:lnTo>
                  <a:pt x="528320" y="10540"/>
                </a:lnTo>
                <a:close/>
              </a:path>
              <a:path w="607059" h="126364">
                <a:moveTo>
                  <a:pt x="547072" y="21208"/>
                </a:moveTo>
                <a:lnTo>
                  <a:pt x="528320" y="21208"/>
                </a:lnTo>
                <a:lnTo>
                  <a:pt x="533273" y="21335"/>
                </a:lnTo>
                <a:lnTo>
                  <a:pt x="537210" y="24256"/>
                </a:lnTo>
                <a:lnTo>
                  <a:pt x="543052" y="35940"/>
                </a:lnTo>
                <a:lnTo>
                  <a:pt x="544576" y="43941"/>
                </a:lnTo>
                <a:lnTo>
                  <a:pt x="544576" y="64515"/>
                </a:lnTo>
                <a:lnTo>
                  <a:pt x="528320" y="87502"/>
                </a:lnTo>
                <a:lnTo>
                  <a:pt x="547116" y="87502"/>
                </a:lnTo>
                <a:lnTo>
                  <a:pt x="550239" y="81760"/>
                </a:lnTo>
                <a:lnTo>
                  <a:pt x="552576" y="74993"/>
                </a:lnTo>
                <a:lnTo>
                  <a:pt x="554152" y="67179"/>
                </a:lnTo>
                <a:lnTo>
                  <a:pt x="554990" y="58292"/>
                </a:lnTo>
                <a:lnTo>
                  <a:pt x="581787" y="58292"/>
                </a:lnTo>
                <a:lnTo>
                  <a:pt x="581787" y="49021"/>
                </a:lnTo>
                <a:lnTo>
                  <a:pt x="554990" y="49021"/>
                </a:lnTo>
                <a:lnTo>
                  <a:pt x="554041" y="40491"/>
                </a:lnTo>
                <a:lnTo>
                  <a:pt x="552354" y="32972"/>
                </a:lnTo>
                <a:lnTo>
                  <a:pt x="549953" y="26429"/>
                </a:lnTo>
                <a:lnTo>
                  <a:pt x="547072" y="21208"/>
                </a:lnTo>
                <a:close/>
              </a:path>
              <a:path w="607059" h="126364">
                <a:moveTo>
                  <a:pt x="581787" y="2793"/>
                </a:moveTo>
                <a:lnTo>
                  <a:pt x="570865" y="2793"/>
                </a:lnTo>
                <a:lnTo>
                  <a:pt x="570865" y="49021"/>
                </a:lnTo>
                <a:lnTo>
                  <a:pt x="581787" y="49021"/>
                </a:lnTo>
                <a:lnTo>
                  <a:pt x="581787" y="2793"/>
                </a:lnTo>
                <a:close/>
              </a:path>
              <a:path w="607059" h="126364">
                <a:moveTo>
                  <a:pt x="44831" y="22478"/>
                </a:moveTo>
                <a:lnTo>
                  <a:pt x="33400" y="22478"/>
                </a:lnTo>
                <a:lnTo>
                  <a:pt x="33274" y="45846"/>
                </a:lnTo>
                <a:lnTo>
                  <a:pt x="31750" y="53085"/>
                </a:lnTo>
                <a:lnTo>
                  <a:pt x="28702" y="60197"/>
                </a:lnTo>
                <a:lnTo>
                  <a:pt x="25781" y="67309"/>
                </a:lnTo>
                <a:lnTo>
                  <a:pt x="21717" y="73786"/>
                </a:lnTo>
                <a:lnTo>
                  <a:pt x="11684" y="85089"/>
                </a:lnTo>
                <a:lnTo>
                  <a:pt x="6096" y="89407"/>
                </a:lnTo>
                <a:lnTo>
                  <a:pt x="0" y="92455"/>
                </a:lnTo>
                <a:lnTo>
                  <a:pt x="6731" y="101726"/>
                </a:lnTo>
                <a:lnTo>
                  <a:pt x="33686" y="73405"/>
                </a:lnTo>
                <a:lnTo>
                  <a:pt x="39116" y="60197"/>
                </a:lnTo>
                <a:lnTo>
                  <a:pt x="49908" y="60197"/>
                </a:lnTo>
                <a:lnTo>
                  <a:pt x="49530" y="59308"/>
                </a:lnTo>
                <a:lnTo>
                  <a:pt x="46482" y="52577"/>
                </a:lnTo>
                <a:lnTo>
                  <a:pt x="44958" y="45592"/>
                </a:lnTo>
                <a:lnTo>
                  <a:pt x="44831" y="22478"/>
                </a:lnTo>
                <a:close/>
              </a:path>
              <a:path w="607059" h="126364">
                <a:moveTo>
                  <a:pt x="49908" y="60197"/>
                </a:moveTo>
                <a:lnTo>
                  <a:pt x="39116" y="60197"/>
                </a:lnTo>
                <a:lnTo>
                  <a:pt x="41661" y="66559"/>
                </a:lnTo>
                <a:lnTo>
                  <a:pt x="72009" y="98551"/>
                </a:lnTo>
                <a:lnTo>
                  <a:pt x="78486" y="89280"/>
                </a:lnTo>
                <a:lnTo>
                  <a:pt x="72263" y="86613"/>
                </a:lnTo>
                <a:lnTo>
                  <a:pt x="66675" y="82676"/>
                </a:lnTo>
                <a:lnTo>
                  <a:pt x="61595" y="77342"/>
                </a:lnTo>
                <a:lnTo>
                  <a:pt x="56515" y="72135"/>
                </a:lnTo>
                <a:lnTo>
                  <a:pt x="52450" y="66166"/>
                </a:lnTo>
                <a:lnTo>
                  <a:pt x="49908" y="60197"/>
                </a:lnTo>
                <a:close/>
              </a:path>
              <a:path w="607059" h="126364">
                <a:moveTo>
                  <a:pt x="74422" y="12953"/>
                </a:moveTo>
                <a:lnTo>
                  <a:pt x="4191" y="12953"/>
                </a:lnTo>
                <a:lnTo>
                  <a:pt x="4191" y="22478"/>
                </a:lnTo>
                <a:lnTo>
                  <a:pt x="74422" y="22478"/>
                </a:lnTo>
                <a:lnTo>
                  <a:pt x="74422" y="12953"/>
                </a:lnTo>
                <a:close/>
              </a:path>
              <a:path w="607059" h="126364">
                <a:moveTo>
                  <a:pt x="312420" y="71627"/>
                </a:moveTo>
                <a:lnTo>
                  <a:pt x="300863" y="71627"/>
                </a:lnTo>
                <a:lnTo>
                  <a:pt x="300863" y="125983"/>
                </a:lnTo>
                <a:lnTo>
                  <a:pt x="312420" y="125983"/>
                </a:lnTo>
                <a:lnTo>
                  <a:pt x="312420" y="71627"/>
                </a:lnTo>
                <a:close/>
              </a:path>
              <a:path w="607059" h="126364">
                <a:moveTo>
                  <a:pt x="363728" y="62229"/>
                </a:moveTo>
                <a:lnTo>
                  <a:pt x="250063" y="62229"/>
                </a:lnTo>
                <a:lnTo>
                  <a:pt x="250063" y="71627"/>
                </a:lnTo>
                <a:lnTo>
                  <a:pt x="363728" y="71627"/>
                </a:lnTo>
                <a:lnTo>
                  <a:pt x="363728" y="62229"/>
                </a:lnTo>
                <a:close/>
              </a:path>
              <a:path w="607059" h="126364">
                <a:moveTo>
                  <a:pt x="348615" y="8127"/>
                </a:moveTo>
                <a:lnTo>
                  <a:pt x="264287" y="8127"/>
                </a:lnTo>
                <a:lnTo>
                  <a:pt x="264287" y="17398"/>
                </a:lnTo>
                <a:lnTo>
                  <a:pt x="337439" y="17398"/>
                </a:lnTo>
                <a:lnTo>
                  <a:pt x="337566" y="24891"/>
                </a:lnTo>
                <a:lnTo>
                  <a:pt x="337312" y="31368"/>
                </a:lnTo>
                <a:lnTo>
                  <a:pt x="336550" y="45338"/>
                </a:lnTo>
                <a:lnTo>
                  <a:pt x="335407" y="53339"/>
                </a:lnTo>
                <a:lnTo>
                  <a:pt x="333502" y="62229"/>
                </a:lnTo>
                <a:lnTo>
                  <a:pt x="345186" y="62229"/>
                </a:lnTo>
                <a:lnTo>
                  <a:pt x="346837" y="53339"/>
                </a:lnTo>
                <a:lnTo>
                  <a:pt x="347853" y="45338"/>
                </a:lnTo>
                <a:lnTo>
                  <a:pt x="348615" y="31368"/>
                </a:lnTo>
                <a:lnTo>
                  <a:pt x="348615" y="8127"/>
                </a:lnTo>
                <a:close/>
              </a:path>
              <a:path w="607059" h="126364">
                <a:moveTo>
                  <a:pt x="102870" y="126"/>
                </a:moveTo>
                <a:lnTo>
                  <a:pt x="91440" y="126"/>
                </a:lnTo>
                <a:lnTo>
                  <a:pt x="91440" y="125856"/>
                </a:lnTo>
                <a:lnTo>
                  <a:pt x="102870" y="125856"/>
                </a:lnTo>
                <a:lnTo>
                  <a:pt x="102870" y="126"/>
                </a:lnTo>
                <a:close/>
              </a:path>
              <a:path w="607059" h="126364">
                <a:moveTo>
                  <a:pt x="606679" y="0"/>
                </a:moveTo>
                <a:lnTo>
                  <a:pt x="595757" y="0"/>
                </a:lnTo>
                <a:lnTo>
                  <a:pt x="595757" y="125856"/>
                </a:lnTo>
                <a:lnTo>
                  <a:pt x="606679" y="125856"/>
                </a:lnTo>
                <a:lnTo>
                  <a:pt x="606679" y="0"/>
                </a:lnTo>
                <a:close/>
              </a:path>
              <a:path w="607059" h="126364">
                <a:moveTo>
                  <a:pt x="231775" y="59181"/>
                </a:moveTo>
                <a:lnTo>
                  <a:pt x="220853" y="59181"/>
                </a:lnTo>
                <a:lnTo>
                  <a:pt x="220853" y="125856"/>
                </a:lnTo>
                <a:lnTo>
                  <a:pt x="231775" y="125856"/>
                </a:lnTo>
                <a:lnTo>
                  <a:pt x="231775" y="59181"/>
                </a:lnTo>
                <a:close/>
              </a:path>
              <a:path w="607059" h="126364">
                <a:moveTo>
                  <a:pt x="203962" y="2793"/>
                </a:moveTo>
                <a:lnTo>
                  <a:pt x="193167" y="2793"/>
                </a:lnTo>
                <a:lnTo>
                  <a:pt x="193167" y="119633"/>
                </a:lnTo>
                <a:lnTo>
                  <a:pt x="203962" y="119633"/>
                </a:lnTo>
                <a:lnTo>
                  <a:pt x="203962" y="59181"/>
                </a:lnTo>
                <a:lnTo>
                  <a:pt x="231775" y="59181"/>
                </a:lnTo>
                <a:lnTo>
                  <a:pt x="231775" y="49783"/>
                </a:lnTo>
                <a:lnTo>
                  <a:pt x="203962" y="49783"/>
                </a:lnTo>
                <a:lnTo>
                  <a:pt x="203962" y="2793"/>
                </a:lnTo>
                <a:close/>
              </a:path>
              <a:path w="607059" h="126364">
                <a:moveTo>
                  <a:pt x="231775" y="0"/>
                </a:moveTo>
                <a:lnTo>
                  <a:pt x="220853" y="0"/>
                </a:lnTo>
                <a:lnTo>
                  <a:pt x="220853" y="49783"/>
                </a:lnTo>
                <a:lnTo>
                  <a:pt x="231775" y="49783"/>
                </a:lnTo>
                <a:lnTo>
                  <a:pt x="2317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82" name="object 183">
            <a:extLst>
              <a:ext uri="{FF2B5EF4-FFF2-40B4-BE49-F238E27FC236}">
                <a16:creationId xmlns="" xmlns:a16="http://schemas.microsoft.com/office/drawing/2014/main" id="{86EA467C-2C01-4C5D-A4E2-2E829C655E08}"/>
              </a:ext>
            </a:extLst>
          </p:cNvPr>
          <p:cNvGrpSpPr/>
          <p:nvPr/>
        </p:nvGrpSpPr>
        <p:grpSpPr>
          <a:xfrm>
            <a:off x="8018233" y="5291327"/>
            <a:ext cx="477715" cy="122376"/>
            <a:chOff x="8686418" y="5446521"/>
            <a:chExt cx="517525" cy="124460"/>
          </a:xfrm>
        </p:grpSpPr>
        <p:sp>
          <p:nvSpPr>
            <p:cNvPr id="183" name="object 184">
              <a:extLst>
                <a:ext uri="{FF2B5EF4-FFF2-40B4-BE49-F238E27FC236}">
                  <a16:creationId xmlns="" xmlns:a16="http://schemas.microsoft.com/office/drawing/2014/main" id="{96AF3C28-21F8-43BB-A7C1-5B7EA8FC6C19}"/>
                </a:ext>
              </a:extLst>
            </p:cNvPr>
            <p:cNvSpPr/>
            <p:nvPr/>
          </p:nvSpPr>
          <p:spPr>
            <a:xfrm>
              <a:off x="8686418" y="5446521"/>
              <a:ext cx="242061" cy="122936"/>
            </a:xfrm>
            <a:prstGeom prst="rect">
              <a:avLst/>
            </a:prstGeom>
            <a:blipFill>
              <a:blip r:embed="rId9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" name="object 185">
              <a:extLst>
                <a:ext uri="{FF2B5EF4-FFF2-40B4-BE49-F238E27FC236}">
                  <a16:creationId xmlns="" xmlns:a16="http://schemas.microsoft.com/office/drawing/2014/main" id="{6227E039-0530-46F6-8951-6BEB9F56D1FC}"/>
                </a:ext>
              </a:extLst>
            </p:cNvPr>
            <p:cNvSpPr/>
            <p:nvPr/>
          </p:nvSpPr>
          <p:spPr>
            <a:xfrm>
              <a:off x="8971025" y="5446648"/>
              <a:ext cx="232664" cy="124206"/>
            </a:xfrm>
            <a:prstGeom prst="rect">
              <a:avLst/>
            </a:prstGeom>
            <a:blipFill>
              <a:blip r:embed="rId9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5" name="object 186">
            <a:extLst>
              <a:ext uri="{FF2B5EF4-FFF2-40B4-BE49-F238E27FC236}">
                <a16:creationId xmlns="" xmlns:a16="http://schemas.microsoft.com/office/drawing/2014/main" id="{1C6E5239-1658-4988-8FA3-FBBB7E118192}"/>
              </a:ext>
            </a:extLst>
          </p:cNvPr>
          <p:cNvSpPr/>
          <p:nvPr/>
        </p:nvSpPr>
        <p:spPr>
          <a:xfrm>
            <a:off x="6332336" y="5551756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17525" y="0"/>
                </a:moveTo>
                <a:lnTo>
                  <a:pt x="10033" y="0"/>
                </a:lnTo>
                <a:lnTo>
                  <a:pt x="6731" y="1333"/>
                </a:lnTo>
                <a:lnTo>
                  <a:pt x="1397" y="6692"/>
                </a:lnTo>
                <a:lnTo>
                  <a:pt x="0" y="9944"/>
                </a:lnTo>
                <a:lnTo>
                  <a:pt x="0" y="17538"/>
                </a:lnTo>
                <a:lnTo>
                  <a:pt x="1397" y="20789"/>
                </a:lnTo>
                <a:lnTo>
                  <a:pt x="6731" y="26187"/>
                </a:lnTo>
                <a:lnTo>
                  <a:pt x="10033" y="27533"/>
                </a:lnTo>
                <a:lnTo>
                  <a:pt x="17525" y="27533"/>
                </a:lnTo>
                <a:lnTo>
                  <a:pt x="20827" y="26187"/>
                </a:lnTo>
                <a:lnTo>
                  <a:pt x="26162" y="20789"/>
                </a:lnTo>
                <a:lnTo>
                  <a:pt x="27559" y="17538"/>
                </a:lnTo>
                <a:lnTo>
                  <a:pt x="27559" y="9944"/>
                </a:lnTo>
                <a:lnTo>
                  <a:pt x="26162" y="6692"/>
                </a:lnTo>
                <a:lnTo>
                  <a:pt x="20827" y="13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86" name="object 187">
            <a:extLst>
              <a:ext uri="{FF2B5EF4-FFF2-40B4-BE49-F238E27FC236}">
                <a16:creationId xmlns="" xmlns:a16="http://schemas.microsoft.com/office/drawing/2014/main" id="{379A9EB7-DFC1-4136-BC9A-0511A643B1CB}"/>
              </a:ext>
            </a:extLst>
          </p:cNvPr>
          <p:cNvGrpSpPr/>
          <p:nvPr/>
        </p:nvGrpSpPr>
        <p:grpSpPr>
          <a:xfrm>
            <a:off x="6418853" y="5493410"/>
            <a:ext cx="1280746" cy="124873"/>
            <a:chOff x="6953757" y="5665444"/>
            <a:chExt cx="1387475" cy="127000"/>
          </a:xfrm>
        </p:grpSpPr>
        <p:sp>
          <p:nvSpPr>
            <p:cNvPr id="187" name="object 188">
              <a:extLst>
                <a:ext uri="{FF2B5EF4-FFF2-40B4-BE49-F238E27FC236}">
                  <a16:creationId xmlns="" xmlns:a16="http://schemas.microsoft.com/office/drawing/2014/main" id="{0C9D6D46-7867-4826-BB89-1A3AE9E749C2}"/>
                </a:ext>
              </a:extLst>
            </p:cNvPr>
            <p:cNvSpPr/>
            <p:nvPr/>
          </p:nvSpPr>
          <p:spPr>
            <a:xfrm>
              <a:off x="6953758" y="5666003"/>
              <a:ext cx="1120775" cy="126364"/>
            </a:xfrm>
            <a:custGeom>
              <a:avLst/>
              <a:gdLst/>
              <a:ahLst/>
              <a:cxnLst/>
              <a:rect l="l" t="t" r="r" b="b"/>
              <a:pathLst>
                <a:path w="1120775" h="126364">
                  <a:moveTo>
                    <a:pt x="87757" y="63652"/>
                  </a:moveTo>
                  <a:lnTo>
                    <a:pt x="75438" y="24803"/>
                  </a:lnTo>
                  <a:lnTo>
                    <a:pt x="74422" y="23850"/>
                  </a:lnTo>
                  <a:lnTo>
                    <a:pt x="74422" y="63652"/>
                  </a:lnTo>
                  <a:lnTo>
                    <a:pt x="73825" y="72885"/>
                  </a:lnTo>
                  <a:lnTo>
                    <a:pt x="53086" y="105714"/>
                  </a:lnTo>
                  <a:lnTo>
                    <a:pt x="43815" y="105867"/>
                  </a:lnTo>
                  <a:lnTo>
                    <a:pt x="34417" y="105714"/>
                  </a:lnTo>
                  <a:lnTo>
                    <a:pt x="13792" y="72885"/>
                  </a:lnTo>
                  <a:lnTo>
                    <a:pt x="13208" y="63652"/>
                  </a:lnTo>
                  <a:lnTo>
                    <a:pt x="13792" y="54432"/>
                  </a:lnTo>
                  <a:lnTo>
                    <a:pt x="34417" y="22136"/>
                  </a:lnTo>
                  <a:lnTo>
                    <a:pt x="43815" y="22009"/>
                  </a:lnTo>
                  <a:lnTo>
                    <a:pt x="53086" y="22136"/>
                  </a:lnTo>
                  <a:lnTo>
                    <a:pt x="73825" y="54432"/>
                  </a:lnTo>
                  <a:lnTo>
                    <a:pt x="74422" y="63652"/>
                  </a:lnTo>
                  <a:lnTo>
                    <a:pt x="74422" y="23850"/>
                  </a:lnTo>
                  <a:lnTo>
                    <a:pt x="72466" y="22009"/>
                  </a:lnTo>
                  <a:lnTo>
                    <a:pt x="68961" y="18707"/>
                  </a:lnTo>
                  <a:lnTo>
                    <a:pt x="61531" y="14325"/>
                  </a:lnTo>
                  <a:lnTo>
                    <a:pt x="53149" y="11645"/>
                  </a:lnTo>
                  <a:lnTo>
                    <a:pt x="43815" y="10668"/>
                  </a:lnTo>
                  <a:lnTo>
                    <a:pt x="34480" y="11645"/>
                  </a:lnTo>
                  <a:lnTo>
                    <a:pt x="3136" y="41478"/>
                  </a:lnTo>
                  <a:lnTo>
                    <a:pt x="0" y="63652"/>
                  </a:lnTo>
                  <a:lnTo>
                    <a:pt x="825" y="75476"/>
                  </a:lnTo>
                  <a:lnTo>
                    <a:pt x="26098" y="113487"/>
                  </a:lnTo>
                  <a:lnTo>
                    <a:pt x="43815" y="117208"/>
                  </a:lnTo>
                  <a:lnTo>
                    <a:pt x="53149" y="116217"/>
                  </a:lnTo>
                  <a:lnTo>
                    <a:pt x="61531" y="113487"/>
                  </a:lnTo>
                  <a:lnTo>
                    <a:pt x="68961" y="109004"/>
                  </a:lnTo>
                  <a:lnTo>
                    <a:pt x="72224" y="105867"/>
                  </a:lnTo>
                  <a:lnTo>
                    <a:pt x="75438" y="102793"/>
                  </a:lnTo>
                  <a:lnTo>
                    <a:pt x="80695" y="95046"/>
                  </a:lnTo>
                  <a:lnTo>
                    <a:pt x="84493" y="85928"/>
                  </a:lnTo>
                  <a:lnTo>
                    <a:pt x="86842" y="75476"/>
                  </a:lnTo>
                  <a:lnTo>
                    <a:pt x="87757" y="63652"/>
                  </a:lnTo>
                  <a:close/>
                </a:path>
                <a:path w="1120775" h="126364">
                  <a:moveTo>
                    <a:pt x="165735" y="104330"/>
                  </a:moveTo>
                  <a:lnTo>
                    <a:pt x="117856" y="104330"/>
                  </a:lnTo>
                  <a:lnTo>
                    <a:pt x="117856" y="66878"/>
                  </a:lnTo>
                  <a:lnTo>
                    <a:pt x="156845" y="66878"/>
                  </a:lnTo>
                  <a:lnTo>
                    <a:pt x="156845" y="55816"/>
                  </a:lnTo>
                  <a:lnTo>
                    <a:pt x="117856" y="55816"/>
                  </a:lnTo>
                  <a:lnTo>
                    <a:pt x="117856" y="23545"/>
                  </a:lnTo>
                  <a:lnTo>
                    <a:pt x="164211" y="23545"/>
                  </a:lnTo>
                  <a:lnTo>
                    <a:pt x="164211" y="12636"/>
                  </a:lnTo>
                  <a:lnTo>
                    <a:pt x="104902" y="12636"/>
                  </a:lnTo>
                  <a:lnTo>
                    <a:pt x="104902" y="115379"/>
                  </a:lnTo>
                  <a:lnTo>
                    <a:pt x="165735" y="115379"/>
                  </a:lnTo>
                  <a:lnTo>
                    <a:pt x="165735" y="104330"/>
                  </a:lnTo>
                  <a:close/>
                </a:path>
                <a:path w="1120775" h="126364">
                  <a:moveTo>
                    <a:pt x="252984" y="102501"/>
                  </a:moveTo>
                  <a:lnTo>
                    <a:pt x="245872" y="94373"/>
                  </a:lnTo>
                  <a:lnTo>
                    <a:pt x="242570" y="97980"/>
                  </a:lnTo>
                  <a:lnTo>
                    <a:pt x="239014" y="100787"/>
                  </a:lnTo>
                  <a:lnTo>
                    <a:pt x="235077" y="102806"/>
                  </a:lnTo>
                  <a:lnTo>
                    <a:pt x="231267" y="104813"/>
                  </a:lnTo>
                  <a:lnTo>
                    <a:pt x="226822" y="105841"/>
                  </a:lnTo>
                  <a:lnTo>
                    <a:pt x="192252" y="81203"/>
                  </a:lnTo>
                  <a:lnTo>
                    <a:pt x="189992" y="63652"/>
                  </a:lnTo>
                  <a:lnTo>
                    <a:pt x="190627" y="54470"/>
                  </a:lnTo>
                  <a:lnTo>
                    <a:pt x="215392" y="22783"/>
                  </a:lnTo>
                  <a:lnTo>
                    <a:pt x="222377" y="22009"/>
                  </a:lnTo>
                  <a:lnTo>
                    <a:pt x="226822" y="22059"/>
                  </a:lnTo>
                  <a:lnTo>
                    <a:pt x="230759" y="22974"/>
                  </a:lnTo>
                  <a:lnTo>
                    <a:pt x="234188" y="24765"/>
                  </a:lnTo>
                  <a:lnTo>
                    <a:pt x="237744" y="26543"/>
                  </a:lnTo>
                  <a:lnTo>
                    <a:pt x="240792" y="28905"/>
                  </a:lnTo>
                  <a:lnTo>
                    <a:pt x="243459" y="31826"/>
                  </a:lnTo>
                  <a:lnTo>
                    <a:pt x="250444" y="23406"/>
                  </a:lnTo>
                  <a:lnTo>
                    <a:pt x="249237" y="22009"/>
                  </a:lnTo>
                  <a:lnTo>
                    <a:pt x="247523" y="20002"/>
                  </a:lnTo>
                  <a:lnTo>
                    <a:pt x="243586" y="17056"/>
                  </a:lnTo>
                  <a:lnTo>
                    <a:pt x="238887" y="14566"/>
                  </a:lnTo>
                  <a:lnTo>
                    <a:pt x="234061" y="12090"/>
                  </a:lnTo>
                  <a:lnTo>
                    <a:pt x="228600" y="10782"/>
                  </a:lnTo>
                  <a:lnTo>
                    <a:pt x="222250" y="10668"/>
                  </a:lnTo>
                  <a:lnTo>
                    <a:pt x="213487" y="10706"/>
                  </a:lnTo>
                  <a:lnTo>
                    <a:pt x="182753" y="35458"/>
                  </a:lnTo>
                  <a:lnTo>
                    <a:pt x="176784" y="64084"/>
                  </a:lnTo>
                  <a:lnTo>
                    <a:pt x="177152" y="72161"/>
                  </a:lnTo>
                  <a:lnTo>
                    <a:pt x="205232" y="115049"/>
                  </a:lnTo>
                  <a:lnTo>
                    <a:pt x="221488" y="117208"/>
                  </a:lnTo>
                  <a:lnTo>
                    <a:pt x="228142" y="117170"/>
                  </a:lnTo>
                  <a:lnTo>
                    <a:pt x="233934" y="115900"/>
                  </a:lnTo>
                  <a:lnTo>
                    <a:pt x="244348" y="110845"/>
                  </a:lnTo>
                  <a:lnTo>
                    <a:pt x="248920" y="107226"/>
                  </a:lnTo>
                  <a:lnTo>
                    <a:pt x="250088" y="105867"/>
                  </a:lnTo>
                  <a:lnTo>
                    <a:pt x="252984" y="102501"/>
                  </a:lnTo>
                  <a:close/>
                </a:path>
                <a:path w="1120775" h="126364">
                  <a:moveTo>
                    <a:pt x="342265" y="63652"/>
                  </a:moveTo>
                  <a:lnTo>
                    <a:pt x="329819" y="25895"/>
                  </a:lnTo>
                  <a:lnTo>
                    <a:pt x="328803" y="25057"/>
                  </a:lnTo>
                  <a:lnTo>
                    <a:pt x="328803" y="63652"/>
                  </a:lnTo>
                  <a:lnTo>
                    <a:pt x="328244" y="72898"/>
                  </a:lnTo>
                  <a:lnTo>
                    <a:pt x="301155" y="104025"/>
                  </a:lnTo>
                  <a:lnTo>
                    <a:pt x="292608" y="104749"/>
                  </a:lnTo>
                  <a:lnTo>
                    <a:pt x="280924" y="104749"/>
                  </a:lnTo>
                  <a:lnTo>
                    <a:pt x="280924" y="23126"/>
                  </a:lnTo>
                  <a:lnTo>
                    <a:pt x="292608" y="23126"/>
                  </a:lnTo>
                  <a:lnTo>
                    <a:pt x="326580" y="46329"/>
                  </a:lnTo>
                  <a:lnTo>
                    <a:pt x="328803" y="63652"/>
                  </a:lnTo>
                  <a:lnTo>
                    <a:pt x="328803" y="25057"/>
                  </a:lnTo>
                  <a:lnTo>
                    <a:pt x="293751" y="12636"/>
                  </a:lnTo>
                  <a:lnTo>
                    <a:pt x="267970" y="12636"/>
                  </a:lnTo>
                  <a:lnTo>
                    <a:pt x="267970" y="115379"/>
                  </a:lnTo>
                  <a:lnTo>
                    <a:pt x="294259" y="115379"/>
                  </a:lnTo>
                  <a:lnTo>
                    <a:pt x="305257" y="114465"/>
                  </a:lnTo>
                  <a:lnTo>
                    <a:pt x="314858" y="111887"/>
                  </a:lnTo>
                  <a:lnTo>
                    <a:pt x="323075" y="107632"/>
                  </a:lnTo>
                  <a:lnTo>
                    <a:pt x="326428" y="104749"/>
                  </a:lnTo>
                  <a:lnTo>
                    <a:pt x="329946" y="101727"/>
                  </a:lnTo>
                  <a:lnTo>
                    <a:pt x="335280" y="94297"/>
                  </a:lnTo>
                  <a:lnTo>
                    <a:pt x="339102" y="85471"/>
                  </a:lnTo>
                  <a:lnTo>
                    <a:pt x="341426" y="75260"/>
                  </a:lnTo>
                  <a:lnTo>
                    <a:pt x="342265" y="63652"/>
                  </a:lnTo>
                  <a:close/>
                </a:path>
                <a:path w="1120775" h="126364">
                  <a:moveTo>
                    <a:pt x="448056" y="13601"/>
                  </a:moveTo>
                  <a:lnTo>
                    <a:pt x="389128" y="13601"/>
                  </a:lnTo>
                  <a:lnTo>
                    <a:pt x="389128" y="22860"/>
                  </a:lnTo>
                  <a:lnTo>
                    <a:pt x="436499" y="22860"/>
                  </a:lnTo>
                  <a:lnTo>
                    <a:pt x="434924" y="33807"/>
                  </a:lnTo>
                  <a:lnTo>
                    <a:pt x="414451" y="71589"/>
                  </a:lnTo>
                  <a:lnTo>
                    <a:pt x="383413" y="92964"/>
                  </a:lnTo>
                  <a:lnTo>
                    <a:pt x="389636" y="102349"/>
                  </a:lnTo>
                  <a:lnTo>
                    <a:pt x="426504" y="74904"/>
                  </a:lnTo>
                  <a:lnTo>
                    <a:pt x="444830" y="39916"/>
                  </a:lnTo>
                  <a:lnTo>
                    <a:pt x="447332" y="27051"/>
                  </a:lnTo>
                  <a:lnTo>
                    <a:pt x="448056" y="13601"/>
                  </a:lnTo>
                  <a:close/>
                </a:path>
                <a:path w="1120775" h="126364">
                  <a:moveTo>
                    <a:pt x="485013" y="0"/>
                  </a:moveTo>
                  <a:lnTo>
                    <a:pt x="473456" y="0"/>
                  </a:lnTo>
                  <a:lnTo>
                    <a:pt x="473456" y="125768"/>
                  </a:lnTo>
                  <a:lnTo>
                    <a:pt x="485013" y="125768"/>
                  </a:lnTo>
                  <a:lnTo>
                    <a:pt x="485013" y="0"/>
                  </a:lnTo>
                  <a:close/>
                </a:path>
                <a:path w="1120775" h="126364">
                  <a:moveTo>
                    <a:pt x="610362" y="73748"/>
                  </a:moveTo>
                  <a:lnTo>
                    <a:pt x="598805" y="73748"/>
                  </a:lnTo>
                  <a:lnTo>
                    <a:pt x="598805" y="89598"/>
                  </a:lnTo>
                  <a:lnTo>
                    <a:pt x="598805" y="98564"/>
                  </a:lnTo>
                  <a:lnTo>
                    <a:pt x="598805" y="114833"/>
                  </a:lnTo>
                  <a:lnTo>
                    <a:pt x="541274" y="114833"/>
                  </a:lnTo>
                  <a:lnTo>
                    <a:pt x="541274" y="98564"/>
                  </a:lnTo>
                  <a:lnTo>
                    <a:pt x="598805" y="98564"/>
                  </a:lnTo>
                  <a:lnTo>
                    <a:pt x="598805" y="89598"/>
                  </a:lnTo>
                  <a:lnTo>
                    <a:pt x="541274" y="89598"/>
                  </a:lnTo>
                  <a:lnTo>
                    <a:pt x="541274" y="73748"/>
                  </a:lnTo>
                  <a:lnTo>
                    <a:pt x="529844" y="73748"/>
                  </a:lnTo>
                  <a:lnTo>
                    <a:pt x="529844" y="124091"/>
                  </a:lnTo>
                  <a:lnTo>
                    <a:pt x="610362" y="124091"/>
                  </a:lnTo>
                  <a:lnTo>
                    <a:pt x="610362" y="114833"/>
                  </a:lnTo>
                  <a:lnTo>
                    <a:pt x="610362" y="98564"/>
                  </a:lnTo>
                  <a:lnTo>
                    <a:pt x="610362" y="89598"/>
                  </a:lnTo>
                  <a:lnTo>
                    <a:pt x="610362" y="73748"/>
                  </a:lnTo>
                  <a:close/>
                </a:path>
                <a:path w="1120775" h="126364">
                  <a:moveTo>
                    <a:pt x="610362" y="139"/>
                  </a:moveTo>
                  <a:lnTo>
                    <a:pt x="598678" y="139"/>
                  </a:lnTo>
                  <a:lnTo>
                    <a:pt x="598678" y="30010"/>
                  </a:lnTo>
                  <a:lnTo>
                    <a:pt x="573024" y="30010"/>
                  </a:lnTo>
                  <a:lnTo>
                    <a:pt x="571754" y="22618"/>
                  </a:lnTo>
                  <a:lnTo>
                    <a:pt x="568198" y="16776"/>
                  </a:lnTo>
                  <a:lnTo>
                    <a:pt x="566394" y="15430"/>
                  </a:lnTo>
                  <a:lnTo>
                    <a:pt x="562483" y="12484"/>
                  </a:lnTo>
                  <a:lnTo>
                    <a:pt x="562356" y="12395"/>
                  </a:lnTo>
                  <a:lnTo>
                    <a:pt x="562356" y="29070"/>
                  </a:lnTo>
                  <a:lnTo>
                    <a:pt x="562356" y="40767"/>
                  </a:lnTo>
                  <a:lnTo>
                    <a:pt x="560451" y="45466"/>
                  </a:lnTo>
                  <a:lnTo>
                    <a:pt x="552577" y="52616"/>
                  </a:lnTo>
                  <a:lnTo>
                    <a:pt x="547370" y="54444"/>
                  </a:lnTo>
                  <a:lnTo>
                    <a:pt x="541020" y="54546"/>
                  </a:lnTo>
                  <a:lnTo>
                    <a:pt x="534670" y="54444"/>
                  </a:lnTo>
                  <a:lnTo>
                    <a:pt x="529590" y="52616"/>
                  </a:lnTo>
                  <a:lnTo>
                    <a:pt x="521716" y="45466"/>
                  </a:lnTo>
                  <a:lnTo>
                    <a:pt x="519684" y="40767"/>
                  </a:lnTo>
                  <a:lnTo>
                    <a:pt x="519684" y="29070"/>
                  </a:lnTo>
                  <a:lnTo>
                    <a:pt x="521716" y="24384"/>
                  </a:lnTo>
                  <a:lnTo>
                    <a:pt x="529590" y="17335"/>
                  </a:lnTo>
                  <a:lnTo>
                    <a:pt x="534670" y="15519"/>
                  </a:lnTo>
                  <a:lnTo>
                    <a:pt x="541020" y="15430"/>
                  </a:lnTo>
                  <a:lnTo>
                    <a:pt x="547370" y="15519"/>
                  </a:lnTo>
                  <a:lnTo>
                    <a:pt x="552577" y="17335"/>
                  </a:lnTo>
                  <a:lnTo>
                    <a:pt x="560451" y="24384"/>
                  </a:lnTo>
                  <a:lnTo>
                    <a:pt x="562356" y="29070"/>
                  </a:lnTo>
                  <a:lnTo>
                    <a:pt x="562356" y="12395"/>
                  </a:lnTo>
                  <a:lnTo>
                    <a:pt x="556895" y="8178"/>
                  </a:lnTo>
                  <a:lnTo>
                    <a:pt x="549656" y="5981"/>
                  </a:lnTo>
                  <a:lnTo>
                    <a:pt x="541020" y="5892"/>
                  </a:lnTo>
                  <a:lnTo>
                    <a:pt x="531495" y="6019"/>
                  </a:lnTo>
                  <a:lnTo>
                    <a:pt x="508635" y="34912"/>
                  </a:lnTo>
                  <a:lnTo>
                    <a:pt x="508889" y="43738"/>
                  </a:lnTo>
                  <a:lnTo>
                    <a:pt x="541020" y="64084"/>
                  </a:lnTo>
                  <a:lnTo>
                    <a:pt x="549783" y="63982"/>
                  </a:lnTo>
                  <a:lnTo>
                    <a:pt x="557022" y="61722"/>
                  </a:lnTo>
                  <a:lnTo>
                    <a:pt x="566318" y="54546"/>
                  </a:lnTo>
                  <a:lnTo>
                    <a:pt x="568452" y="52908"/>
                  </a:lnTo>
                  <a:lnTo>
                    <a:pt x="571881" y="46926"/>
                  </a:lnTo>
                  <a:lnTo>
                    <a:pt x="573151" y="39408"/>
                  </a:lnTo>
                  <a:lnTo>
                    <a:pt x="598678" y="39408"/>
                  </a:lnTo>
                  <a:lnTo>
                    <a:pt x="598678" y="67589"/>
                  </a:lnTo>
                  <a:lnTo>
                    <a:pt x="610362" y="67589"/>
                  </a:lnTo>
                  <a:lnTo>
                    <a:pt x="610362" y="39408"/>
                  </a:lnTo>
                  <a:lnTo>
                    <a:pt x="610362" y="30010"/>
                  </a:lnTo>
                  <a:lnTo>
                    <a:pt x="610362" y="139"/>
                  </a:lnTo>
                  <a:close/>
                </a:path>
                <a:path w="1120775" h="126364">
                  <a:moveTo>
                    <a:pt x="710184" y="89319"/>
                  </a:moveTo>
                  <a:lnTo>
                    <a:pt x="681570" y="60147"/>
                  </a:lnTo>
                  <a:lnTo>
                    <a:pt x="678180" y="52590"/>
                  </a:lnTo>
                  <a:lnTo>
                    <a:pt x="676656" y="45618"/>
                  </a:lnTo>
                  <a:lnTo>
                    <a:pt x="676529" y="38417"/>
                  </a:lnTo>
                  <a:lnTo>
                    <a:pt x="676529" y="22440"/>
                  </a:lnTo>
                  <a:lnTo>
                    <a:pt x="706120" y="22440"/>
                  </a:lnTo>
                  <a:lnTo>
                    <a:pt x="706120" y="12903"/>
                  </a:lnTo>
                  <a:lnTo>
                    <a:pt x="635889" y="12903"/>
                  </a:lnTo>
                  <a:lnTo>
                    <a:pt x="635889" y="22440"/>
                  </a:lnTo>
                  <a:lnTo>
                    <a:pt x="665099" y="22440"/>
                  </a:lnTo>
                  <a:lnTo>
                    <a:pt x="664972" y="45770"/>
                  </a:lnTo>
                  <a:lnTo>
                    <a:pt x="663448" y="53022"/>
                  </a:lnTo>
                  <a:lnTo>
                    <a:pt x="660400" y="60172"/>
                  </a:lnTo>
                  <a:lnTo>
                    <a:pt x="657479" y="67322"/>
                  </a:lnTo>
                  <a:lnTo>
                    <a:pt x="653415" y="73748"/>
                  </a:lnTo>
                  <a:lnTo>
                    <a:pt x="648335" y="79438"/>
                  </a:lnTo>
                  <a:lnTo>
                    <a:pt x="643382" y="85115"/>
                  </a:lnTo>
                  <a:lnTo>
                    <a:pt x="637794" y="89446"/>
                  </a:lnTo>
                  <a:lnTo>
                    <a:pt x="631698" y="92405"/>
                  </a:lnTo>
                  <a:lnTo>
                    <a:pt x="638429" y="101650"/>
                  </a:lnTo>
                  <a:lnTo>
                    <a:pt x="665378" y="73367"/>
                  </a:lnTo>
                  <a:lnTo>
                    <a:pt x="670814" y="60147"/>
                  </a:lnTo>
                  <a:lnTo>
                    <a:pt x="673354" y="66509"/>
                  </a:lnTo>
                  <a:lnTo>
                    <a:pt x="703707" y="98564"/>
                  </a:lnTo>
                  <a:lnTo>
                    <a:pt x="710184" y="89319"/>
                  </a:lnTo>
                  <a:close/>
                </a:path>
                <a:path w="1120775" h="126364">
                  <a:moveTo>
                    <a:pt x="734568" y="139"/>
                  </a:moveTo>
                  <a:lnTo>
                    <a:pt x="723138" y="139"/>
                  </a:lnTo>
                  <a:lnTo>
                    <a:pt x="723138" y="125768"/>
                  </a:lnTo>
                  <a:lnTo>
                    <a:pt x="734568" y="125768"/>
                  </a:lnTo>
                  <a:lnTo>
                    <a:pt x="734568" y="139"/>
                  </a:lnTo>
                  <a:close/>
                </a:path>
                <a:path w="1120775" h="126364">
                  <a:moveTo>
                    <a:pt x="809244" y="11925"/>
                  </a:moveTo>
                  <a:lnTo>
                    <a:pt x="798449" y="11925"/>
                  </a:lnTo>
                  <a:lnTo>
                    <a:pt x="798449" y="42621"/>
                  </a:lnTo>
                  <a:lnTo>
                    <a:pt x="798449" y="51739"/>
                  </a:lnTo>
                  <a:lnTo>
                    <a:pt x="798449" y="84963"/>
                  </a:lnTo>
                  <a:lnTo>
                    <a:pt x="772033" y="84963"/>
                  </a:lnTo>
                  <a:lnTo>
                    <a:pt x="772033" y="51739"/>
                  </a:lnTo>
                  <a:lnTo>
                    <a:pt x="798449" y="51739"/>
                  </a:lnTo>
                  <a:lnTo>
                    <a:pt x="798449" y="42621"/>
                  </a:lnTo>
                  <a:lnTo>
                    <a:pt x="772033" y="42621"/>
                  </a:lnTo>
                  <a:lnTo>
                    <a:pt x="772033" y="11925"/>
                  </a:lnTo>
                  <a:lnTo>
                    <a:pt x="761111" y="11925"/>
                  </a:lnTo>
                  <a:lnTo>
                    <a:pt x="761111" y="94221"/>
                  </a:lnTo>
                  <a:lnTo>
                    <a:pt x="809244" y="94221"/>
                  </a:lnTo>
                  <a:lnTo>
                    <a:pt x="809244" y="84963"/>
                  </a:lnTo>
                  <a:lnTo>
                    <a:pt x="809244" y="51739"/>
                  </a:lnTo>
                  <a:lnTo>
                    <a:pt x="809244" y="42621"/>
                  </a:lnTo>
                  <a:lnTo>
                    <a:pt x="809244" y="11925"/>
                  </a:lnTo>
                  <a:close/>
                </a:path>
                <a:path w="1120775" h="126364">
                  <a:moveTo>
                    <a:pt x="863473" y="0"/>
                  </a:moveTo>
                  <a:lnTo>
                    <a:pt x="852551" y="0"/>
                  </a:lnTo>
                  <a:lnTo>
                    <a:pt x="852551" y="49771"/>
                  </a:lnTo>
                  <a:lnTo>
                    <a:pt x="835660" y="49771"/>
                  </a:lnTo>
                  <a:lnTo>
                    <a:pt x="835660" y="2806"/>
                  </a:lnTo>
                  <a:lnTo>
                    <a:pt x="824865" y="2806"/>
                  </a:lnTo>
                  <a:lnTo>
                    <a:pt x="824865" y="119595"/>
                  </a:lnTo>
                  <a:lnTo>
                    <a:pt x="835660" y="119595"/>
                  </a:lnTo>
                  <a:lnTo>
                    <a:pt x="835660" y="59169"/>
                  </a:lnTo>
                  <a:lnTo>
                    <a:pt x="852551" y="59169"/>
                  </a:lnTo>
                  <a:lnTo>
                    <a:pt x="852551" y="125768"/>
                  </a:lnTo>
                  <a:lnTo>
                    <a:pt x="863473" y="125768"/>
                  </a:lnTo>
                  <a:lnTo>
                    <a:pt x="863473" y="59169"/>
                  </a:lnTo>
                  <a:lnTo>
                    <a:pt x="863473" y="49771"/>
                  </a:lnTo>
                  <a:lnTo>
                    <a:pt x="863473" y="0"/>
                  </a:lnTo>
                  <a:close/>
                </a:path>
                <a:path w="1120775" h="126364">
                  <a:moveTo>
                    <a:pt x="995426" y="62255"/>
                  </a:moveTo>
                  <a:lnTo>
                    <a:pt x="976884" y="62255"/>
                  </a:lnTo>
                  <a:lnTo>
                    <a:pt x="978535" y="53276"/>
                  </a:lnTo>
                  <a:lnTo>
                    <a:pt x="979551" y="45288"/>
                  </a:lnTo>
                  <a:lnTo>
                    <a:pt x="980313" y="31305"/>
                  </a:lnTo>
                  <a:lnTo>
                    <a:pt x="980313" y="8140"/>
                  </a:lnTo>
                  <a:lnTo>
                    <a:pt x="895985" y="8140"/>
                  </a:lnTo>
                  <a:lnTo>
                    <a:pt x="895985" y="17386"/>
                  </a:lnTo>
                  <a:lnTo>
                    <a:pt x="969137" y="17386"/>
                  </a:lnTo>
                  <a:lnTo>
                    <a:pt x="969264" y="24892"/>
                  </a:lnTo>
                  <a:lnTo>
                    <a:pt x="969010" y="31305"/>
                  </a:lnTo>
                  <a:lnTo>
                    <a:pt x="968248" y="45288"/>
                  </a:lnTo>
                  <a:lnTo>
                    <a:pt x="967105" y="53276"/>
                  </a:lnTo>
                  <a:lnTo>
                    <a:pt x="965200" y="62255"/>
                  </a:lnTo>
                  <a:lnTo>
                    <a:pt x="881761" y="62255"/>
                  </a:lnTo>
                  <a:lnTo>
                    <a:pt x="881761" y="71653"/>
                  </a:lnTo>
                  <a:lnTo>
                    <a:pt x="932561" y="71653"/>
                  </a:lnTo>
                  <a:lnTo>
                    <a:pt x="932561" y="125907"/>
                  </a:lnTo>
                  <a:lnTo>
                    <a:pt x="944118" y="125907"/>
                  </a:lnTo>
                  <a:lnTo>
                    <a:pt x="944118" y="71653"/>
                  </a:lnTo>
                  <a:lnTo>
                    <a:pt x="995426" y="71653"/>
                  </a:lnTo>
                  <a:lnTo>
                    <a:pt x="995426" y="62255"/>
                  </a:lnTo>
                  <a:close/>
                </a:path>
                <a:path w="1120775" h="126364">
                  <a:moveTo>
                    <a:pt x="1115441" y="64363"/>
                  </a:moveTo>
                  <a:lnTo>
                    <a:pt x="1107948" y="63119"/>
                  </a:lnTo>
                  <a:lnTo>
                    <a:pt x="1100709" y="60566"/>
                  </a:lnTo>
                  <a:lnTo>
                    <a:pt x="1093851" y="56680"/>
                  </a:lnTo>
                  <a:lnTo>
                    <a:pt x="1086866" y="52793"/>
                  </a:lnTo>
                  <a:lnTo>
                    <a:pt x="1069594" y="20891"/>
                  </a:lnTo>
                  <a:lnTo>
                    <a:pt x="1111250" y="20891"/>
                  </a:lnTo>
                  <a:lnTo>
                    <a:pt x="1111250" y="11506"/>
                  </a:lnTo>
                  <a:lnTo>
                    <a:pt x="1016000" y="11506"/>
                  </a:lnTo>
                  <a:lnTo>
                    <a:pt x="1016000" y="20891"/>
                  </a:lnTo>
                  <a:lnTo>
                    <a:pt x="1057656" y="20891"/>
                  </a:lnTo>
                  <a:lnTo>
                    <a:pt x="1057656" y="23558"/>
                  </a:lnTo>
                  <a:lnTo>
                    <a:pt x="1026668" y="60871"/>
                  </a:lnTo>
                  <a:lnTo>
                    <a:pt x="1012063" y="64782"/>
                  </a:lnTo>
                  <a:lnTo>
                    <a:pt x="1017016" y="74168"/>
                  </a:lnTo>
                  <a:lnTo>
                    <a:pt x="1052195" y="55867"/>
                  </a:lnTo>
                  <a:lnTo>
                    <a:pt x="1057148" y="51269"/>
                  </a:lnTo>
                  <a:lnTo>
                    <a:pt x="1060970" y="46012"/>
                  </a:lnTo>
                  <a:lnTo>
                    <a:pt x="1063625" y="40246"/>
                  </a:lnTo>
                  <a:lnTo>
                    <a:pt x="1066444" y="46062"/>
                  </a:lnTo>
                  <a:lnTo>
                    <a:pt x="1070229" y="51168"/>
                  </a:lnTo>
                  <a:lnTo>
                    <a:pt x="1080135" y="60261"/>
                  </a:lnTo>
                  <a:lnTo>
                    <a:pt x="1085596" y="64058"/>
                  </a:lnTo>
                  <a:lnTo>
                    <a:pt x="1091819" y="67106"/>
                  </a:lnTo>
                  <a:lnTo>
                    <a:pt x="1097915" y="70154"/>
                  </a:lnTo>
                  <a:lnTo>
                    <a:pt x="1104265" y="72326"/>
                  </a:lnTo>
                  <a:lnTo>
                    <a:pt x="1110742" y="73609"/>
                  </a:lnTo>
                  <a:lnTo>
                    <a:pt x="1115441" y="64363"/>
                  </a:lnTo>
                  <a:close/>
                </a:path>
                <a:path w="1120775" h="126364">
                  <a:moveTo>
                    <a:pt x="1120775" y="100114"/>
                  </a:moveTo>
                  <a:lnTo>
                    <a:pt x="1069467" y="100114"/>
                  </a:lnTo>
                  <a:lnTo>
                    <a:pt x="1069467" y="69684"/>
                  </a:lnTo>
                  <a:lnTo>
                    <a:pt x="1057910" y="69684"/>
                  </a:lnTo>
                  <a:lnTo>
                    <a:pt x="1057910" y="100114"/>
                  </a:lnTo>
                  <a:lnTo>
                    <a:pt x="1006602" y="100114"/>
                  </a:lnTo>
                  <a:lnTo>
                    <a:pt x="1006602" y="109651"/>
                  </a:lnTo>
                  <a:lnTo>
                    <a:pt x="1120775" y="109651"/>
                  </a:lnTo>
                  <a:lnTo>
                    <a:pt x="1120775" y="1001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object 189">
              <a:extLst>
                <a:ext uri="{FF2B5EF4-FFF2-40B4-BE49-F238E27FC236}">
                  <a16:creationId xmlns="" xmlns:a16="http://schemas.microsoft.com/office/drawing/2014/main" id="{387CE853-D4BE-43B4-88D0-EDC2ED83BEA0}"/>
                </a:ext>
              </a:extLst>
            </p:cNvPr>
            <p:cNvSpPr/>
            <p:nvPr/>
          </p:nvSpPr>
          <p:spPr>
            <a:xfrm>
              <a:off x="8111997" y="5665444"/>
              <a:ext cx="228980" cy="126326"/>
            </a:xfrm>
            <a:prstGeom prst="rect">
              <a:avLst/>
            </a:prstGeom>
            <a:blipFill>
              <a:blip r:embed="rId9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9" name="object 190">
            <a:extLst>
              <a:ext uri="{FF2B5EF4-FFF2-40B4-BE49-F238E27FC236}">
                <a16:creationId xmlns="" xmlns:a16="http://schemas.microsoft.com/office/drawing/2014/main" id="{E606710D-611A-4121-A386-5EFFC4BF5D28}"/>
              </a:ext>
            </a:extLst>
          </p:cNvPr>
          <p:cNvSpPr/>
          <p:nvPr/>
        </p:nvSpPr>
        <p:spPr>
          <a:xfrm>
            <a:off x="6332336" y="5752924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17525" y="0"/>
                </a:moveTo>
                <a:lnTo>
                  <a:pt x="10033" y="0"/>
                </a:lnTo>
                <a:lnTo>
                  <a:pt x="6731" y="1333"/>
                </a:lnTo>
                <a:lnTo>
                  <a:pt x="1397" y="6692"/>
                </a:lnTo>
                <a:lnTo>
                  <a:pt x="0" y="9944"/>
                </a:lnTo>
                <a:lnTo>
                  <a:pt x="0" y="17538"/>
                </a:lnTo>
                <a:lnTo>
                  <a:pt x="1397" y="20789"/>
                </a:lnTo>
                <a:lnTo>
                  <a:pt x="6731" y="26187"/>
                </a:lnTo>
                <a:lnTo>
                  <a:pt x="10033" y="27533"/>
                </a:lnTo>
                <a:lnTo>
                  <a:pt x="17525" y="27533"/>
                </a:lnTo>
                <a:lnTo>
                  <a:pt x="20827" y="26187"/>
                </a:lnTo>
                <a:lnTo>
                  <a:pt x="26162" y="20789"/>
                </a:lnTo>
                <a:lnTo>
                  <a:pt x="27559" y="17538"/>
                </a:lnTo>
                <a:lnTo>
                  <a:pt x="27559" y="9944"/>
                </a:lnTo>
                <a:lnTo>
                  <a:pt x="26162" y="6692"/>
                </a:lnTo>
                <a:lnTo>
                  <a:pt x="20827" y="13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90" name="object 191">
            <a:extLst>
              <a:ext uri="{FF2B5EF4-FFF2-40B4-BE49-F238E27FC236}">
                <a16:creationId xmlns="" xmlns:a16="http://schemas.microsoft.com/office/drawing/2014/main" id="{1AD8EDD0-1C4C-43CB-A76A-154C1ECA7E10}"/>
              </a:ext>
            </a:extLst>
          </p:cNvPr>
          <p:cNvGrpSpPr/>
          <p:nvPr/>
        </p:nvGrpSpPr>
        <p:grpSpPr>
          <a:xfrm>
            <a:off x="6420000" y="5695094"/>
            <a:ext cx="2080260" cy="124248"/>
            <a:chOff x="6954999" y="5883935"/>
            <a:chExt cx="2253615" cy="126364"/>
          </a:xfrm>
        </p:grpSpPr>
        <p:sp>
          <p:nvSpPr>
            <p:cNvPr id="191" name="object 192">
              <a:extLst>
                <a:ext uri="{FF2B5EF4-FFF2-40B4-BE49-F238E27FC236}">
                  <a16:creationId xmlns="" xmlns:a16="http://schemas.microsoft.com/office/drawing/2014/main" id="{40C804AD-6F5B-4C02-A483-A8D1F550FB47}"/>
                </a:ext>
              </a:extLst>
            </p:cNvPr>
            <p:cNvSpPr/>
            <p:nvPr/>
          </p:nvSpPr>
          <p:spPr>
            <a:xfrm>
              <a:off x="6954999" y="5883935"/>
              <a:ext cx="1202337" cy="125628"/>
            </a:xfrm>
            <a:prstGeom prst="rect">
              <a:avLst/>
            </a:prstGeom>
            <a:blipFill>
              <a:blip r:embed="rId9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" name="object 193">
              <a:extLst>
                <a:ext uri="{FF2B5EF4-FFF2-40B4-BE49-F238E27FC236}">
                  <a16:creationId xmlns="" xmlns:a16="http://schemas.microsoft.com/office/drawing/2014/main" id="{D5FCDEBF-EA26-4821-A466-F4F79057CA26}"/>
                </a:ext>
              </a:extLst>
            </p:cNvPr>
            <p:cNvSpPr/>
            <p:nvPr/>
          </p:nvSpPr>
          <p:spPr>
            <a:xfrm>
              <a:off x="8193659" y="5883935"/>
              <a:ext cx="737870" cy="126364"/>
            </a:xfrm>
            <a:custGeom>
              <a:avLst/>
              <a:gdLst/>
              <a:ahLst/>
              <a:cxnLst/>
              <a:rect l="l" t="t" r="r" b="b"/>
              <a:pathLst>
                <a:path w="737870" h="126364">
                  <a:moveTo>
                    <a:pt x="157861" y="73748"/>
                  </a:moveTo>
                  <a:lnTo>
                    <a:pt x="146431" y="73748"/>
                  </a:lnTo>
                  <a:lnTo>
                    <a:pt x="146431" y="124091"/>
                  </a:lnTo>
                  <a:lnTo>
                    <a:pt x="226949" y="124091"/>
                  </a:lnTo>
                  <a:lnTo>
                    <a:pt x="226949" y="114833"/>
                  </a:lnTo>
                  <a:lnTo>
                    <a:pt x="157861" y="114833"/>
                  </a:lnTo>
                  <a:lnTo>
                    <a:pt x="157861" y="98564"/>
                  </a:lnTo>
                  <a:lnTo>
                    <a:pt x="226949" y="98564"/>
                  </a:lnTo>
                  <a:lnTo>
                    <a:pt x="226949" y="89598"/>
                  </a:lnTo>
                  <a:lnTo>
                    <a:pt x="157861" y="89598"/>
                  </a:lnTo>
                  <a:lnTo>
                    <a:pt x="157861" y="73748"/>
                  </a:lnTo>
                  <a:close/>
                </a:path>
                <a:path w="737870" h="126364">
                  <a:moveTo>
                    <a:pt x="226949" y="98564"/>
                  </a:moveTo>
                  <a:lnTo>
                    <a:pt x="215392" y="98564"/>
                  </a:lnTo>
                  <a:lnTo>
                    <a:pt x="215392" y="114833"/>
                  </a:lnTo>
                  <a:lnTo>
                    <a:pt x="226949" y="114833"/>
                  </a:lnTo>
                  <a:lnTo>
                    <a:pt x="226949" y="98564"/>
                  </a:lnTo>
                  <a:close/>
                </a:path>
                <a:path w="737870" h="126364">
                  <a:moveTo>
                    <a:pt x="226949" y="73748"/>
                  </a:moveTo>
                  <a:lnTo>
                    <a:pt x="215392" y="73748"/>
                  </a:lnTo>
                  <a:lnTo>
                    <a:pt x="215392" y="89598"/>
                  </a:lnTo>
                  <a:lnTo>
                    <a:pt x="226949" y="89598"/>
                  </a:lnTo>
                  <a:lnTo>
                    <a:pt x="226949" y="73748"/>
                  </a:lnTo>
                  <a:close/>
                </a:path>
                <a:path w="737870" h="126364">
                  <a:moveTo>
                    <a:pt x="737362" y="100114"/>
                  </a:moveTo>
                  <a:lnTo>
                    <a:pt x="623189" y="100114"/>
                  </a:lnTo>
                  <a:lnTo>
                    <a:pt x="623189" y="109651"/>
                  </a:lnTo>
                  <a:lnTo>
                    <a:pt x="737362" y="109651"/>
                  </a:lnTo>
                  <a:lnTo>
                    <a:pt x="737362" y="100114"/>
                  </a:lnTo>
                  <a:close/>
                </a:path>
                <a:path w="737870" h="126364">
                  <a:moveTo>
                    <a:pt x="686054" y="69684"/>
                  </a:moveTo>
                  <a:lnTo>
                    <a:pt x="674497" y="69684"/>
                  </a:lnTo>
                  <a:lnTo>
                    <a:pt x="674497" y="100114"/>
                  </a:lnTo>
                  <a:lnTo>
                    <a:pt x="686054" y="100114"/>
                  </a:lnTo>
                  <a:lnTo>
                    <a:pt x="686054" y="69684"/>
                  </a:lnTo>
                  <a:close/>
                </a:path>
                <a:path w="737870" h="126364">
                  <a:moveTo>
                    <a:pt x="686181" y="20891"/>
                  </a:moveTo>
                  <a:lnTo>
                    <a:pt x="674243" y="20891"/>
                  </a:lnTo>
                  <a:lnTo>
                    <a:pt x="674116" y="30314"/>
                  </a:lnTo>
                  <a:lnTo>
                    <a:pt x="671702" y="36575"/>
                  </a:lnTo>
                  <a:lnTo>
                    <a:pt x="636016" y="63499"/>
                  </a:lnTo>
                  <a:lnTo>
                    <a:pt x="628650" y="64782"/>
                  </a:lnTo>
                  <a:lnTo>
                    <a:pt x="633602" y="74167"/>
                  </a:lnTo>
                  <a:lnTo>
                    <a:pt x="668782" y="55867"/>
                  </a:lnTo>
                  <a:lnTo>
                    <a:pt x="673735" y="51269"/>
                  </a:lnTo>
                  <a:lnTo>
                    <a:pt x="677568" y="46012"/>
                  </a:lnTo>
                  <a:lnTo>
                    <a:pt x="680212" y="40246"/>
                  </a:lnTo>
                  <a:lnTo>
                    <a:pt x="691547" y="40246"/>
                  </a:lnTo>
                  <a:lnTo>
                    <a:pt x="688594" y="36550"/>
                  </a:lnTo>
                  <a:lnTo>
                    <a:pt x="686308" y="30314"/>
                  </a:lnTo>
                  <a:lnTo>
                    <a:pt x="686181" y="20891"/>
                  </a:lnTo>
                  <a:close/>
                </a:path>
                <a:path w="737870" h="126364">
                  <a:moveTo>
                    <a:pt x="691547" y="40246"/>
                  </a:moveTo>
                  <a:lnTo>
                    <a:pt x="680212" y="40246"/>
                  </a:lnTo>
                  <a:lnTo>
                    <a:pt x="683043" y="46062"/>
                  </a:lnTo>
                  <a:lnTo>
                    <a:pt x="686816" y="51168"/>
                  </a:lnTo>
                  <a:lnTo>
                    <a:pt x="696722" y="60261"/>
                  </a:lnTo>
                  <a:lnTo>
                    <a:pt x="702183" y="64058"/>
                  </a:lnTo>
                  <a:lnTo>
                    <a:pt x="708406" y="67106"/>
                  </a:lnTo>
                  <a:lnTo>
                    <a:pt x="714501" y="70154"/>
                  </a:lnTo>
                  <a:lnTo>
                    <a:pt x="720851" y="72326"/>
                  </a:lnTo>
                  <a:lnTo>
                    <a:pt x="727329" y="73609"/>
                  </a:lnTo>
                  <a:lnTo>
                    <a:pt x="732027" y="64363"/>
                  </a:lnTo>
                  <a:lnTo>
                    <a:pt x="724535" y="63118"/>
                  </a:lnTo>
                  <a:lnTo>
                    <a:pt x="717296" y="60566"/>
                  </a:lnTo>
                  <a:lnTo>
                    <a:pt x="710438" y="56680"/>
                  </a:lnTo>
                  <a:lnTo>
                    <a:pt x="703452" y="52793"/>
                  </a:lnTo>
                  <a:lnTo>
                    <a:pt x="697738" y="47993"/>
                  </a:lnTo>
                  <a:lnTo>
                    <a:pt x="691547" y="40246"/>
                  </a:lnTo>
                  <a:close/>
                </a:path>
                <a:path w="737870" h="126364">
                  <a:moveTo>
                    <a:pt x="727837" y="11506"/>
                  </a:moveTo>
                  <a:lnTo>
                    <a:pt x="632587" y="11506"/>
                  </a:lnTo>
                  <a:lnTo>
                    <a:pt x="632587" y="20891"/>
                  </a:lnTo>
                  <a:lnTo>
                    <a:pt x="727837" y="20891"/>
                  </a:lnTo>
                  <a:lnTo>
                    <a:pt x="727837" y="11506"/>
                  </a:lnTo>
                  <a:close/>
                </a:path>
                <a:path w="737870" h="126364">
                  <a:moveTo>
                    <a:pt x="388620" y="11925"/>
                  </a:moveTo>
                  <a:lnTo>
                    <a:pt x="377698" y="11925"/>
                  </a:lnTo>
                  <a:lnTo>
                    <a:pt x="377698" y="94221"/>
                  </a:lnTo>
                  <a:lnTo>
                    <a:pt x="425831" y="94221"/>
                  </a:lnTo>
                  <a:lnTo>
                    <a:pt x="425831" y="84962"/>
                  </a:lnTo>
                  <a:lnTo>
                    <a:pt x="388620" y="84962"/>
                  </a:lnTo>
                  <a:lnTo>
                    <a:pt x="388620" y="51739"/>
                  </a:lnTo>
                  <a:lnTo>
                    <a:pt x="425831" y="51739"/>
                  </a:lnTo>
                  <a:lnTo>
                    <a:pt x="425831" y="42621"/>
                  </a:lnTo>
                  <a:lnTo>
                    <a:pt x="388620" y="42621"/>
                  </a:lnTo>
                  <a:lnTo>
                    <a:pt x="388620" y="11925"/>
                  </a:lnTo>
                  <a:close/>
                </a:path>
                <a:path w="737870" h="126364">
                  <a:moveTo>
                    <a:pt x="425831" y="51739"/>
                  </a:moveTo>
                  <a:lnTo>
                    <a:pt x="415036" y="51739"/>
                  </a:lnTo>
                  <a:lnTo>
                    <a:pt x="415036" y="84962"/>
                  </a:lnTo>
                  <a:lnTo>
                    <a:pt x="425831" y="84962"/>
                  </a:lnTo>
                  <a:lnTo>
                    <a:pt x="425831" y="51739"/>
                  </a:lnTo>
                  <a:close/>
                </a:path>
                <a:path w="737870" h="126364">
                  <a:moveTo>
                    <a:pt x="425831" y="11925"/>
                  </a:moveTo>
                  <a:lnTo>
                    <a:pt x="415036" y="11925"/>
                  </a:lnTo>
                  <a:lnTo>
                    <a:pt x="415036" y="42621"/>
                  </a:lnTo>
                  <a:lnTo>
                    <a:pt x="425831" y="42621"/>
                  </a:lnTo>
                  <a:lnTo>
                    <a:pt x="425831" y="11925"/>
                  </a:lnTo>
                  <a:close/>
                </a:path>
                <a:path w="737870" h="126364">
                  <a:moveTo>
                    <a:pt x="226949" y="39408"/>
                  </a:moveTo>
                  <a:lnTo>
                    <a:pt x="215265" y="39408"/>
                  </a:lnTo>
                  <a:lnTo>
                    <a:pt x="215265" y="67589"/>
                  </a:lnTo>
                  <a:lnTo>
                    <a:pt x="226949" y="67589"/>
                  </a:lnTo>
                  <a:lnTo>
                    <a:pt x="226949" y="39408"/>
                  </a:lnTo>
                  <a:close/>
                </a:path>
                <a:path w="737870" h="126364">
                  <a:moveTo>
                    <a:pt x="157607" y="5892"/>
                  </a:moveTo>
                  <a:lnTo>
                    <a:pt x="125222" y="34912"/>
                  </a:lnTo>
                  <a:lnTo>
                    <a:pt x="125475" y="43738"/>
                  </a:lnTo>
                  <a:lnTo>
                    <a:pt x="157607" y="64084"/>
                  </a:lnTo>
                  <a:lnTo>
                    <a:pt x="166370" y="63982"/>
                  </a:lnTo>
                  <a:lnTo>
                    <a:pt x="173609" y="61721"/>
                  </a:lnTo>
                  <a:lnTo>
                    <a:pt x="182914" y="54546"/>
                  </a:lnTo>
                  <a:lnTo>
                    <a:pt x="157607" y="54546"/>
                  </a:lnTo>
                  <a:lnTo>
                    <a:pt x="151257" y="54444"/>
                  </a:lnTo>
                  <a:lnTo>
                    <a:pt x="146176" y="52616"/>
                  </a:lnTo>
                  <a:lnTo>
                    <a:pt x="138302" y="45465"/>
                  </a:lnTo>
                  <a:lnTo>
                    <a:pt x="136271" y="40766"/>
                  </a:lnTo>
                  <a:lnTo>
                    <a:pt x="136271" y="29070"/>
                  </a:lnTo>
                  <a:lnTo>
                    <a:pt x="138302" y="24383"/>
                  </a:lnTo>
                  <a:lnTo>
                    <a:pt x="146176" y="17335"/>
                  </a:lnTo>
                  <a:lnTo>
                    <a:pt x="151257" y="15519"/>
                  </a:lnTo>
                  <a:lnTo>
                    <a:pt x="157607" y="15430"/>
                  </a:lnTo>
                  <a:lnTo>
                    <a:pt x="182992" y="15430"/>
                  </a:lnTo>
                  <a:lnTo>
                    <a:pt x="179070" y="12484"/>
                  </a:lnTo>
                  <a:lnTo>
                    <a:pt x="173482" y="8178"/>
                  </a:lnTo>
                  <a:lnTo>
                    <a:pt x="166243" y="5981"/>
                  </a:lnTo>
                  <a:lnTo>
                    <a:pt x="157607" y="5892"/>
                  </a:lnTo>
                  <a:close/>
                </a:path>
                <a:path w="737870" h="126364">
                  <a:moveTo>
                    <a:pt x="182992" y="15430"/>
                  </a:moveTo>
                  <a:lnTo>
                    <a:pt x="157607" y="15430"/>
                  </a:lnTo>
                  <a:lnTo>
                    <a:pt x="163957" y="15519"/>
                  </a:lnTo>
                  <a:lnTo>
                    <a:pt x="169164" y="17335"/>
                  </a:lnTo>
                  <a:lnTo>
                    <a:pt x="177038" y="24383"/>
                  </a:lnTo>
                  <a:lnTo>
                    <a:pt x="178943" y="29070"/>
                  </a:lnTo>
                  <a:lnTo>
                    <a:pt x="178943" y="40766"/>
                  </a:lnTo>
                  <a:lnTo>
                    <a:pt x="177038" y="45465"/>
                  </a:lnTo>
                  <a:lnTo>
                    <a:pt x="169164" y="52616"/>
                  </a:lnTo>
                  <a:lnTo>
                    <a:pt x="163957" y="54444"/>
                  </a:lnTo>
                  <a:lnTo>
                    <a:pt x="157607" y="54546"/>
                  </a:lnTo>
                  <a:lnTo>
                    <a:pt x="182914" y="54546"/>
                  </a:lnTo>
                  <a:lnTo>
                    <a:pt x="185039" y="52908"/>
                  </a:lnTo>
                  <a:lnTo>
                    <a:pt x="188468" y="46926"/>
                  </a:lnTo>
                  <a:lnTo>
                    <a:pt x="189738" y="39408"/>
                  </a:lnTo>
                  <a:lnTo>
                    <a:pt x="226949" y="39408"/>
                  </a:lnTo>
                  <a:lnTo>
                    <a:pt x="226949" y="30010"/>
                  </a:lnTo>
                  <a:lnTo>
                    <a:pt x="189611" y="30010"/>
                  </a:lnTo>
                  <a:lnTo>
                    <a:pt x="188341" y="22618"/>
                  </a:lnTo>
                  <a:lnTo>
                    <a:pt x="184785" y="16776"/>
                  </a:lnTo>
                  <a:lnTo>
                    <a:pt x="182992" y="15430"/>
                  </a:lnTo>
                  <a:close/>
                </a:path>
                <a:path w="737870" h="126364">
                  <a:moveTo>
                    <a:pt x="226949" y="139"/>
                  </a:moveTo>
                  <a:lnTo>
                    <a:pt x="215265" y="139"/>
                  </a:lnTo>
                  <a:lnTo>
                    <a:pt x="215265" y="30010"/>
                  </a:lnTo>
                  <a:lnTo>
                    <a:pt x="226949" y="30010"/>
                  </a:lnTo>
                  <a:lnTo>
                    <a:pt x="226949" y="139"/>
                  </a:lnTo>
                  <a:close/>
                </a:path>
                <a:path w="737870" h="126364">
                  <a:moveTo>
                    <a:pt x="64643" y="13601"/>
                  </a:moveTo>
                  <a:lnTo>
                    <a:pt x="5715" y="13601"/>
                  </a:lnTo>
                  <a:lnTo>
                    <a:pt x="5715" y="22859"/>
                  </a:lnTo>
                  <a:lnTo>
                    <a:pt x="53086" y="22859"/>
                  </a:lnTo>
                  <a:lnTo>
                    <a:pt x="51516" y="33794"/>
                  </a:lnTo>
                  <a:lnTo>
                    <a:pt x="31039" y="71586"/>
                  </a:lnTo>
                  <a:lnTo>
                    <a:pt x="0" y="92963"/>
                  </a:lnTo>
                  <a:lnTo>
                    <a:pt x="6223" y="102349"/>
                  </a:lnTo>
                  <a:lnTo>
                    <a:pt x="43102" y="74894"/>
                  </a:lnTo>
                  <a:lnTo>
                    <a:pt x="61420" y="39912"/>
                  </a:lnTo>
                  <a:lnTo>
                    <a:pt x="63930" y="27046"/>
                  </a:lnTo>
                  <a:lnTo>
                    <a:pt x="64643" y="13601"/>
                  </a:lnTo>
                  <a:close/>
                </a:path>
                <a:path w="737870" h="126364">
                  <a:moveTo>
                    <a:pt x="293116" y="22440"/>
                  </a:moveTo>
                  <a:lnTo>
                    <a:pt x="281686" y="22440"/>
                  </a:lnTo>
                  <a:lnTo>
                    <a:pt x="281559" y="45770"/>
                  </a:lnTo>
                  <a:lnTo>
                    <a:pt x="280035" y="53022"/>
                  </a:lnTo>
                  <a:lnTo>
                    <a:pt x="276987" y="60172"/>
                  </a:lnTo>
                  <a:lnTo>
                    <a:pt x="274066" y="67322"/>
                  </a:lnTo>
                  <a:lnTo>
                    <a:pt x="270001" y="73748"/>
                  </a:lnTo>
                  <a:lnTo>
                    <a:pt x="264922" y="79438"/>
                  </a:lnTo>
                  <a:lnTo>
                    <a:pt x="259969" y="85115"/>
                  </a:lnTo>
                  <a:lnTo>
                    <a:pt x="254381" y="89446"/>
                  </a:lnTo>
                  <a:lnTo>
                    <a:pt x="248285" y="92405"/>
                  </a:lnTo>
                  <a:lnTo>
                    <a:pt x="255016" y="101650"/>
                  </a:lnTo>
                  <a:lnTo>
                    <a:pt x="260302" y="98492"/>
                  </a:lnTo>
                  <a:lnTo>
                    <a:pt x="284948" y="66940"/>
                  </a:lnTo>
                  <a:lnTo>
                    <a:pt x="287400" y="60147"/>
                  </a:lnTo>
                  <a:lnTo>
                    <a:pt x="298160" y="60147"/>
                  </a:lnTo>
                  <a:lnTo>
                    <a:pt x="294767" y="52590"/>
                  </a:lnTo>
                  <a:lnTo>
                    <a:pt x="293243" y="45618"/>
                  </a:lnTo>
                  <a:lnTo>
                    <a:pt x="293116" y="22440"/>
                  </a:lnTo>
                  <a:close/>
                </a:path>
                <a:path w="737870" h="126364">
                  <a:moveTo>
                    <a:pt x="298160" y="60147"/>
                  </a:moveTo>
                  <a:lnTo>
                    <a:pt x="287400" y="60147"/>
                  </a:lnTo>
                  <a:lnTo>
                    <a:pt x="289946" y="66502"/>
                  </a:lnTo>
                  <a:lnTo>
                    <a:pt x="320294" y="98564"/>
                  </a:lnTo>
                  <a:lnTo>
                    <a:pt x="326771" y="89319"/>
                  </a:lnTo>
                  <a:lnTo>
                    <a:pt x="320548" y="86613"/>
                  </a:lnTo>
                  <a:lnTo>
                    <a:pt x="314960" y="82626"/>
                  </a:lnTo>
                  <a:lnTo>
                    <a:pt x="304800" y="72110"/>
                  </a:lnTo>
                  <a:lnTo>
                    <a:pt x="300736" y="66103"/>
                  </a:lnTo>
                  <a:lnTo>
                    <a:pt x="298160" y="60147"/>
                  </a:lnTo>
                  <a:close/>
                </a:path>
                <a:path w="737870" h="126364">
                  <a:moveTo>
                    <a:pt x="322707" y="12903"/>
                  </a:moveTo>
                  <a:lnTo>
                    <a:pt x="252475" y="12903"/>
                  </a:lnTo>
                  <a:lnTo>
                    <a:pt x="252475" y="22440"/>
                  </a:lnTo>
                  <a:lnTo>
                    <a:pt x="322707" y="22440"/>
                  </a:lnTo>
                  <a:lnTo>
                    <a:pt x="322707" y="12903"/>
                  </a:lnTo>
                  <a:close/>
                </a:path>
                <a:path w="737870" h="126364">
                  <a:moveTo>
                    <a:pt x="560705" y="71653"/>
                  </a:moveTo>
                  <a:lnTo>
                    <a:pt x="549148" y="71653"/>
                  </a:lnTo>
                  <a:lnTo>
                    <a:pt x="549148" y="125907"/>
                  </a:lnTo>
                  <a:lnTo>
                    <a:pt x="560705" y="125907"/>
                  </a:lnTo>
                  <a:lnTo>
                    <a:pt x="560705" y="71653"/>
                  </a:lnTo>
                  <a:close/>
                </a:path>
                <a:path w="737870" h="126364">
                  <a:moveTo>
                    <a:pt x="612013" y="62255"/>
                  </a:moveTo>
                  <a:lnTo>
                    <a:pt x="498348" y="62255"/>
                  </a:lnTo>
                  <a:lnTo>
                    <a:pt x="498348" y="71653"/>
                  </a:lnTo>
                  <a:lnTo>
                    <a:pt x="612013" y="71653"/>
                  </a:lnTo>
                  <a:lnTo>
                    <a:pt x="612013" y="62255"/>
                  </a:lnTo>
                  <a:close/>
                </a:path>
                <a:path w="737870" h="126364">
                  <a:moveTo>
                    <a:pt x="596900" y="8140"/>
                  </a:moveTo>
                  <a:lnTo>
                    <a:pt x="512572" y="8140"/>
                  </a:lnTo>
                  <a:lnTo>
                    <a:pt x="512572" y="17386"/>
                  </a:lnTo>
                  <a:lnTo>
                    <a:pt x="585724" y="17386"/>
                  </a:lnTo>
                  <a:lnTo>
                    <a:pt x="585851" y="24891"/>
                  </a:lnTo>
                  <a:lnTo>
                    <a:pt x="585597" y="31305"/>
                  </a:lnTo>
                  <a:lnTo>
                    <a:pt x="584835" y="45288"/>
                  </a:lnTo>
                  <a:lnTo>
                    <a:pt x="583692" y="53276"/>
                  </a:lnTo>
                  <a:lnTo>
                    <a:pt x="581787" y="62255"/>
                  </a:lnTo>
                  <a:lnTo>
                    <a:pt x="593471" y="62255"/>
                  </a:lnTo>
                  <a:lnTo>
                    <a:pt x="595122" y="53276"/>
                  </a:lnTo>
                  <a:lnTo>
                    <a:pt x="596138" y="45288"/>
                  </a:lnTo>
                  <a:lnTo>
                    <a:pt x="596900" y="31305"/>
                  </a:lnTo>
                  <a:lnTo>
                    <a:pt x="596900" y="8140"/>
                  </a:lnTo>
                  <a:close/>
                </a:path>
                <a:path w="737870" h="126364">
                  <a:moveTo>
                    <a:pt x="351155" y="139"/>
                  </a:moveTo>
                  <a:lnTo>
                    <a:pt x="339725" y="139"/>
                  </a:lnTo>
                  <a:lnTo>
                    <a:pt x="339725" y="125768"/>
                  </a:lnTo>
                  <a:lnTo>
                    <a:pt x="351155" y="125768"/>
                  </a:lnTo>
                  <a:lnTo>
                    <a:pt x="351155" y="139"/>
                  </a:lnTo>
                  <a:close/>
                </a:path>
                <a:path w="737870" h="126364">
                  <a:moveTo>
                    <a:pt x="480060" y="59169"/>
                  </a:moveTo>
                  <a:lnTo>
                    <a:pt x="469138" y="59169"/>
                  </a:lnTo>
                  <a:lnTo>
                    <a:pt x="469138" y="125768"/>
                  </a:lnTo>
                  <a:lnTo>
                    <a:pt x="480060" y="125768"/>
                  </a:lnTo>
                  <a:lnTo>
                    <a:pt x="480060" y="59169"/>
                  </a:lnTo>
                  <a:close/>
                </a:path>
                <a:path w="737870" h="126364">
                  <a:moveTo>
                    <a:pt x="452247" y="2806"/>
                  </a:moveTo>
                  <a:lnTo>
                    <a:pt x="441451" y="2806"/>
                  </a:lnTo>
                  <a:lnTo>
                    <a:pt x="441451" y="119595"/>
                  </a:lnTo>
                  <a:lnTo>
                    <a:pt x="452247" y="119595"/>
                  </a:lnTo>
                  <a:lnTo>
                    <a:pt x="452247" y="59169"/>
                  </a:lnTo>
                  <a:lnTo>
                    <a:pt x="480060" y="59169"/>
                  </a:lnTo>
                  <a:lnTo>
                    <a:pt x="480060" y="49771"/>
                  </a:lnTo>
                  <a:lnTo>
                    <a:pt x="452247" y="49771"/>
                  </a:lnTo>
                  <a:lnTo>
                    <a:pt x="452247" y="2806"/>
                  </a:lnTo>
                  <a:close/>
                </a:path>
                <a:path w="737870" h="126364">
                  <a:moveTo>
                    <a:pt x="480060" y="0"/>
                  </a:moveTo>
                  <a:lnTo>
                    <a:pt x="469138" y="0"/>
                  </a:lnTo>
                  <a:lnTo>
                    <a:pt x="469138" y="49771"/>
                  </a:lnTo>
                  <a:lnTo>
                    <a:pt x="480060" y="49771"/>
                  </a:lnTo>
                  <a:lnTo>
                    <a:pt x="480060" y="0"/>
                  </a:lnTo>
                  <a:close/>
                </a:path>
                <a:path w="737870" h="126364">
                  <a:moveTo>
                    <a:pt x="101600" y="0"/>
                  </a:moveTo>
                  <a:lnTo>
                    <a:pt x="90043" y="0"/>
                  </a:lnTo>
                  <a:lnTo>
                    <a:pt x="90043" y="125768"/>
                  </a:lnTo>
                  <a:lnTo>
                    <a:pt x="101600" y="125768"/>
                  </a:lnTo>
                  <a:lnTo>
                    <a:pt x="1016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" name="object 194">
              <a:extLst>
                <a:ext uri="{FF2B5EF4-FFF2-40B4-BE49-F238E27FC236}">
                  <a16:creationId xmlns="" xmlns:a16="http://schemas.microsoft.com/office/drawing/2014/main" id="{83154408-C0BD-465F-9BD7-D980A379D91C}"/>
                </a:ext>
              </a:extLst>
            </p:cNvPr>
            <p:cNvSpPr/>
            <p:nvPr/>
          </p:nvSpPr>
          <p:spPr>
            <a:xfrm>
              <a:off x="8969248" y="5895441"/>
              <a:ext cx="239013" cy="97294"/>
            </a:xfrm>
            <a:prstGeom prst="rect">
              <a:avLst/>
            </a:prstGeom>
            <a:blipFill>
              <a:blip r:embed="rId9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4" name="object 195">
            <a:extLst>
              <a:ext uri="{FF2B5EF4-FFF2-40B4-BE49-F238E27FC236}">
                <a16:creationId xmlns="" xmlns:a16="http://schemas.microsoft.com/office/drawing/2014/main" id="{5A963593-A4EE-4E83-BE7A-98E03FB4D616}"/>
              </a:ext>
            </a:extLst>
          </p:cNvPr>
          <p:cNvSpPr/>
          <p:nvPr/>
        </p:nvSpPr>
        <p:spPr>
          <a:xfrm>
            <a:off x="6332336" y="5954092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17525" y="0"/>
                </a:moveTo>
                <a:lnTo>
                  <a:pt x="10033" y="0"/>
                </a:lnTo>
                <a:lnTo>
                  <a:pt x="6731" y="1333"/>
                </a:lnTo>
                <a:lnTo>
                  <a:pt x="1397" y="6692"/>
                </a:lnTo>
                <a:lnTo>
                  <a:pt x="0" y="9944"/>
                </a:lnTo>
                <a:lnTo>
                  <a:pt x="0" y="17538"/>
                </a:lnTo>
                <a:lnTo>
                  <a:pt x="1397" y="20789"/>
                </a:lnTo>
                <a:lnTo>
                  <a:pt x="6731" y="26187"/>
                </a:lnTo>
                <a:lnTo>
                  <a:pt x="10033" y="27546"/>
                </a:lnTo>
                <a:lnTo>
                  <a:pt x="17525" y="27546"/>
                </a:lnTo>
                <a:lnTo>
                  <a:pt x="20827" y="26187"/>
                </a:lnTo>
                <a:lnTo>
                  <a:pt x="26162" y="20789"/>
                </a:lnTo>
                <a:lnTo>
                  <a:pt x="27559" y="17538"/>
                </a:lnTo>
                <a:lnTo>
                  <a:pt x="27559" y="9944"/>
                </a:lnTo>
                <a:lnTo>
                  <a:pt x="26162" y="6692"/>
                </a:lnTo>
                <a:lnTo>
                  <a:pt x="20827" y="13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5" name="object 196">
            <a:extLst>
              <a:ext uri="{FF2B5EF4-FFF2-40B4-BE49-F238E27FC236}">
                <a16:creationId xmlns="" xmlns:a16="http://schemas.microsoft.com/office/drawing/2014/main" id="{73FAFC53-36F1-40BF-BC41-929D65D71502}"/>
              </a:ext>
            </a:extLst>
          </p:cNvPr>
          <p:cNvSpPr/>
          <p:nvPr/>
        </p:nvSpPr>
        <p:spPr>
          <a:xfrm>
            <a:off x="6424246" y="5895746"/>
            <a:ext cx="1377812" cy="124348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6" name="object 197">
            <a:extLst>
              <a:ext uri="{FF2B5EF4-FFF2-40B4-BE49-F238E27FC236}">
                <a16:creationId xmlns="" xmlns:a16="http://schemas.microsoft.com/office/drawing/2014/main" id="{B46A4FB9-9424-415F-B3C1-BF02E655147C}"/>
              </a:ext>
            </a:extLst>
          </p:cNvPr>
          <p:cNvSpPr/>
          <p:nvPr/>
        </p:nvSpPr>
        <p:spPr>
          <a:xfrm>
            <a:off x="6332336" y="6156666"/>
            <a:ext cx="25791" cy="45719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17525" y="0"/>
                </a:moveTo>
                <a:lnTo>
                  <a:pt x="10033" y="0"/>
                </a:lnTo>
                <a:lnTo>
                  <a:pt x="6731" y="1333"/>
                </a:lnTo>
                <a:lnTo>
                  <a:pt x="1397" y="6692"/>
                </a:lnTo>
                <a:lnTo>
                  <a:pt x="0" y="9944"/>
                </a:lnTo>
                <a:lnTo>
                  <a:pt x="0" y="17538"/>
                </a:lnTo>
                <a:lnTo>
                  <a:pt x="1397" y="20789"/>
                </a:lnTo>
                <a:lnTo>
                  <a:pt x="6731" y="26187"/>
                </a:lnTo>
                <a:lnTo>
                  <a:pt x="10033" y="27546"/>
                </a:lnTo>
                <a:lnTo>
                  <a:pt x="17525" y="27546"/>
                </a:lnTo>
                <a:lnTo>
                  <a:pt x="20827" y="26187"/>
                </a:lnTo>
                <a:lnTo>
                  <a:pt x="26162" y="20789"/>
                </a:lnTo>
                <a:lnTo>
                  <a:pt x="27559" y="17538"/>
                </a:lnTo>
                <a:lnTo>
                  <a:pt x="27559" y="9944"/>
                </a:lnTo>
                <a:lnTo>
                  <a:pt x="26162" y="6692"/>
                </a:lnTo>
                <a:lnTo>
                  <a:pt x="20827" y="13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7" name="object 198">
            <a:extLst>
              <a:ext uri="{FF2B5EF4-FFF2-40B4-BE49-F238E27FC236}">
                <a16:creationId xmlns="" xmlns:a16="http://schemas.microsoft.com/office/drawing/2014/main" id="{92DFE06D-8CDE-46BB-AD29-9B3E5C374D91}"/>
              </a:ext>
            </a:extLst>
          </p:cNvPr>
          <p:cNvSpPr/>
          <p:nvPr/>
        </p:nvSpPr>
        <p:spPr>
          <a:xfrm>
            <a:off x="6422840" y="6098321"/>
            <a:ext cx="2161266" cy="125172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98" name="object 199">
            <a:extLst>
              <a:ext uri="{FF2B5EF4-FFF2-40B4-BE49-F238E27FC236}">
                <a16:creationId xmlns="" xmlns:a16="http://schemas.microsoft.com/office/drawing/2014/main" id="{3D1D053D-F9D2-4755-8285-34A58D6E9BBD}"/>
              </a:ext>
            </a:extLst>
          </p:cNvPr>
          <p:cNvGrpSpPr/>
          <p:nvPr/>
        </p:nvGrpSpPr>
        <p:grpSpPr>
          <a:xfrm>
            <a:off x="340369" y="3890339"/>
            <a:ext cx="1004668" cy="1070164"/>
            <a:chOff x="368733" y="3928784"/>
            <a:chExt cx="1088390" cy="1088390"/>
          </a:xfrm>
        </p:grpSpPr>
        <p:sp>
          <p:nvSpPr>
            <p:cNvPr id="199" name="object 200">
              <a:extLst>
                <a:ext uri="{FF2B5EF4-FFF2-40B4-BE49-F238E27FC236}">
                  <a16:creationId xmlns="" xmlns:a16="http://schemas.microsoft.com/office/drawing/2014/main" id="{52B993A6-DB6F-4629-804F-83200C176B15}"/>
                </a:ext>
              </a:extLst>
            </p:cNvPr>
            <p:cNvSpPr/>
            <p:nvPr/>
          </p:nvSpPr>
          <p:spPr>
            <a:xfrm>
              <a:off x="368733" y="3928784"/>
              <a:ext cx="1088298" cy="1088298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" name="object 201">
              <a:extLst>
                <a:ext uri="{FF2B5EF4-FFF2-40B4-BE49-F238E27FC236}">
                  <a16:creationId xmlns="" xmlns:a16="http://schemas.microsoft.com/office/drawing/2014/main" id="{4B9CAACE-175E-4BB3-92D1-2EDC8D9613C3}"/>
                </a:ext>
              </a:extLst>
            </p:cNvPr>
            <p:cNvSpPr/>
            <p:nvPr/>
          </p:nvSpPr>
          <p:spPr>
            <a:xfrm>
              <a:off x="477012" y="4037076"/>
              <a:ext cx="876300" cy="876300"/>
            </a:xfrm>
            <a:custGeom>
              <a:avLst/>
              <a:gdLst/>
              <a:ahLst/>
              <a:cxnLst/>
              <a:rect l="l" t="t" r="r" b="b"/>
              <a:pathLst>
                <a:path w="876300" h="876300">
                  <a:moveTo>
                    <a:pt x="438150" y="0"/>
                  </a:moveTo>
                  <a:lnTo>
                    <a:pt x="390408" y="2571"/>
                  </a:lnTo>
                  <a:lnTo>
                    <a:pt x="344155" y="10108"/>
                  </a:lnTo>
                  <a:lnTo>
                    <a:pt x="299659" y="22341"/>
                  </a:lnTo>
                  <a:lnTo>
                    <a:pt x="257187" y="39005"/>
                  </a:lnTo>
                  <a:lnTo>
                    <a:pt x="217006" y="59831"/>
                  </a:lnTo>
                  <a:lnTo>
                    <a:pt x="179383" y="84551"/>
                  </a:lnTo>
                  <a:lnTo>
                    <a:pt x="144585" y="112899"/>
                  </a:lnTo>
                  <a:lnTo>
                    <a:pt x="112881" y="144606"/>
                  </a:lnTo>
                  <a:lnTo>
                    <a:pt x="84536" y="179405"/>
                  </a:lnTo>
                  <a:lnTo>
                    <a:pt x="59819" y="217028"/>
                  </a:lnTo>
                  <a:lnTo>
                    <a:pt x="38997" y="257209"/>
                  </a:lnTo>
                  <a:lnTo>
                    <a:pt x="22336" y="299679"/>
                  </a:lnTo>
                  <a:lnTo>
                    <a:pt x="10105" y="344171"/>
                  </a:lnTo>
                  <a:lnTo>
                    <a:pt x="2570" y="390417"/>
                  </a:lnTo>
                  <a:lnTo>
                    <a:pt x="0" y="438150"/>
                  </a:lnTo>
                  <a:lnTo>
                    <a:pt x="2570" y="485882"/>
                  </a:lnTo>
                  <a:lnTo>
                    <a:pt x="10105" y="532128"/>
                  </a:lnTo>
                  <a:lnTo>
                    <a:pt x="22336" y="576620"/>
                  </a:lnTo>
                  <a:lnTo>
                    <a:pt x="38997" y="619090"/>
                  </a:lnTo>
                  <a:lnTo>
                    <a:pt x="59819" y="659271"/>
                  </a:lnTo>
                  <a:lnTo>
                    <a:pt x="84536" y="696894"/>
                  </a:lnTo>
                  <a:lnTo>
                    <a:pt x="112881" y="731693"/>
                  </a:lnTo>
                  <a:lnTo>
                    <a:pt x="144585" y="763400"/>
                  </a:lnTo>
                  <a:lnTo>
                    <a:pt x="179383" y="791748"/>
                  </a:lnTo>
                  <a:lnTo>
                    <a:pt x="217006" y="816468"/>
                  </a:lnTo>
                  <a:lnTo>
                    <a:pt x="257187" y="837294"/>
                  </a:lnTo>
                  <a:lnTo>
                    <a:pt x="299659" y="853958"/>
                  </a:lnTo>
                  <a:lnTo>
                    <a:pt x="344155" y="866191"/>
                  </a:lnTo>
                  <a:lnTo>
                    <a:pt x="390408" y="873728"/>
                  </a:lnTo>
                  <a:lnTo>
                    <a:pt x="438150" y="876300"/>
                  </a:lnTo>
                  <a:lnTo>
                    <a:pt x="485891" y="873728"/>
                  </a:lnTo>
                  <a:lnTo>
                    <a:pt x="532144" y="866191"/>
                  </a:lnTo>
                  <a:lnTo>
                    <a:pt x="576640" y="853958"/>
                  </a:lnTo>
                  <a:lnTo>
                    <a:pt x="619112" y="837294"/>
                  </a:lnTo>
                  <a:lnTo>
                    <a:pt x="659293" y="816468"/>
                  </a:lnTo>
                  <a:lnTo>
                    <a:pt x="696916" y="791748"/>
                  </a:lnTo>
                  <a:lnTo>
                    <a:pt x="731714" y="763400"/>
                  </a:lnTo>
                  <a:lnTo>
                    <a:pt x="763418" y="731693"/>
                  </a:lnTo>
                  <a:lnTo>
                    <a:pt x="791763" y="696894"/>
                  </a:lnTo>
                  <a:lnTo>
                    <a:pt x="816480" y="659271"/>
                  </a:lnTo>
                  <a:lnTo>
                    <a:pt x="837302" y="619090"/>
                  </a:lnTo>
                  <a:lnTo>
                    <a:pt x="853963" y="576620"/>
                  </a:lnTo>
                  <a:lnTo>
                    <a:pt x="866194" y="532128"/>
                  </a:lnTo>
                  <a:lnTo>
                    <a:pt x="873729" y="485882"/>
                  </a:lnTo>
                  <a:lnTo>
                    <a:pt x="876300" y="438150"/>
                  </a:lnTo>
                  <a:lnTo>
                    <a:pt x="873729" y="390417"/>
                  </a:lnTo>
                  <a:lnTo>
                    <a:pt x="866194" y="344171"/>
                  </a:lnTo>
                  <a:lnTo>
                    <a:pt x="853963" y="299679"/>
                  </a:lnTo>
                  <a:lnTo>
                    <a:pt x="837302" y="257209"/>
                  </a:lnTo>
                  <a:lnTo>
                    <a:pt x="816480" y="217028"/>
                  </a:lnTo>
                  <a:lnTo>
                    <a:pt x="791763" y="179405"/>
                  </a:lnTo>
                  <a:lnTo>
                    <a:pt x="763418" y="144606"/>
                  </a:lnTo>
                  <a:lnTo>
                    <a:pt x="731714" y="112899"/>
                  </a:lnTo>
                  <a:lnTo>
                    <a:pt x="696916" y="84551"/>
                  </a:lnTo>
                  <a:lnTo>
                    <a:pt x="659293" y="59831"/>
                  </a:lnTo>
                  <a:lnTo>
                    <a:pt x="619112" y="39005"/>
                  </a:lnTo>
                  <a:lnTo>
                    <a:pt x="576640" y="22341"/>
                  </a:lnTo>
                  <a:lnTo>
                    <a:pt x="532144" y="10108"/>
                  </a:lnTo>
                  <a:lnTo>
                    <a:pt x="485891" y="2571"/>
                  </a:lnTo>
                  <a:lnTo>
                    <a:pt x="438150" y="0"/>
                  </a:lnTo>
                  <a:close/>
                </a:path>
              </a:pathLst>
            </a:custGeom>
            <a:solidFill>
              <a:srgbClr val="002169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" name="object 202">
              <a:extLst>
                <a:ext uri="{FF2B5EF4-FFF2-40B4-BE49-F238E27FC236}">
                  <a16:creationId xmlns="" xmlns:a16="http://schemas.microsoft.com/office/drawing/2014/main" id="{29A0998E-34FD-486B-8D24-138F08D2E118}"/>
                </a:ext>
              </a:extLst>
            </p:cNvPr>
            <p:cNvSpPr/>
            <p:nvPr/>
          </p:nvSpPr>
          <p:spPr>
            <a:xfrm>
              <a:off x="541020" y="4101084"/>
              <a:ext cx="749935" cy="748665"/>
            </a:xfrm>
            <a:custGeom>
              <a:avLst/>
              <a:gdLst/>
              <a:ahLst/>
              <a:cxnLst/>
              <a:rect l="l" t="t" r="r" b="b"/>
              <a:pathLst>
                <a:path w="749935" h="748664">
                  <a:moveTo>
                    <a:pt x="374904" y="0"/>
                  </a:moveTo>
                  <a:lnTo>
                    <a:pt x="327877" y="2915"/>
                  </a:lnTo>
                  <a:lnTo>
                    <a:pt x="282594" y="11426"/>
                  </a:lnTo>
                  <a:lnTo>
                    <a:pt x="239405" y="25184"/>
                  </a:lnTo>
                  <a:lnTo>
                    <a:pt x="198662" y="43837"/>
                  </a:lnTo>
                  <a:lnTo>
                    <a:pt x="160715" y="67034"/>
                  </a:lnTo>
                  <a:lnTo>
                    <a:pt x="125917" y="94426"/>
                  </a:lnTo>
                  <a:lnTo>
                    <a:pt x="94619" y="125660"/>
                  </a:lnTo>
                  <a:lnTo>
                    <a:pt x="67171" y="160388"/>
                  </a:lnTo>
                  <a:lnTo>
                    <a:pt x="43926" y="198257"/>
                  </a:lnTo>
                  <a:lnTo>
                    <a:pt x="25236" y="238918"/>
                  </a:lnTo>
                  <a:lnTo>
                    <a:pt x="11450" y="282019"/>
                  </a:lnTo>
                  <a:lnTo>
                    <a:pt x="2921" y="327211"/>
                  </a:lnTo>
                  <a:lnTo>
                    <a:pt x="0" y="374142"/>
                  </a:lnTo>
                  <a:lnTo>
                    <a:pt x="2921" y="421072"/>
                  </a:lnTo>
                  <a:lnTo>
                    <a:pt x="11450" y="466264"/>
                  </a:lnTo>
                  <a:lnTo>
                    <a:pt x="25236" y="509365"/>
                  </a:lnTo>
                  <a:lnTo>
                    <a:pt x="43926" y="550026"/>
                  </a:lnTo>
                  <a:lnTo>
                    <a:pt x="67171" y="587895"/>
                  </a:lnTo>
                  <a:lnTo>
                    <a:pt x="94619" y="622623"/>
                  </a:lnTo>
                  <a:lnTo>
                    <a:pt x="125917" y="653857"/>
                  </a:lnTo>
                  <a:lnTo>
                    <a:pt x="160715" y="681249"/>
                  </a:lnTo>
                  <a:lnTo>
                    <a:pt x="198662" y="704446"/>
                  </a:lnTo>
                  <a:lnTo>
                    <a:pt x="239405" y="723099"/>
                  </a:lnTo>
                  <a:lnTo>
                    <a:pt x="282594" y="736857"/>
                  </a:lnTo>
                  <a:lnTo>
                    <a:pt x="327877" y="745368"/>
                  </a:lnTo>
                  <a:lnTo>
                    <a:pt x="374904" y="748284"/>
                  </a:lnTo>
                  <a:lnTo>
                    <a:pt x="421930" y="745368"/>
                  </a:lnTo>
                  <a:lnTo>
                    <a:pt x="467213" y="736857"/>
                  </a:lnTo>
                  <a:lnTo>
                    <a:pt x="510402" y="723099"/>
                  </a:lnTo>
                  <a:lnTo>
                    <a:pt x="551145" y="704446"/>
                  </a:lnTo>
                  <a:lnTo>
                    <a:pt x="589092" y="681249"/>
                  </a:lnTo>
                  <a:lnTo>
                    <a:pt x="623890" y="653857"/>
                  </a:lnTo>
                  <a:lnTo>
                    <a:pt x="655188" y="622623"/>
                  </a:lnTo>
                  <a:lnTo>
                    <a:pt x="682636" y="587895"/>
                  </a:lnTo>
                  <a:lnTo>
                    <a:pt x="705881" y="550026"/>
                  </a:lnTo>
                  <a:lnTo>
                    <a:pt x="724571" y="509365"/>
                  </a:lnTo>
                  <a:lnTo>
                    <a:pt x="738357" y="466264"/>
                  </a:lnTo>
                  <a:lnTo>
                    <a:pt x="746886" y="421072"/>
                  </a:lnTo>
                  <a:lnTo>
                    <a:pt x="749808" y="374142"/>
                  </a:lnTo>
                  <a:lnTo>
                    <a:pt x="746886" y="327211"/>
                  </a:lnTo>
                  <a:lnTo>
                    <a:pt x="738357" y="282019"/>
                  </a:lnTo>
                  <a:lnTo>
                    <a:pt x="724571" y="238918"/>
                  </a:lnTo>
                  <a:lnTo>
                    <a:pt x="705881" y="198257"/>
                  </a:lnTo>
                  <a:lnTo>
                    <a:pt x="682636" y="160388"/>
                  </a:lnTo>
                  <a:lnTo>
                    <a:pt x="655188" y="125660"/>
                  </a:lnTo>
                  <a:lnTo>
                    <a:pt x="623890" y="94426"/>
                  </a:lnTo>
                  <a:lnTo>
                    <a:pt x="589092" y="67034"/>
                  </a:lnTo>
                  <a:lnTo>
                    <a:pt x="551145" y="43837"/>
                  </a:lnTo>
                  <a:lnTo>
                    <a:pt x="510402" y="25184"/>
                  </a:lnTo>
                  <a:lnTo>
                    <a:pt x="467213" y="11426"/>
                  </a:lnTo>
                  <a:lnTo>
                    <a:pt x="421930" y="2915"/>
                  </a:lnTo>
                  <a:lnTo>
                    <a:pt x="3749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" name="object 203">
              <a:extLst>
                <a:ext uri="{FF2B5EF4-FFF2-40B4-BE49-F238E27FC236}">
                  <a16:creationId xmlns="" xmlns:a16="http://schemas.microsoft.com/office/drawing/2014/main" id="{B6AB8A2F-E2B4-4B94-B8B4-661DD08669B2}"/>
                </a:ext>
              </a:extLst>
            </p:cNvPr>
            <p:cNvSpPr/>
            <p:nvPr/>
          </p:nvSpPr>
          <p:spPr>
            <a:xfrm>
              <a:off x="541020" y="4101084"/>
              <a:ext cx="749935" cy="748665"/>
            </a:xfrm>
            <a:custGeom>
              <a:avLst/>
              <a:gdLst/>
              <a:ahLst/>
              <a:cxnLst/>
              <a:rect l="l" t="t" r="r" b="b"/>
              <a:pathLst>
                <a:path w="749935" h="748664">
                  <a:moveTo>
                    <a:pt x="0" y="374142"/>
                  </a:moveTo>
                  <a:lnTo>
                    <a:pt x="2921" y="327211"/>
                  </a:lnTo>
                  <a:lnTo>
                    <a:pt x="11450" y="282019"/>
                  </a:lnTo>
                  <a:lnTo>
                    <a:pt x="25236" y="238918"/>
                  </a:lnTo>
                  <a:lnTo>
                    <a:pt x="43926" y="198257"/>
                  </a:lnTo>
                  <a:lnTo>
                    <a:pt x="67171" y="160388"/>
                  </a:lnTo>
                  <a:lnTo>
                    <a:pt x="94619" y="125660"/>
                  </a:lnTo>
                  <a:lnTo>
                    <a:pt x="125917" y="94426"/>
                  </a:lnTo>
                  <a:lnTo>
                    <a:pt x="160715" y="67034"/>
                  </a:lnTo>
                  <a:lnTo>
                    <a:pt x="198662" y="43837"/>
                  </a:lnTo>
                  <a:lnTo>
                    <a:pt x="239405" y="25184"/>
                  </a:lnTo>
                  <a:lnTo>
                    <a:pt x="282594" y="11426"/>
                  </a:lnTo>
                  <a:lnTo>
                    <a:pt x="327877" y="2915"/>
                  </a:lnTo>
                  <a:lnTo>
                    <a:pt x="374904" y="0"/>
                  </a:lnTo>
                  <a:lnTo>
                    <a:pt x="421930" y="2915"/>
                  </a:lnTo>
                  <a:lnTo>
                    <a:pt x="467213" y="11426"/>
                  </a:lnTo>
                  <a:lnTo>
                    <a:pt x="510402" y="25184"/>
                  </a:lnTo>
                  <a:lnTo>
                    <a:pt x="551145" y="43837"/>
                  </a:lnTo>
                  <a:lnTo>
                    <a:pt x="589092" y="67034"/>
                  </a:lnTo>
                  <a:lnTo>
                    <a:pt x="623890" y="94426"/>
                  </a:lnTo>
                  <a:lnTo>
                    <a:pt x="655188" y="125660"/>
                  </a:lnTo>
                  <a:lnTo>
                    <a:pt x="682636" y="160388"/>
                  </a:lnTo>
                  <a:lnTo>
                    <a:pt x="705881" y="198257"/>
                  </a:lnTo>
                  <a:lnTo>
                    <a:pt x="724571" y="238918"/>
                  </a:lnTo>
                  <a:lnTo>
                    <a:pt x="738357" y="282019"/>
                  </a:lnTo>
                  <a:lnTo>
                    <a:pt x="746886" y="327211"/>
                  </a:lnTo>
                  <a:lnTo>
                    <a:pt x="749808" y="374142"/>
                  </a:lnTo>
                  <a:lnTo>
                    <a:pt x="746886" y="421072"/>
                  </a:lnTo>
                  <a:lnTo>
                    <a:pt x="738357" y="466264"/>
                  </a:lnTo>
                  <a:lnTo>
                    <a:pt x="724571" y="509365"/>
                  </a:lnTo>
                  <a:lnTo>
                    <a:pt x="705881" y="550026"/>
                  </a:lnTo>
                  <a:lnTo>
                    <a:pt x="682636" y="587895"/>
                  </a:lnTo>
                  <a:lnTo>
                    <a:pt x="655188" y="622623"/>
                  </a:lnTo>
                  <a:lnTo>
                    <a:pt x="623890" y="653857"/>
                  </a:lnTo>
                  <a:lnTo>
                    <a:pt x="589092" y="681249"/>
                  </a:lnTo>
                  <a:lnTo>
                    <a:pt x="551145" y="704446"/>
                  </a:lnTo>
                  <a:lnTo>
                    <a:pt x="510402" y="723099"/>
                  </a:lnTo>
                  <a:lnTo>
                    <a:pt x="467213" y="736857"/>
                  </a:lnTo>
                  <a:lnTo>
                    <a:pt x="421930" y="745368"/>
                  </a:lnTo>
                  <a:lnTo>
                    <a:pt x="374904" y="748284"/>
                  </a:lnTo>
                  <a:lnTo>
                    <a:pt x="327877" y="745368"/>
                  </a:lnTo>
                  <a:lnTo>
                    <a:pt x="282594" y="736857"/>
                  </a:lnTo>
                  <a:lnTo>
                    <a:pt x="239405" y="723099"/>
                  </a:lnTo>
                  <a:lnTo>
                    <a:pt x="198662" y="704446"/>
                  </a:lnTo>
                  <a:lnTo>
                    <a:pt x="160715" y="681249"/>
                  </a:lnTo>
                  <a:lnTo>
                    <a:pt x="125917" y="653857"/>
                  </a:lnTo>
                  <a:lnTo>
                    <a:pt x="94619" y="622623"/>
                  </a:lnTo>
                  <a:lnTo>
                    <a:pt x="67171" y="587895"/>
                  </a:lnTo>
                  <a:lnTo>
                    <a:pt x="43926" y="550026"/>
                  </a:lnTo>
                  <a:lnTo>
                    <a:pt x="25236" y="509365"/>
                  </a:lnTo>
                  <a:lnTo>
                    <a:pt x="11450" y="466264"/>
                  </a:lnTo>
                  <a:lnTo>
                    <a:pt x="2921" y="421072"/>
                  </a:lnTo>
                  <a:lnTo>
                    <a:pt x="0" y="374142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" name="object 204">
              <a:extLst>
                <a:ext uri="{FF2B5EF4-FFF2-40B4-BE49-F238E27FC236}">
                  <a16:creationId xmlns="" xmlns:a16="http://schemas.microsoft.com/office/drawing/2014/main" id="{3728E71C-FBCE-4B52-9E19-321A319362C0}"/>
                </a:ext>
              </a:extLst>
            </p:cNvPr>
            <p:cNvSpPr/>
            <p:nvPr/>
          </p:nvSpPr>
          <p:spPr>
            <a:xfrm>
              <a:off x="782675" y="4411472"/>
              <a:ext cx="255574" cy="140461"/>
            </a:xfrm>
            <a:prstGeom prst="rect">
              <a:avLst/>
            </a:prstGeom>
            <a:blipFill>
              <a:blip r:embed="rId10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04" name="object 205">
            <a:extLst>
              <a:ext uri="{FF2B5EF4-FFF2-40B4-BE49-F238E27FC236}">
                <a16:creationId xmlns="" xmlns:a16="http://schemas.microsoft.com/office/drawing/2014/main" id="{806366BD-F493-410C-B8F2-28522DBF9B68}"/>
              </a:ext>
            </a:extLst>
          </p:cNvPr>
          <p:cNvGrpSpPr/>
          <p:nvPr/>
        </p:nvGrpSpPr>
        <p:grpSpPr>
          <a:xfrm>
            <a:off x="340369" y="2663636"/>
            <a:ext cx="1004668" cy="1070164"/>
            <a:chOff x="368733" y="2599856"/>
            <a:chExt cx="1088390" cy="1088390"/>
          </a:xfrm>
        </p:grpSpPr>
        <p:sp>
          <p:nvSpPr>
            <p:cNvPr id="205" name="object 206">
              <a:extLst>
                <a:ext uri="{FF2B5EF4-FFF2-40B4-BE49-F238E27FC236}">
                  <a16:creationId xmlns="" xmlns:a16="http://schemas.microsoft.com/office/drawing/2014/main" id="{43C86783-5D03-4A3C-85A1-D519C5B1A3BC}"/>
                </a:ext>
              </a:extLst>
            </p:cNvPr>
            <p:cNvSpPr/>
            <p:nvPr/>
          </p:nvSpPr>
          <p:spPr>
            <a:xfrm>
              <a:off x="368733" y="2599856"/>
              <a:ext cx="1088298" cy="1088298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" name="object 207">
              <a:extLst>
                <a:ext uri="{FF2B5EF4-FFF2-40B4-BE49-F238E27FC236}">
                  <a16:creationId xmlns="" xmlns:a16="http://schemas.microsoft.com/office/drawing/2014/main" id="{BD3B304E-C709-4608-95FE-2DD785024A6F}"/>
                </a:ext>
              </a:extLst>
            </p:cNvPr>
            <p:cNvSpPr/>
            <p:nvPr/>
          </p:nvSpPr>
          <p:spPr>
            <a:xfrm>
              <a:off x="477012" y="2708147"/>
              <a:ext cx="876300" cy="876300"/>
            </a:xfrm>
            <a:custGeom>
              <a:avLst/>
              <a:gdLst/>
              <a:ahLst/>
              <a:cxnLst/>
              <a:rect l="l" t="t" r="r" b="b"/>
              <a:pathLst>
                <a:path w="876300" h="876300">
                  <a:moveTo>
                    <a:pt x="438150" y="0"/>
                  </a:moveTo>
                  <a:lnTo>
                    <a:pt x="390408" y="2571"/>
                  </a:lnTo>
                  <a:lnTo>
                    <a:pt x="344155" y="10108"/>
                  </a:lnTo>
                  <a:lnTo>
                    <a:pt x="299659" y="22341"/>
                  </a:lnTo>
                  <a:lnTo>
                    <a:pt x="257187" y="39005"/>
                  </a:lnTo>
                  <a:lnTo>
                    <a:pt x="217006" y="59831"/>
                  </a:lnTo>
                  <a:lnTo>
                    <a:pt x="179383" y="84551"/>
                  </a:lnTo>
                  <a:lnTo>
                    <a:pt x="144585" y="112899"/>
                  </a:lnTo>
                  <a:lnTo>
                    <a:pt x="112881" y="144606"/>
                  </a:lnTo>
                  <a:lnTo>
                    <a:pt x="84536" y="179405"/>
                  </a:lnTo>
                  <a:lnTo>
                    <a:pt x="59819" y="217028"/>
                  </a:lnTo>
                  <a:lnTo>
                    <a:pt x="38997" y="257209"/>
                  </a:lnTo>
                  <a:lnTo>
                    <a:pt x="22336" y="299679"/>
                  </a:lnTo>
                  <a:lnTo>
                    <a:pt x="10105" y="344171"/>
                  </a:lnTo>
                  <a:lnTo>
                    <a:pt x="2570" y="390417"/>
                  </a:lnTo>
                  <a:lnTo>
                    <a:pt x="0" y="438150"/>
                  </a:lnTo>
                  <a:lnTo>
                    <a:pt x="2570" y="485882"/>
                  </a:lnTo>
                  <a:lnTo>
                    <a:pt x="10105" y="532128"/>
                  </a:lnTo>
                  <a:lnTo>
                    <a:pt x="22336" y="576620"/>
                  </a:lnTo>
                  <a:lnTo>
                    <a:pt x="38997" y="619090"/>
                  </a:lnTo>
                  <a:lnTo>
                    <a:pt x="59819" y="659271"/>
                  </a:lnTo>
                  <a:lnTo>
                    <a:pt x="84536" y="696894"/>
                  </a:lnTo>
                  <a:lnTo>
                    <a:pt x="112881" y="731693"/>
                  </a:lnTo>
                  <a:lnTo>
                    <a:pt x="144585" y="763400"/>
                  </a:lnTo>
                  <a:lnTo>
                    <a:pt x="179383" y="791748"/>
                  </a:lnTo>
                  <a:lnTo>
                    <a:pt x="217006" y="816468"/>
                  </a:lnTo>
                  <a:lnTo>
                    <a:pt x="257187" y="837294"/>
                  </a:lnTo>
                  <a:lnTo>
                    <a:pt x="299659" y="853958"/>
                  </a:lnTo>
                  <a:lnTo>
                    <a:pt x="344155" y="866191"/>
                  </a:lnTo>
                  <a:lnTo>
                    <a:pt x="390408" y="873728"/>
                  </a:lnTo>
                  <a:lnTo>
                    <a:pt x="438150" y="876300"/>
                  </a:lnTo>
                  <a:lnTo>
                    <a:pt x="485891" y="873728"/>
                  </a:lnTo>
                  <a:lnTo>
                    <a:pt x="532144" y="866191"/>
                  </a:lnTo>
                  <a:lnTo>
                    <a:pt x="576640" y="853958"/>
                  </a:lnTo>
                  <a:lnTo>
                    <a:pt x="619112" y="837294"/>
                  </a:lnTo>
                  <a:lnTo>
                    <a:pt x="659293" y="816468"/>
                  </a:lnTo>
                  <a:lnTo>
                    <a:pt x="696916" y="791748"/>
                  </a:lnTo>
                  <a:lnTo>
                    <a:pt x="731714" y="763400"/>
                  </a:lnTo>
                  <a:lnTo>
                    <a:pt x="763418" y="731693"/>
                  </a:lnTo>
                  <a:lnTo>
                    <a:pt x="791763" y="696894"/>
                  </a:lnTo>
                  <a:lnTo>
                    <a:pt x="816480" y="659271"/>
                  </a:lnTo>
                  <a:lnTo>
                    <a:pt x="837302" y="619090"/>
                  </a:lnTo>
                  <a:lnTo>
                    <a:pt x="853963" y="576620"/>
                  </a:lnTo>
                  <a:lnTo>
                    <a:pt x="866194" y="532128"/>
                  </a:lnTo>
                  <a:lnTo>
                    <a:pt x="873729" y="485882"/>
                  </a:lnTo>
                  <a:lnTo>
                    <a:pt x="876300" y="438150"/>
                  </a:lnTo>
                  <a:lnTo>
                    <a:pt x="873729" y="390417"/>
                  </a:lnTo>
                  <a:lnTo>
                    <a:pt x="866194" y="344171"/>
                  </a:lnTo>
                  <a:lnTo>
                    <a:pt x="853963" y="299679"/>
                  </a:lnTo>
                  <a:lnTo>
                    <a:pt x="837302" y="257209"/>
                  </a:lnTo>
                  <a:lnTo>
                    <a:pt x="816480" y="217028"/>
                  </a:lnTo>
                  <a:lnTo>
                    <a:pt x="791763" y="179405"/>
                  </a:lnTo>
                  <a:lnTo>
                    <a:pt x="763418" y="144606"/>
                  </a:lnTo>
                  <a:lnTo>
                    <a:pt x="731714" y="112899"/>
                  </a:lnTo>
                  <a:lnTo>
                    <a:pt x="696916" y="84551"/>
                  </a:lnTo>
                  <a:lnTo>
                    <a:pt x="659293" y="59831"/>
                  </a:lnTo>
                  <a:lnTo>
                    <a:pt x="619112" y="39005"/>
                  </a:lnTo>
                  <a:lnTo>
                    <a:pt x="576640" y="22341"/>
                  </a:lnTo>
                  <a:lnTo>
                    <a:pt x="532144" y="10108"/>
                  </a:lnTo>
                  <a:lnTo>
                    <a:pt x="485891" y="2571"/>
                  </a:lnTo>
                  <a:lnTo>
                    <a:pt x="438150" y="0"/>
                  </a:lnTo>
                  <a:close/>
                </a:path>
              </a:pathLst>
            </a:custGeom>
            <a:solidFill>
              <a:srgbClr val="002169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" name="object 208">
              <a:extLst>
                <a:ext uri="{FF2B5EF4-FFF2-40B4-BE49-F238E27FC236}">
                  <a16:creationId xmlns="" xmlns:a16="http://schemas.microsoft.com/office/drawing/2014/main" id="{6DA2DB93-6661-40D2-8162-AF8AE7858E4F}"/>
                </a:ext>
              </a:extLst>
            </p:cNvPr>
            <p:cNvSpPr/>
            <p:nvPr/>
          </p:nvSpPr>
          <p:spPr>
            <a:xfrm>
              <a:off x="541020" y="2770631"/>
              <a:ext cx="749935" cy="749935"/>
            </a:xfrm>
            <a:custGeom>
              <a:avLst/>
              <a:gdLst/>
              <a:ahLst/>
              <a:cxnLst/>
              <a:rect l="l" t="t" r="r" b="b"/>
              <a:pathLst>
                <a:path w="749935" h="749935">
                  <a:moveTo>
                    <a:pt x="374904" y="0"/>
                  </a:moveTo>
                  <a:lnTo>
                    <a:pt x="327877" y="2921"/>
                  </a:lnTo>
                  <a:lnTo>
                    <a:pt x="282594" y="11452"/>
                  </a:lnTo>
                  <a:lnTo>
                    <a:pt x="239405" y="25240"/>
                  </a:lnTo>
                  <a:lnTo>
                    <a:pt x="198662" y="43934"/>
                  </a:lnTo>
                  <a:lnTo>
                    <a:pt x="160715" y="67182"/>
                  </a:lnTo>
                  <a:lnTo>
                    <a:pt x="125917" y="94632"/>
                  </a:lnTo>
                  <a:lnTo>
                    <a:pt x="94619" y="125932"/>
                  </a:lnTo>
                  <a:lnTo>
                    <a:pt x="67171" y="160732"/>
                  </a:lnTo>
                  <a:lnTo>
                    <a:pt x="43926" y="198679"/>
                  </a:lnTo>
                  <a:lnTo>
                    <a:pt x="25236" y="239421"/>
                  </a:lnTo>
                  <a:lnTo>
                    <a:pt x="11450" y="282607"/>
                  </a:lnTo>
                  <a:lnTo>
                    <a:pt x="2921" y="327885"/>
                  </a:lnTo>
                  <a:lnTo>
                    <a:pt x="0" y="374903"/>
                  </a:lnTo>
                  <a:lnTo>
                    <a:pt x="2921" y="421922"/>
                  </a:lnTo>
                  <a:lnTo>
                    <a:pt x="11450" y="467200"/>
                  </a:lnTo>
                  <a:lnTo>
                    <a:pt x="25236" y="510386"/>
                  </a:lnTo>
                  <a:lnTo>
                    <a:pt x="43926" y="551128"/>
                  </a:lnTo>
                  <a:lnTo>
                    <a:pt x="67171" y="589075"/>
                  </a:lnTo>
                  <a:lnTo>
                    <a:pt x="94619" y="623875"/>
                  </a:lnTo>
                  <a:lnTo>
                    <a:pt x="125917" y="655175"/>
                  </a:lnTo>
                  <a:lnTo>
                    <a:pt x="160715" y="682625"/>
                  </a:lnTo>
                  <a:lnTo>
                    <a:pt x="198662" y="705873"/>
                  </a:lnTo>
                  <a:lnTo>
                    <a:pt x="239405" y="724567"/>
                  </a:lnTo>
                  <a:lnTo>
                    <a:pt x="282594" y="738355"/>
                  </a:lnTo>
                  <a:lnTo>
                    <a:pt x="327877" y="746886"/>
                  </a:lnTo>
                  <a:lnTo>
                    <a:pt x="374904" y="749807"/>
                  </a:lnTo>
                  <a:lnTo>
                    <a:pt x="421930" y="746886"/>
                  </a:lnTo>
                  <a:lnTo>
                    <a:pt x="467213" y="738355"/>
                  </a:lnTo>
                  <a:lnTo>
                    <a:pt x="510402" y="724567"/>
                  </a:lnTo>
                  <a:lnTo>
                    <a:pt x="551145" y="705873"/>
                  </a:lnTo>
                  <a:lnTo>
                    <a:pt x="589092" y="682625"/>
                  </a:lnTo>
                  <a:lnTo>
                    <a:pt x="623890" y="655175"/>
                  </a:lnTo>
                  <a:lnTo>
                    <a:pt x="655188" y="623875"/>
                  </a:lnTo>
                  <a:lnTo>
                    <a:pt x="682636" y="589075"/>
                  </a:lnTo>
                  <a:lnTo>
                    <a:pt x="705881" y="551128"/>
                  </a:lnTo>
                  <a:lnTo>
                    <a:pt x="724571" y="510386"/>
                  </a:lnTo>
                  <a:lnTo>
                    <a:pt x="738357" y="467200"/>
                  </a:lnTo>
                  <a:lnTo>
                    <a:pt x="746886" y="421922"/>
                  </a:lnTo>
                  <a:lnTo>
                    <a:pt x="749808" y="374903"/>
                  </a:lnTo>
                  <a:lnTo>
                    <a:pt x="746886" y="327885"/>
                  </a:lnTo>
                  <a:lnTo>
                    <a:pt x="738357" y="282607"/>
                  </a:lnTo>
                  <a:lnTo>
                    <a:pt x="724571" y="239421"/>
                  </a:lnTo>
                  <a:lnTo>
                    <a:pt x="705881" y="198679"/>
                  </a:lnTo>
                  <a:lnTo>
                    <a:pt x="682636" y="160732"/>
                  </a:lnTo>
                  <a:lnTo>
                    <a:pt x="655188" y="125932"/>
                  </a:lnTo>
                  <a:lnTo>
                    <a:pt x="623890" y="94632"/>
                  </a:lnTo>
                  <a:lnTo>
                    <a:pt x="589092" y="67182"/>
                  </a:lnTo>
                  <a:lnTo>
                    <a:pt x="551145" y="43934"/>
                  </a:lnTo>
                  <a:lnTo>
                    <a:pt x="510402" y="25240"/>
                  </a:lnTo>
                  <a:lnTo>
                    <a:pt x="467213" y="11452"/>
                  </a:lnTo>
                  <a:lnTo>
                    <a:pt x="421930" y="2921"/>
                  </a:lnTo>
                  <a:lnTo>
                    <a:pt x="3749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" name="object 209">
              <a:extLst>
                <a:ext uri="{FF2B5EF4-FFF2-40B4-BE49-F238E27FC236}">
                  <a16:creationId xmlns="" xmlns:a16="http://schemas.microsoft.com/office/drawing/2014/main" id="{6C14E405-F8E1-4C92-B222-731E3ECFE602}"/>
                </a:ext>
              </a:extLst>
            </p:cNvPr>
            <p:cNvSpPr/>
            <p:nvPr/>
          </p:nvSpPr>
          <p:spPr>
            <a:xfrm>
              <a:off x="541020" y="2770631"/>
              <a:ext cx="749935" cy="749935"/>
            </a:xfrm>
            <a:custGeom>
              <a:avLst/>
              <a:gdLst/>
              <a:ahLst/>
              <a:cxnLst/>
              <a:rect l="l" t="t" r="r" b="b"/>
              <a:pathLst>
                <a:path w="749935" h="749935">
                  <a:moveTo>
                    <a:pt x="0" y="374903"/>
                  </a:moveTo>
                  <a:lnTo>
                    <a:pt x="2921" y="327885"/>
                  </a:lnTo>
                  <a:lnTo>
                    <a:pt x="11450" y="282607"/>
                  </a:lnTo>
                  <a:lnTo>
                    <a:pt x="25236" y="239421"/>
                  </a:lnTo>
                  <a:lnTo>
                    <a:pt x="43926" y="198679"/>
                  </a:lnTo>
                  <a:lnTo>
                    <a:pt x="67171" y="160732"/>
                  </a:lnTo>
                  <a:lnTo>
                    <a:pt x="94619" y="125932"/>
                  </a:lnTo>
                  <a:lnTo>
                    <a:pt x="125917" y="94632"/>
                  </a:lnTo>
                  <a:lnTo>
                    <a:pt x="160715" y="67182"/>
                  </a:lnTo>
                  <a:lnTo>
                    <a:pt x="198662" y="43934"/>
                  </a:lnTo>
                  <a:lnTo>
                    <a:pt x="239405" y="25240"/>
                  </a:lnTo>
                  <a:lnTo>
                    <a:pt x="282594" y="11452"/>
                  </a:lnTo>
                  <a:lnTo>
                    <a:pt x="327877" y="2921"/>
                  </a:lnTo>
                  <a:lnTo>
                    <a:pt x="374904" y="0"/>
                  </a:lnTo>
                  <a:lnTo>
                    <a:pt x="421930" y="2921"/>
                  </a:lnTo>
                  <a:lnTo>
                    <a:pt x="467213" y="11452"/>
                  </a:lnTo>
                  <a:lnTo>
                    <a:pt x="510402" y="25240"/>
                  </a:lnTo>
                  <a:lnTo>
                    <a:pt x="551145" y="43934"/>
                  </a:lnTo>
                  <a:lnTo>
                    <a:pt x="589092" y="67182"/>
                  </a:lnTo>
                  <a:lnTo>
                    <a:pt x="623890" y="94632"/>
                  </a:lnTo>
                  <a:lnTo>
                    <a:pt x="655188" y="125932"/>
                  </a:lnTo>
                  <a:lnTo>
                    <a:pt x="682636" y="160732"/>
                  </a:lnTo>
                  <a:lnTo>
                    <a:pt x="705881" y="198679"/>
                  </a:lnTo>
                  <a:lnTo>
                    <a:pt x="724571" y="239421"/>
                  </a:lnTo>
                  <a:lnTo>
                    <a:pt x="738357" y="282607"/>
                  </a:lnTo>
                  <a:lnTo>
                    <a:pt x="746886" y="327885"/>
                  </a:lnTo>
                  <a:lnTo>
                    <a:pt x="749808" y="374903"/>
                  </a:lnTo>
                  <a:lnTo>
                    <a:pt x="746886" y="421922"/>
                  </a:lnTo>
                  <a:lnTo>
                    <a:pt x="738357" y="467200"/>
                  </a:lnTo>
                  <a:lnTo>
                    <a:pt x="724571" y="510386"/>
                  </a:lnTo>
                  <a:lnTo>
                    <a:pt x="705881" y="551128"/>
                  </a:lnTo>
                  <a:lnTo>
                    <a:pt x="682636" y="589075"/>
                  </a:lnTo>
                  <a:lnTo>
                    <a:pt x="655188" y="623875"/>
                  </a:lnTo>
                  <a:lnTo>
                    <a:pt x="623890" y="655175"/>
                  </a:lnTo>
                  <a:lnTo>
                    <a:pt x="589092" y="682625"/>
                  </a:lnTo>
                  <a:lnTo>
                    <a:pt x="551145" y="705873"/>
                  </a:lnTo>
                  <a:lnTo>
                    <a:pt x="510402" y="724567"/>
                  </a:lnTo>
                  <a:lnTo>
                    <a:pt x="467213" y="738355"/>
                  </a:lnTo>
                  <a:lnTo>
                    <a:pt x="421930" y="746886"/>
                  </a:lnTo>
                  <a:lnTo>
                    <a:pt x="374904" y="749807"/>
                  </a:lnTo>
                  <a:lnTo>
                    <a:pt x="327877" y="746886"/>
                  </a:lnTo>
                  <a:lnTo>
                    <a:pt x="282594" y="738355"/>
                  </a:lnTo>
                  <a:lnTo>
                    <a:pt x="239405" y="724567"/>
                  </a:lnTo>
                  <a:lnTo>
                    <a:pt x="198662" y="705873"/>
                  </a:lnTo>
                  <a:lnTo>
                    <a:pt x="160715" y="682625"/>
                  </a:lnTo>
                  <a:lnTo>
                    <a:pt x="125917" y="655175"/>
                  </a:lnTo>
                  <a:lnTo>
                    <a:pt x="94619" y="623875"/>
                  </a:lnTo>
                  <a:lnTo>
                    <a:pt x="67171" y="589075"/>
                  </a:lnTo>
                  <a:lnTo>
                    <a:pt x="43926" y="551128"/>
                  </a:lnTo>
                  <a:lnTo>
                    <a:pt x="25236" y="510386"/>
                  </a:lnTo>
                  <a:lnTo>
                    <a:pt x="11450" y="467200"/>
                  </a:lnTo>
                  <a:lnTo>
                    <a:pt x="2921" y="421922"/>
                  </a:lnTo>
                  <a:lnTo>
                    <a:pt x="0" y="374903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" name="object 210">
              <a:extLst>
                <a:ext uri="{FF2B5EF4-FFF2-40B4-BE49-F238E27FC236}">
                  <a16:creationId xmlns="" xmlns:a16="http://schemas.microsoft.com/office/drawing/2014/main" id="{B8E910CC-69FB-478E-936E-B3A23DB70683}"/>
                </a:ext>
              </a:extLst>
            </p:cNvPr>
            <p:cNvSpPr/>
            <p:nvPr/>
          </p:nvSpPr>
          <p:spPr>
            <a:xfrm>
              <a:off x="783894" y="3081781"/>
              <a:ext cx="255482" cy="140207"/>
            </a:xfrm>
            <a:prstGeom prst="rect">
              <a:avLst/>
            </a:prstGeom>
            <a:blipFill>
              <a:blip r:embed="rId10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10" name="object 211">
            <a:extLst>
              <a:ext uri="{FF2B5EF4-FFF2-40B4-BE49-F238E27FC236}">
                <a16:creationId xmlns="" xmlns:a16="http://schemas.microsoft.com/office/drawing/2014/main" id="{2CEBB7D5-1CA4-4ECF-9560-4EDE80EDB5C0}"/>
              </a:ext>
            </a:extLst>
          </p:cNvPr>
          <p:cNvSpPr/>
          <p:nvPr/>
        </p:nvSpPr>
        <p:spPr>
          <a:xfrm>
            <a:off x="4536245" y="6388561"/>
            <a:ext cx="143490" cy="194802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2">
            <a:extLst>
              <a:ext uri="{FF2B5EF4-FFF2-40B4-BE49-F238E27FC236}">
                <a16:creationId xmlns="" xmlns:a16="http://schemas.microsoft.com/office/drawing/2014/main" id="{1440D34D-1E0E-4A0D-B106-16C2391528C8}"/>
              </a:ext>
            </a:extLst>
          </p:cNvPr>
          <p:cNvSpPr/>
          <p:nvPr/>
        </p:nvSpPr>
        <p:spPr>
          <a:xfrm>
            <a:off x="362242" y="2540624"/>
            <a:ext cx="965394" cy="45719"/>
          </a:xfrm>
          <a:custGeom>
            <a:avLst/>
            <a:gdLst/>
            <a:ahLst/>
            <a:cxnLst/>
            <a:rect l="l" t="t" r="r" b="b"/>
            <a:pathLst>
              <a:path w="1045844">
                <a:moveTo>
                  <a:pt x="0" y="0"/>
                </a:moveTo>
                <a:lnTo>
                  <a:pt x="1045718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3">
            <a:extLst>
              <a:ext uri="{FF2B5EF4-FFF2-40B4-BE49-F238E27FC236}">
                <a16:creationId xmlns="" xmlns:a16="http://schemas.microsoft.com/office/drawing/2014/main" id="{7DB539BF-FC50-46F5-8421-887D3998F1CA}"/>
              </a:ext>
            </a:extLst>
          </p:cNvPr>
          <p:cNvSpPr/>
          <p:nvPr/>
        </p:nvSpPr>
        <p:spPr>
          <a:xfrm>
            <a:off x="6449334" y="2540624"/>
            <a:ext cx="2156460" cy="45719"/>
          </a:xfrm>
          <a:custGeom>
            <a:avLst/>
            <a:gdLst/>
            <a:ahLst/>
            <a:cxnLst/>
            <a:rect l="l" t="t" r="r" b="b"/>
            <a:pathLst>
              <a:path w="2336165">
                <a:moveTo>
                  <a:pt x="0" y="0"/>
                </a:moveTo>
                <a:lnTo>
                  <a:pt x="2335783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4">
            <a:extLst>
              <a:ext uri="{FF2B5EF4-FFF2-40B4-BE49-F238E27FC236}">
                <a16:creationId xmlns="" xmlns:a16="http://schemas.microsoft.com/office/drawing/2014/main" id="{F8582805-7906-46B2-A847-4E367D1D6327}"/>
              </a:ext>
            </a:extLst>
          </p:cNvPr>
          <p:cNvSpPr txBox="1">
            <a:spLocks/>
          </p:cNvSpPr>
          <p:nvPr/>
        </p:nvSpPr>
        <p:spPr>
          <a:xfrm>
            <a:off x="329659" y="6400723"/>
            <a:ext cx="1598306" cy="272314"/>
          </a:xfrm>
          <a:prstGeom prst="rect">
            <a:avLst/>
          </a:prstGeom>
        </p:spPr>
        <p:txBody>
          <a:bodyPr vert="horz" wrap="square" lIns="0" tIns="2345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77" b="0" i="1" kern="1200">
                <a:solidFill>
                  <a:srgbClr val="7E7E7E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723" defTabSz="844083" latinLnBrk="1">
              <a:spcBef>
                <a:spcPts val="18"/>
              </a:spcBef>
              <a:defRPr/>
            </a:pPr>
            <a:r>
              <a:rPr lang="en-US" spc="-203"/>
              <a:t>© </a:t>
            </a:r>
            <a:r>
              <a:rPr lang="en-US"/>
              <a:t>KCGS. </a:t>
            </a:r>
            <a:r>
              <a:rPr lang="en-US" spc="-5"/>
              <a:t>2021. </a:t>
            </a:r>
            <a:r>
              <a:rPr lang="en-US"/>
              <a:t>All rights</a:t>
            </a:r>
            <a:r>
              <a:rPr lang="en-US" spc="5"/>
              <a:t> </a:t>
            </a:r>
            <a:r>
              <a:rPr lang="en-US"/>
              <a:t>reserved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6086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54F6EAF-D2B8-40F7-BD0A-6F2798DAF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평가 문항 구성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8D569488-F771-4ED0-A65D-B544A3A698A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4" name="object 2">
            <a:extLst>
              <a:ext uri="{FF2B5EF4-FFF2-40B4-BE49-F238E27FC236}">
                <a16:creationId xmlns="" xmlns:a16="http://schemas.microsoft.com/office/drawing/2014/main" id="{C76C39AB-99E4-459C-BD22-28B1D068D697}"/>
              </a:ext>
            </a:extLst>
          </p:cNvPr>
          <p:cNvGrpSpPr/>
          <p:nvPr/>
        </p:nvGrpSpPr>
        <p:grpSpPr>
          <a:xfrm>
            <a:off x="291201" y="2283890"/>
            <a:ext cx="1241474" cy="318282"/>
            <a:chOff x="315468" y="2188464"/>
            <a:chExt cx="1344930" cy="344805"/>
          </a:xfrm>
        </p:grpSpPr>
        <p:sp>
          <p:nvSpPr>
            <p:cNvPr id="5" name="object 3">
              <a:extLst>
                <a:ext uri="{FF2B5EF4-FFF2-40B4-BE49-F238E27FC236}">
                  <a16:creationId xmlns="" xmlns:a16="http://schemas.microsoft.com/office/drawing/2014/main" id="{40F593D3-7D53-4982-B4D6-B0A73DB63BDB}"/>
                </a:ext>
              </a:extLst>
            </p:cNvPr>
            <p:cNvSpPr/>
            <p:nvPr/>
          </p:nvSpPr>
          <p:spPr>
            <a:xfrm>
              <a:off x="325374" y="2198370"/>
              <a:ext cx="1325245" cy="325120"/>
            </a:xfrm>
            <a:custGeom>
              <a:avLst/>
              <a:gdLst/>
              <a:ahLst/>
              <a:cxnLst/>
              <a:rect l="l" t="t" r="r" b="b"/>
              <a:pathLst>
                <a:path w="1325245" h="325119">
                  <a:moveTo>
                    <a:pt x="0" y="324992"/>
                  </a:moveTo>
                  <a:lnTo>
                    <a:pt x="1325118" y="321563"/>
                  </a:lnTo>
                </a:path>
                <a:path w="1325245" h="325119">
                  <a:moveTo>
                    <a:pt x="0" y="3428"/>
                  </a:moveTo>
                  <a:lnTo>
                    <a:pt x="1325118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4">
              <a:extLst>
                <a:ext uri="{FF2B5EF4-FFF2-40B4-BE49-F238E27FC236}">
                  <a16:creationId xmlns="" xmlns:a16="http://schemas.microsoft.com/office/drawing/2014/main" id="{F9B39725-A8F8-4360-962D-BD0470DE36B7}"/>
                </a:ext>
              </a:extLst>
            </p:cNvPr>
            <p:cNvSpPr/>
            <p:nvPr/>
          </p:nvSpPr>
          <p:spPr>
            <a:xfrm>
              <a:off x="721156" y="2243963"/>
              <a:ext cx="384048" cy="22555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5">
              <a:extLst>
                <a:ext uri="{FF2B5EF4-FFF2-40B4-BE49-F238E27FC236}">
                  <a16:creationId xmlns="" xmlns:a16="http://schemas.microsoft.com/office/drawing/2014/main" id="{876392FE-6F8F-4103-A9F1-CD25EB667003}"/>
                </a:ext>
              </a:extLst>
            </p:cNvPr>
            <p:cNvSpPr/>
            <p:nvPr/>
          </p:nvSpPr>
          <p:spPr>
            <a:xfrm>
              <a:off x="997000" y="2243963"/>
              <a:ext cx="384047" cy="22555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object 10">
            <a:extLst>
              <a:ext uri="{FF2B5EF4-FFF2-40B4-BE49-F238E27FC236}">
                <a16:creationId xmlns="" xmlns:a16="http://schemas.microsoft.com/office/drawing/2014/main" id="{F713A626-24F0-48F5-9E37-648263533113}"/>
              </a:ext>
            </a:extLst>
          </p:cNvPr>
          <p:cNvGrpSpPr/>
          <p:nvPr/>
        </p:nvGrpSpPr>
        <p:grpSpPr>
          <a:xfrm>
            <a:off x="284167" y="1102203"/>
            <a:ext cx="8576017" cy="773723"/>
            <a:chOff x="307847" y="908303"/>
            <a:chExt cx="9290685" cy="838200"/>
          </a:xfrm>
        </p:grpSpPr>
        <p:sp>
          <p:nvSpPr>
            <p:cNvPr id="9" name="object 11">
              <a:extLst>
                <a:ext uri="{FF2B5EF4-FFF2-40B4-BE49-F238E27FC236}">
                  <a16:creationId xmlns="" xmlns:a16="http://schemas.microsoft.com/office/drawing/2014/main" id="{A07C6B8D-344D-4ABF-B7F9-2138D071CCDE}"/>
                </a:ext>
              </a:extLst>
            </p:cNvPr>
            <p:cNvSpPr/>
            <p:nvPr/>
          </p:nvSpPr>
          <p:spPr>
            <a:xfrm>
              <a:off x="307847" y="908303"/>
              <a:ext cx="9290685" cy="838200"/>
            </a:xfrm>
            <a:custGeom>
              <a:avLst/>
              <a:gdLst/>
              <a:ahLst/>
              <a:cxnLst/>
              <a:rect l="l" t="t" r="r" b="b"/>
              <a:pathLst>
                <a:path w="9290685" h="838200">
                  <a:moveTo>
                    <a:pt x="9290304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9290304" y="838200"/>
                  </a:lnTo>
                  <a:lnTo>
                    <a:pt x="92903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2">
              <a:extLst>
                <a:ext uri="{FF2B5EF4-FFF2-40B4-BE49-F238E27FC236}">
                  <a16:creationId xmlns="" xmlns:a16="http://schemas.microsoft.com/office/drawing/2014/main" id="{CA930BCA-C9C9-4461-BFBD-8A0F59A7A2D3}"/>
                </a:ext>
              </a:extLst>
            </p:cNvPr>
            <p:cNvSpPr/>
            <p:nvPr/>
          </p:nvSpPr>
          <p:spPr>
            <a:xfrm>
              <a:off x="664768" y="995425"/>
              <a:ext cx="1115568" cy="30022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3">
              <a:extLst>
                <a:ext uri="{FF2B5EF4-FFF2-40B4-BE49-F238E27FC236}">
                  <a16:creationId xmlns="" xmlns:a16="http://schemas.microsoft.com/office/drawing/2014/main" id="{A191451A-8830-4C82-81AC-56F5A0B9D083}"/>
                </a:ext>
              </a:extLst>
            </p:cNvPr>
            <p:cNvSpPr/>
            <p:nvPr/>
          </p:nvSpPr>
          <p:spPr>
            <a:xfrm>
              <a:off x="1647697" y="995425"/>
              <a:ext cx="558241" cy="3002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4">
              <a:extLst>
                <a:ext uri="{FF2B5EF4-FFF2-40B4-BE49-F238E27FC236}">
                  <a16:creationId xmlns="" xmlns:a16="http://schemas.microsoft.com/office/drawing/2014/main" id="{7A9A36CD-DFA4-4B9A-A0F9-AE106AB40E5D}"/>
                </a:ext>
              </a:extLst>
            </p:cNvPr>
            <p:cNvSpPr/>
            <p:nvPr/>
          </p:nvSpPr>
          <p:spPr>
            <a:xfrm>
              <a:off x="2068702" y="995425"/>
              <a:ext cx="929639" cy="30022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5">
              <a:extLst>
                <a:ext uri="{FF2B5EF4-FFF2-40B4-BE49-F238E27FC236}">
                  <a16:creationId xmlns="" xmlns:a16="http://schemas.microsoft.com/office/drawing/2014/main" id="{6FC57ACD-11ED-4077-9B7B-D0C2897F92FA}"/>
                </a:ext>
              </a:extLst>
            </p:cNvPr>
            <p:cNvSpPr/>
            <p:nvPr/>
          </p:nvSpPr>
          <p:spPr>
            <a:xfrm>
              <a:off x="2864230" y="995425"/>
              <a:ext cx="557783" cy="30022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6">
              <a:extLst>
                <a:ext uri="{FF2B5EF4-FFF2-40B4-BE49-F238E27FC236}">
                  <a16:creationId xmlns="" xmlns:a16="http://schemas.microsoft.com/office/drawing/2014/main" id="{A1D6A050-DC3B-432A-A8DF-6FEB801C2C4D}"/>
                </a:ext>
              </a:extLst>
            </p:cNvPr>
            <p:cNvSpPr/>
            <p:nvPr/>
          </p:nvSpPr>
          <p:spPr>
            <a:xfrm>
              <a:off x="3284855" y="995425"/>
              <a:ext cx="371855" cy="30022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7">
              <a:extLst>
                <a:ext uri="{FF2B5EF4-FFF2-40B4-BE49-F238E27FC236}">
                  <a16:creationId xmlns="" xmlns:a16="http://schemas.microsoft.com/office/drawing/2014/main" id="{4F75F355-7F61-4F46-8917-AC38F231C9A9}"/>
                </a:ext>
              </a:extLst>
            </p:cNvPr>
            <p:cNvSpPr/>
            <p:nvPr/>
          </p:nvSpPr>
          <p:spPr>
            <a:xfrm>
              <a:off x="3518027" y="995425"/>
              <a:ext cx="1115936" cy="30022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8">
              <a:extLst>
                <a:ext uri="{FF2B5EF4-FFF2-40B4-BE49-F238E27FC236}">
                  <a16:creationId xmlns="" xmlns:a16="http://schemas.microsoft.com/office/drawing/2014/main" id="{92C46CBE-82C9-46B6-970A-ED626A5477CA}"/>
                </a:ext>
              </a:extLst>
            </p:cNvPr>
            <p:cNvSpPr/>
            <p:nvPr/>
          </p:nvSpPr>
          <p:spPr>
            <a:xfrm>
              <a:off x="4447920" y="995425"/>
              <a:ext cx="1234439" cy="30022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9">
              <a:extLst>
                <a:ext uri="{FF2B5EF4-FFF2-40B4-BE49-F238E27FC236}">
                  <a16:creationId xmlns="" xmlns:a16="http://schemas.microsoft.com/office/drawing/2014/main" id="{68AEF218-8EF7-4589-94F6-55FE3F016750}"/>
                </a:ext>
              </a:extLst>
            </p:cNvPr>
            <p:cNvSpPr/>
            <p:nvPr/>
          </p:nvSpPr>
          <p:spPr>
            <a:xfrm>
              <a:off x="5549772" y="995425"/>
              <a:ext cx="744118" cy="30022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20">
              <a:extLst>
                <a:ext uri="{FF2B5EF4-FFF2-40B4-BE49-F238E27FC236}">
                  <a16:creationId xmlns="" xmlns:a16="http://schemas.microsoft.com/office/drawing/2014/main" id="{FA49D82A-FAAC-472C-9AAD-2B59C04342D3}"/>
                </a:ext>
              </a:extLst>
            </p:cNvPr>
            <p:cNvSpPr/>
            <p:nvPr/>
          </p:nvSpPr>
          <p:spPr>
            <a:xfrm>
              <a:off x="6158230" y="995425"/>
              <a:ext cx="556259" cy="30022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21">
              <a:extLst>
                <a:ext uri="{FF2B5EF4-FFF2-40B4-BE49-F238E27FC236}">
                  <a16:creationId xmlns="" xmlns:a16="http://schemas.microsoft.com/office/drawing/2014/main" id="{D22F91D3-B02B-4165-B5EC-CE82DE967696}"/>
                </a:ext>
              </a:extLst>
            </p:cNvPr>
            <p:cNvSpPr/>
            <p:nvPr/>
          </p:nvSpPr>
          <p:spPr>
            <a:xfrm>
              <a:off x="6603238" y="995425"/>
              <a:ext cx="743711" cy="30022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2">
              <a:extLst>
                <a:ext uri="{FF2B5EF4-FFF2-40B4-BE49-F238E27FC236}">
                  <a16:creationId xmlns="" xmlns:a16="http://schemas.microsoft.com/office/drawing/2014/main" id="{B9C3D428-061E-4D48-BA98-2FEAA5BE50ED}"/>
                </a:ext>
              </a:extLst>
            </p:cNvPr>
            <p:cNvSpPr/>
            <p:nvPr/>
          </p:nvSpPr>
          <p:spPr>
            <a:xfrm>
              <a:off x="7211314" y="995425"/>
              <a:ext cx="558241" cy="30022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3">
              <a:extLst>
                <a:ext uri="{FF2B5EF4-FFF2-40B4-BE49-F238E27FC236}">
                  <a16:creationId xmlns="" xmlns:a16="http://schemas.microsoft.com/office/drawing/2014/main" id="{7832F34A-F23A-49F4-AE1F-B1064DFED017}"/>
                </a:ext>
              </a:extLst>
            </p:cNvPr>
            <p:cNvSpPr/>
            <p:nvPr/>
          </p:nvSpPr>
          <p:spPr>
            <a:xfrm>
              <a:off x="7632191" y="995425"/>
              <a:ext cx="1115568" cy="30022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4">
              <a:extLst>
                <a:ext uri="{FF2B5EF4-FFF2-40B4-BE49-F238E27FC236}">
                  <a16:creationId xmlns="" xmlns:a16="http://schemas.microsoft.com/office/drawing/2014/main" id="{FFE380C1-B56F-4909-9C3D-0F9F7AAD9503}"/>
                </a:ext>
              </a:extLst>
            </p:cNvPr>
            <p:cNvSpPr/>
            <p:nvPr/>
          </p:nvSpPr>
          <p:spPr>
            <a:xfrm>
              <a:off x="8615171" y="995425"/>
              <a:ext cx="557783" cy="300227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5">
              <a:extLst>
                <a:ext uri="{FF2B5EF4-FFF2-40B4-BE49-F238E27FC236}">
                  <a16:creationId xmlns="" xmlns:a16="http://schemas.microsoft.com/office/drawing/2014/main" id="{A4642B6D-47D5-449C-A31E-9B1E03926AE8}"/>
                </a:ext>
              </a:extLst>
            </p:cNvPr>
            <p:cNvSpPr/>
            <p:nvPr/>
          </p:nvSpPr>
          <p:spPr>
            <a:xfrm>
              <a:off x="8987028" y="995425"/>
              <a:ext cx="204216" cy="30022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4" name="object 26">
            <a:extLst>
              <a:ext uri="{FF2B5EF4-FFF2-40B4-BE49-F238E27FC236}">
                <a16:creationId xmlns="" xmlns:a16="http://schemas.microsoft.com/office/drawing/2014/main" id="{DE9EFD9E-1BE7-4D1F-9E19-89ADE54B1F57}"/>
              </a:ext>
            </a:extLst>
          </p:cNvPr>
          <p:cNvSpPr txBox="1"/>
          <p:nvPr/>
        </p:nvSpPr>
        <p:spPr>
          <a:xfrm>
            <a:off x="284167" y="1102203"/>
            <a:ext cx="8576017" cy="705766"/>
          </a:xfrm>
          <a:prstGeom prst="rect">
            <a:avLst/>
          </a:prstGeom>
        </p:spPr>
        <p:txBody>
          <a:bodyPr vert="horz" wrap="square" lIns="0" tIns="109025" rIns="0" bIns="0" rtlCol="0">
            <a:spAutoFit/>
          </a:bodyPr>
          <a:lstStyle/>
          <a:p>
            <a:pPr marL="84408" defTabSz="844083" latinLnBrk="1">
              <a:spcBef>
                <a:spcPts val="858"/>
              </a:spcBef>
            </a:pPr>
            <a:r>
              <a:rPr sz="1477" spc="-5" dirty="0">
                <a:solidFill>
                  <a:prstClr val="black"/>
                </a:solidFill>
                <a:latin typeface="Wingdings"/>
                <a:cs typeface="Wingdings"/>
              </a:rPr>
              <a:t></a:t>
            </a:r>
            <a:endParaRPr sz="1477">
              <a:solidFill>
                <a:prstClr val="black"/>
              </a:solidFill>
              <a:latin typeface="Wingdings"/>
              <a:cs typeface="Wingdings"/>
            </a:endParaRPr>
          </a:p>
          <a:p>
            <a:pPr marL="84408" defTabSz="844083" latinLnBrk="1">
              <a:spcBef>
                <a:spcPts val="1066"/>
              </a:spcBef>
            </a:pPr>
            <a:r>
              <a:rPr sz="1477" spc="-5" dirty="0">
                <a:solidFill>
                  <a:prstClr val="black"/>
                </a:solidFill>
                <a:latin typeface="Wingdings"/>
                <a:cs typeface="Wingdings"/>
              </a:rPr>
              <a:t></a:t>
            </a:r>
            <a:endParaRPr sz="1477">
              <a:solidFill>
                <a:prstClr val="black"/>
              </a:solidFill>
              <a:latin typeface="Wingdings"/>
              <a:cs typeface="Wingdings"/>
            </a:endParaRPr>
          </a:p>
        </p:txBody>
      </p:sp>
      <p:grpSp>
        <p:nvGrpSpPr>
          <p:cNvPr id="25" name="object 27">
            <a:extLst>
              <a:ext uri="{FF2B5EF4-FFF2-40B4-BE49-F238E27FC236}">
                <a16:creationId xmlns="" xmlns:a16="http://schemas.microsoft.com/office/drawing/2014/main" id="{0E9F0BDB-C106-4100-969D-17E6BA261378}"/>
              </a:ext>
            </a:extLst>
          </p:cNvPr>
          <p:cNvGrpSpPr/>
          <p:nvPr/>
        </p:nvGrpSpPr>
        <p:grpSpPr>
          <a:xfrm>
            <a:off x="613632" y="1542757"/>
            <a:ext cx="8259494" cy="504678"/>
            <a:chOff x="664768" y="1385569"/>
            <a:chExt cx="8947785" cy="546735"/>
          </a:xfrm>
        </p:grpSpPr>
        <p:sp>
          <p:nvSpPr>
            <p:cNvPr id="26" name="object 28">
              <a:extLst>
                <a:ext uri="{FF2B5EF4-FFF2-40B4-BE49-F238E27FC236}">
                  <a16:creationId xmlns="" xmlns:a16="http://schemas.microsoft.com/office/drawing/2014/main" id="{EB1E2147-5279-4AF2-B26E-DFEC0165F04C}"/>
                </a:ext>
              </a:extLst>
            </p:cNvPr>
            <p:cNvSpPr/>
            <p:nvPr/>
          </p:nvSpPr>
          <p:spPr>
            <a:xfrm>
              <a:off x="664768" y="1385569"/>
              <a:ext cx="371855" cy="30022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object 29">
              <a:extLst>
                <a:ext uri="{FF2B5EF4-FFF2-40B4-BE49-F238E27FC236}">
                  <a16:creationId xmlns="" xmlns:a16="http://schemas.microsoft.com/office/drawing/2014/main" id="{B5BB340D-B2D4-4F25-A848-ED3A45A0A66B}"/>
                </a:ext>
              </a:extLst>
            </p:cNvPr>
            <p:cNvSpPr/>
            <p:nvPr/>
          </p:nvSpPr>
          <p:spPr>
            <a:xfrm>
              <a:off x="897940" y="1385569"/>
              <a:ext cx="356616" cy="30022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object 30">
              <a:extLst>
                <a:ext uri="{FF2B5EF4-FFF2-40B4-BE49-F238E27FC236}">
                  <a16:creationId xmlns="" xmlns:a16="http://schemas.microsoft.com/office/drawing/2014/main" id="{6CEDF106-07F4-4669-AB5A-70DF2CC9117B}"/>
                </a:ext>
              </a:extLst>
            </p:cNvPr>
            <p:cNvSpPr/>
            <p:nvPr/>
          </p:nvSpPr>
          <p:spPr>
            <a:xfrm>
              <a:off x="1135684" y="1385569"/>
              <a:ext cx="371856" cy="300227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31">
              <a:extLst>
                <a:ext uri="{FF2B5EF4-FFF2-40B4-BE49-F238E27FC236}">
                  <a16:creationId xmlns="" xmlns:a16="http://schemas.microsoft.com/office/drawing/2014/main" id="{47FA4957-D787-4305-8CCF-DF267D2A1BED}"/>
                </a:ext>
              </a:extLst>
            </p:cNvPr>
            <p:cNvSpPr/>
            <p:nvPr/>
          </p:nvSpPr>
          <p:spPr>
            <a:xfrm>
              <a:off x="1368806" y="1385569"/>
              <a:ext cx="744118" cy="30022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2">
              <a:extLst>
                <a:ext uri="{FF2B5EF4-FFF2-40B4-BE49-F238E27FC236}">
                  <a16:creationId xmlns="" xmlns:a16="http://schemas.microsoft.com/office/drawing/2014/main" id="{AD3FC6AF-C971-4596-B134-F6997A642F67}"/>
                </a:ext>
              </a:extLst>
            </p:cNvPr>
            <p:cNvSpPr/>
            <p:nvPr/>
          </p:nvSpPr>
          <p:spPr>
            <a:xfrm>
              <a:off x="1926590" y="1385569"/>
              <a:ext cx="593217" cy="300227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3">
              <a:extLst>
                <a:ext uri="{FF2B5EF4-FFF2-40B4-BE49-F238E27FC236}">
                  <a16:creationId xmlns="" xmlns:a16="http://schemas.microsoft.com/office/drawing/2014/main" id="{FFAD828D-4F07-48F2-B004-4FEFF8E7CC99}"/>
                </a:ext>
              </a:extLst>
            </p:cNvPr>
            <p:cNvSpPr/>
            <p:nvPr/>
          </p:nvSpPr>
          <p:spPr>
            <a:xfrm>
              <a:off x="2400934" y="1385569"/>
              <a:ext cx="371856" cy="300227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4">
              <a:extLst>
                <a:ext uri="{FF2B5EF4-FFF2-40B4-BE49-F238E27FC236}">
                  <a16:creationId xmlns="" xmlns:a16="http://schemas.microsoft.com/office/drawing/2014/main" id="{31C404DF-3FE4-4685-8BDF-604020EF6F45}"/>
                </a:ext>
              </a:extLst>
            </p:cNvPr>
            <p:cNvSpPr/>
            <p:nvPr/>
          </p:nvSpPr>
          <p:spPr>
            <a:xfrm>
              <a:off x="2635631" y="1385569"/>
              <a:ext cx="1677162" cy="30022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5">
              <a:extLst>
                <a:ext uri="{FF2B5EF4-FFF2-40B4-BE49-F238E27FC236}">
                  <a16:creationId xmlns="" xmlns:a16="http://schemas.microsoft.com/office/drawing/2014/main" id="{06F662B1-1136-4A45-9FFF-0BE99BCE76BC}"/>
                </a:ext>
              </a:extLst>
            </p:cNvPr>
            <p:cNvSpPr/>
            <p:nvPr/>
          </p:nvSpPr>
          <p:spPr>
            <a:xfrm>
              <a:off x="4179696" y="1385569"/>
              <a:ext cx="929639" cy="300227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6">
              <a:extLst>
                <a:ext uri="{FF2B5EF4-FFF2-40B4-BE49-F238E27FC236}">
                  <a16:creationId xmlns="" xmlns:a16="http://schemas.microsoft.com/office/drawing/2014/main" id="{4B1D73AC-D580-42CC-83C7-A120889C7E47}"/>
                </a:ext>
              </a:extLst>
            </p:cNvPr>
            <p:cNvSpPr/>
            <p:nvPr/>
          </p:nvSpPr>
          <p:spPr>
            <a:xfrm>
              <a:off x="4975225" y="1385569"/>
              <a:ext cx="557784" cy="300227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7">
              <a:extLst>
                <a:ext uri="{FF2B5EF4-FFF2-40B4-BE49-F238E27FC236}">
                  <a16:creationId xmlns="" xmlns:a16="http://schemas.microsoft.com/office/drawing/2014/main" id="{149847CA-0087-4E69-8072-69A0E09F3CF9}"/>
                </a:ext>
              </a:extLst>
            </p:cNvPr>
            <p:cNvSpPr/>
            <p:nvPr/>
          </p:nvSpPr>
          <p:spPr>
            <a:xfrm>
              <a:off x="5395849" y="1385569"/>
              <a:ext cx="1115936" cy="300227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8">
              <a:extLst>
                <a:ext uri="{FF2B5EF4-FFF2-40B4-BE49-F238E27FC236}">
                  <a16:creationId xmlns="" xmlns:a16="http://schemas.microsoft.com/office/drawing/2014/main" id="{687D56A6-18D5-4BA1-B04E-94EC9DF7922E}"/>
                </a:ext>
              </a:extLst>
            </p:cNvPr>
            <p:cNvSpPr/>
            <p:nvPr/>
          </p:nvSpPr>
          <p:spPr>
            <a:xfrm>
              <a:off x="6379209" y="1385569"/>
              <a:ext cx="929639" cy="300227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9">
              <a:extLst>
                <a:ext uri="{FF2B5EF4-FFF2-40B4-BE49-F238E27FC236}">
                  <a16:creationId xmlns="" xmlns:a16="http://schemas.microsoft.com/office/drawing/2014/main" id="{F144E447-B71A-4BB1-BCE3-6932B7550812}"/>
                </a:ext>
              </a:extLst>
            </p:cNvPr>
            <p:cNvSpPr/>
            <p:nvPr/>
          </p:nvSpPr>
          <p:spPr>
            <a:xfrm>
              <a:off x="7174738" y="1385569"/>
              <a:ext cx="744118" cy="300227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object 40">
              <a:extLst>
                <a:ext uri="{FF2B5EF4-FFF2-40B4-BE49-F238E27FC236}">
                  <a16:creationId xmlns="" xmlns:a16="http://schemas.microsoft.com/office/drawing/2014/main" id="{2912ED78-9E1B-4C84-9FF0-4830D0139BDC}"/>
                </a:ext>
              </a:extLst>
            </p:cNvPr>
            <p:cNvSpPr/>
            <p:nvPr/>
          </p:nvSpPr>
          <p:spPr>
            <a:xfrm>
              <a:off x="7783067" y="1385569"/>
              <a:ext cx="557783" cy="300227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object 41">
              <a:extLst>
                <a:ext uri="{FF2B5EF4-FFF2-40B4-BE49-F238E27FC236}">
                  <a16:creationId xmlns="" xmlns:a16="http://schemas.microsoft.com/office/drawing/2014/main" id="{71BAF016-4897-4FCF-A823-4BC2D900D52E}"/>
                </a:ext>
              </a:extLst>
            </p:cNvPr>
            <p:cNvSpPr/>
            <p:nvPr/>
          </p:nvSpPr>
          <p:spPr>
            <a:xfrm>
              <a:off x="8203692" y="1385569"/>
              <a:ext cx="557783" cy="300227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object 42">
              <a:extLst>
                <a:ext uri="{FF2B5EF4-FFF2-40B4-BE49-F238E27FC236}">
                  <a16:creationId xmlns="" xmlns:a16="http://schemas.microsoft.com/office/drawing/2014/main" id="{83251110-1D25-42F3-AC8F-DA85332F2606}"/>
                </a:ext>
              </a:extLst>
            </p:cNvPr>
            <p:cNvSpPr/>
            <p:nvPr/>
          </p:nvSpPr>
          <p:spPr>
            <a:xfrm>
              <a:off x="5295011" y="1763013"/>
              <a:ext cx="106679" cy="169163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object 43">
              <a:extLst>
                <a:ext uri="{FF2B5EF4-FFF2-40B4-BE49-F238E27FC236}">
                  <a16:creationId xmlns="" xmlns:a16="http://schemas.microsoft.com/office/drawing/2014/main" id="{5AFD4EEB-75ED-49ED-98A0-01BD78479571}"/>
                </a:ext>
              </a:extLst>
            </p:cNvPr>
            <p:cNvSpPr/>
            <p:nvPr/>
          </p:nvSpPr>
          <p:spPr>
            <a:xfrm>
              <a:off x="5348351" y="1763013"/>
              <a:ext cx="315467" cy="169163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object 44">
              <a:extLst>
                <a:ext uri="{FF2B5EF4-FFF2-40B4-BE49-F238E27FC236}">
                  <a16:creationId xmlns="" xmlns:a16="http://schemas.microsoft.com/office/drawing/2014/main" id="{EF5C7C82-B960-47F7-8203-25A099FA0FEA}"/>
                </a:ext>
              </a:extLst>
            </p:cNvPr>
            <p:cNvSpPr/>
            <p:nvPr/>
          </p:nvSpPr>
          <p:spPr>
            <a:xfrm>
              <a:off x="5584570" y="1763013"/>
              <a:ext cx="421030" cy="169163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object 45">
              <a:extLst>
                <a:ext uri="{FF2B5EF4-FFF2-40B4-BE49-F238E27FC236}">
                  <a16:creationId xmlns="" xmlns:a16="http://schemas.microsoft.com/office/drawing/2014/main" id="{ED285C2D-A788-4BFA-B000-0472966A9620}"/>
                </a:ext>
              </a:extLst>
            </p:cNvPr>
            <p:cNvSpPr/>
            <p:nvPr/>
          </p:nvSpPr>
          <p:spPr>
            <a:xfrm>
              <a:off x="5923152" y="1763013"/>
              <a:ext cx="525779" cy="169163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object 46">
              <a:extLst>
                <a:ext uri="{FF2B5EF4-FFF2-40B4-BE49-F238E27FC236}">
                  <a16:creationId xmlns="" xmlns:a16="http://schemas.microsoft.com/office/drawing/2014/main" id="{BC741303-F197-4098-A153-69F0EBEE5BDA}"/>
                </a:ext>
              </a:extLst>
            </p:cNvPr>
            <p:cNvSpPr/>
            <p:nvPr/>
          </p:nvSpPr>
          <p:spPr>
            <a:xfrm>
              <a:off x="6368161" y="1763013"/>
              <a:ext cx="315467" cy="169163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object 47">
              <a:extLst>
                <a:ext uri="{FF2B5EF4-FFF2-40B4-BE49-F238E27FC236}">
                  <a16:creationId xmlns="" xmlns:a16="http://schemas.microsoft.com/office/drawing/2014/main" id="{15490BFF-2C21-4E61-B0A2-4842B195C46A}"/>
                </a:ext>
              </a:extLst>
            </p:cNvPr>
            <p:cNvSpPr/>
            <p:nvPr/>
          </p:nvSpPr>
          <p:spPr>
            <a:xfrm>
              <a:off x="6602857" y="1763013"/>
              <a:ext cx="630935" cy="169163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object 48">
              <a:extLst>
                <a:ext uri="{FF2B5EF4-FFF2-40B4-BE49-F238E27FC236}">
                  <a16:creationId xmlns="" xmlns:a16="http://schemas.microsoft.com/office/drawing/2014/main" id="{1B8F2531-8B7E-4AD1-9245-2386854CC50D}"/>
                </a:ext>
              </a:extLst>
            </p:cNvPr>
            <p:cNvSpPr/>
            <p:nvPr/>
          </p:nvSpPr>
          <p:spPr>
            <a:xfrm>
              <a:off x="7153020" y="1763013"/>
              <a:ext cx="526160" cy="169163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object 49">
              <a:extLst>
                <a:ext uri="{FF2B5EF4-FFF2-40B4-BE49-F238E27FC236}">
                  <a16:creationId xmlns="" xmlns:a16="http://schemas.microsoft.com/office/drawing/2014/main" id="{495070BD-FD03-4E2D-AF34-24303803AA25}"/>
                </a:ext>
              </a:extLst>
            </p:cNvPr>
            <p:cNvSpPr/>
            <p:nvPr/>
          </p:nvSpPr>
          <p:spPr>
            <a:xfrm>
              <a:off x="7596886" y="1763013"/>
              <a:ext cx="315468" cy="169163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object 50">
              <a:extLst>
                <a:ext uri="{FF2B5EF4-FFF2-40B4-BE49-F238E27FC236}">
                  <a16:creationId xmlns="" xmlns:a16="http://schemas.microsoft.com/office/drawing/2014/main" id="{55D0DBCB-FE1C-4A0D-B87D-3F38562DD789}"/>
                </a:ext>
              </a:extLst>
            </p:cNvPr>
            <p:cNvSpPr/>
            <p:nvPr/>
          </p:nvSpPr>
          <p:spPr>
            <a:xfrm>
              <a:off x="7833105" y="1763013"/>
              <a:ext cx="525779" cy="169163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object 51">
              <a:extLst>
                <a:ext uri="{FF2B5EF4-FFF2-40B4-BE49-F238E27FC236}">
                  <a16:creationId xmlns="" xmlns:a16="http://schemas.microsoft.com/office/drawing/2014/main" id="{5D6423E0-9B6D-4DD7-B663-C3BCD2232711}"/>
                </a:ext>
              </a:extLst>
            </p:cNvPr>
            <p:cNvSpPr/>
            <p:nvPr/>
          </p:nvSpPr>
          <p:spPr>
            <a:xfrm>
              <a:off x="8276590" y="1763013"/>
              <a:ext cx="420624" cy="169163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object 52">
              <a:extLst>
                <a:ext uri="{FF2B5EF4-FFF2-40B4-BE49-F238E27FC236}">
                  <a16:creationId xmlns="" xmlns:a16="http://schemas.microsoft.com/office/drawing/2014/main" id="{243B4782-2F0E-4B4C-88D8-7602A240BE23}"/>
                </a:ext>
              </a:extLst>
            </p:cNvPr>
            <p:cNvSpPr/>
            <p:nvPr/>
          </p:nvSpPr>
          <p:spPr>
            <a:xfrm>
              <a:off x="8616442" y="1763013"/>
              <a:ext cx="315468" cy="169163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object 53">
              <a:extLst>
                <a:ext uri="{FF2B5EF4-FFF2-40B4-BE49-F238E27FC236}">
                  <a16:creationId xmlns="" xmlns:a16="http://schemas.microsoft.com/office/drawing/2014/main" id="{FB23BF65-4BEE-4880-9CC6-065B95BC4120}"/>
                </a:ext>
              </a:extLst>
            </p:cNvPr>
            <p:cNvSpPr/>
            <p:nvPr/>
          </p:nvSpPr>
          <p:spPr>
            <a:xfrm>
              <a:off x="8851138" y="1763013"/>
              <a:ext cx="525779" cy="169163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4">
              <a:extLst>
                <a:ext uri="{FF2B5EF4-FFF2-40B4-BE49-F238E27FC236}">
                  <a16:creationId xmlns="" xmlns:a16="http://schemas.microsoft.com/office/drawing/2014/main" id="{275EC6DD-AF0C-4C06-AE90-2BE5FF4F15D3}"/>
                </a:ext>
              </a:extLst>
            </p:cNvPr>
            <p:cNvSpPr/>
            <p:nvPr/>
          </p:nvSpPr>
          <p:spPr>
            <a:xfrm>
              <a:off x="9296145" y="1763013"/>
              <a:ext cx="315925" cy="169163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3" name="object 55">
            <a:extLst>
              <a:ext uri="{FF2B5EF4-FFF2-40B4-BE49-F238E27FC236}">
                <a16:creationId xmlns="" xmlns:a16="http://schemas.microsoft.com/office/drawing/2014/main" id="{4B9F367D-35BC-42D2-8DAB-C601FA3C23B0}"/>
              </a:ext>
            </a:extLst>
          </p:cNvPr>
          <p:cNvGrpSpPr/>
          <p:nvPr/>
        </p:nvGrpSpPr>
        <p:grpSpPr>
          <a:xfrm>
            <a:off x="5538217" y="6048123"/>
            <a:ext cx="3334629" cy="308317"/>
            <a:chOff x="5999734" y="6266383"/>
            <a:chExt cx="3612515" cy="334010"/>
          </a:xfrm>
        </p:grpSpPr>
        <p:sp>
          <p:nvSpPr>
            <p:cNvPr id="54" name="object 56">
              <a:extLst>
                <a:ext uri="{FF2B5EF4-FFF2-40B4-BE49-F238E27FC236}">
                  <a16:creationId xmlns="" xmlns:a16="http://schemas.microsoft.com/office/drawing/2014/main" id="{141C5F4B-F36C-4DA2-9C1F-7053288BAAFF}"/>
                </a:ext>
              </a:extLst>
            </p:cNvPr>
            <p:cNvSpPr/>
            <p:nvPr/>
          </p:nvSpPr>
          <p:spPr>
            <a:xfrm>
              <a:off x="5999734" y="6266383"/>
              <a:ext cx="160020" cy="169164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object 57">
              <a:extLst>
                <a:ext uri="{FF2B5EF4-FFF2-40B4-BE49-F238E27FC236}">
                  <a16:creationId xmlns="" xmlns:a16="http://schemas.microsoft.com/office/drawing/2014/main" id="{1E29E0A5-B88E-4ACD-A938-13E0F2D04238}"/>
                </a:ext>
              </a:extLst>
            </p:cNvPr>
            <p:cNvSpPr/>
            <p:nvPr/>
          </p:nvSpPr>
          <p:spPr>
            <a:xfrm>
              <a:off x="6106414" y="6266383"/>
              <a:ext cx="420623" cy="169164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object 58">
              <a:extLst>
                <a:ext uri="{FF2B5EF4-FFF2-40B4-BE49-F238E27FC236}">
                  <a16:creationId xmlns="" xmlns:a16="http://schemas.microsoft.com/office/drawing/2014/main" id="{A634C52C-9E54-43A3-9B0A-E2EF7EF85F9F}"/>
                </a:ext>
              </a:extLst>
            </p:cNvPr>
            <p:cNvSpPr/>
            <p:nvPr/>
          </p:nvSpPr>
          <p:spPr>
            <a:xfrm>
              <a:off x="6447790" y="6266383"/>
              <a:ext cx="210312" cy="169164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object 59">
              <a:extLst>
                <a:ext uri="{FF2B5EF4-FFF2-40B4-BE49-F238E27FC236}">
                  <a16:creationId xmlns="" xmlns:a16="http://schemas.microsoft.com/office/drawing/2014/main" id="{576E9E52-BAEE-43AB-8227-43889F01AABF}"/>
                </a:ext>
              </a:extLst>
            </p:cNvPr>
            <p:cNvSpPr/>
            <p:nvPr/>
          </p:nvSpPr>
          <p:spPr>
            <a:xfrm>
              <a:off x="6577330" y="6266383"/>
              <a:ext cx="421030" cy="169164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object 60">
              <a:extLst>
                <a:ext uri="{FF2B5EF4-FFF2-40B4-BE49-F238E27FC236}">
                  <a16:creationId xmlns="" xmlns:a16="http://schemas.microsoft.com/office/drawing/2014/main" id="{8D0229A5-3F26-4542-95A7-6C3F0923D9D0}"/>
                </a:ext>
              </a:extLst>
            </p:cNvPr>
            <p:cNvSpPr/>
            <p:nvPr/>
          </p:nvSpPr>
          <p:spPr>
            <a:xfrm>
              <a:off x="6917436" y="6266383"/>
              <a:ext cx="630935" cy="169164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object 61">
              <a:extLst>
                <a:ext uri="{FF2B5EF4-FFF2-40B4-BE49-F238E27FC236}">
                  <a16:creationId xmlns="" xmlns:a16="http://schemas.microsoft.com/office/drawing/2014/main" id="{1E7D5C7F-ADCA-44CA-BDE3-36BD42EA709E}"/>
                </a:ext>
              </a:extLst>
            </p:cNvPr>
            <p:cNvSpPr/>
            <p:nvPr/>
          </p:nvSpPr>
          <p:spPr>
            <a:xfrm>
              <a:off x="7466076" y="6266383"/>
              <a:ext cx="315468" cy="169164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object 62">
              <a:extLst>
                <a:ext uri="{FF2B5EF4-FFF2-40B4-BE49-F238E27FC236}">
                  <a16:creationId xmlns="" xmlns:a16="http://schemas.microsoft.com/office/drawing/2014/main" id="{D5C9A96B-063C-4201-BA0F-0BCB1557B672}"/>
                </a:ext>
              </a:extLst>
            </p:cNvPr>
            <p:cNvSpPr/>
            <p:nvPr/>
          </p:nvSpPr>
          <p:spPr>
            <a:xfrm>
              <a:off x="7702296" y="6266383"/>
              <a:ext cx="420624" cy="169164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object 63">
              <a:extLst>
                <a:ext uri="{FF2B5EF4-FFF2-40B4-BE49-F238E27FC236}">
                  <a16:creationId xmlns="" xmlns:a16="http://schemas.microsoft.com/office/drawing/2014/main" id="{DED7CA03-6579-41B2-BDA3-7B366F133F79}"/>
                </a:ext>
              </a:extLst>
            </p:cNvPr>
            <p:cNvSpPr/>
            <p:nvPr/>
          </p:nvSpPr>
          <p:spPr>
            <a:xfrm>
              <a:off x="8042148" y="6266383"/>
              <a:ext cx="315468" cy="169164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object 64">
              <a:extLst>
                <a:ext uri="{FF2B5EF4-FFF2-40B4-BE49-F238E27FC236}">
                  <a16:creationId xmlns="" xmlns:a16="http://schemas.microsoft.com/office/drawing/2014/main" id="{7681622C-2F22-4E96-900A-488BF3E9959E}"/>
                </a:ext>
              </a:extLst>
            </p:cNvPr>
            <p:cNvSpPr/>
            <p:nvPr/>
          </p:nvSpPr>
          <p:spPr>
            <a:xfrm>
              <a:off x="8276844" y="6266383"/>
              <a:ext cx="315925" cy="169164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object 65">
              <a:extLst>
                <a:ext uri="{FF2B5EF4-FFF2-40B4-BE49-F238E27FC236}">
                  <a16:creationId xmlns="" xmlns:a16="http://schemas.microsoft.com/office/drawing/2014/main" id="{00DC28F3-7524-404B-AC69-44084AA1A3FA}"/>
                </a:ext>
              </a:extLst>
            </p:cNvPr>
            <p:cNvSpPr/>
            <p:nvPr/>
          </p:nvSpPr>
          <p:spPr>
            <a:xfrm>
              <a:off x="8511794" y="6266383"/>
              <a:ext cx="525779" cy="169164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object 66">
              <a:extLst>
                <a:ext uri="{FF2B5EF4-FFF2-40B4-BE49-F238E27FC236}">
                  <a16:creationId xmlns="" xmlns:a16="http://schemas.microsoft.com/office/drawing/2014/main" id="{AF045643-5495-4732-9AB3-AD0EB948F527}"/>
                </a:ext>
              </a:extLst>
            </p:cNvPr>
            <p:cNvSpPr/>
            <p:nvPr/>
          </p:nvSpPr>
          <p:spPr>
            <a:xfrm>
              <a:off x="8956802" y="6266383"/>
              <a:ext cx="315468" cy="169164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object 67">
              <a:extLst>
                <a:ext uri="{FF2B5EF4-FFF2-40B4-BE49-F238E27FC236}">
                  <a16:creationId xmlns="" xmlns:a16="http://schemas.microsoft.com/office/drawing/2014/main" id="{E91828AE-4AEB-4824-9B18-E67359BF1AD7}"/>
                </a:ext>
              </a:extLst>
            </p:cNvPr>
            <p:cNvSpPr/>
            <p:nvPr/>
          </p:nvSpPr>
          <p:spPr>
            <a:xfrm>
              <a:off x="9191498" y="6266383"/>
              <a:ext cx="420624" cy="169164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object 68">
              <a:extLst>
                <a:ext uri="{FF2B5EF4-FFF2-40B4-BE49-F238E27FC236}">
                  <a16:creationId xmlns="" xmlns:a16="http://schemas.microsoft.com/office/drawing/2014/main" id="{0D60641E-C9F0-494C-A506-5104DBA8292B}"/>
                </a:ext>
              </a:extLst>
            </p:cNvPr>
            <p:cNvSpPr/>
            <p:nvPr/>
          </p:nvSpPr>
          <p:spPr>
            <a:xfrm>
              <a:off x="6693408" y="6430975"/>
              <a:ext cx="263347" cy="169163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object 69">
              <a:extLst>
                <a:ext uri="{FF2B5EF4-FFF2-40B4-BE49-F238E27FC236}">
                  <a16:creationId xmlns="" xmlns:a16="http://schemas.microsoft.com/office/drawing/2014/main" id="{AB4388A5-8AF3-45A2-B0B9-59D9FE15285D}"/>
                </a:ext>
              </a:extLst>
            </p:cNvPr>
            <p:cNvSpPr/>
            <p:nvPr/>
          </p:nvSpPr>
          <p:spPr>
            <a:xfrm>
              <a:off x="6912864" y="6430975"/>
              <a:ext cx="630935" cy="169163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object 70">
              <a:extLst>
                <a:ext uri="{FF2B5EF4-FFF2-40B4-BE49-F238E27FC236}">
                  <a16:creationId xmlns="" xmlns:a16="http://schemas.microsoft.com/office/drawing/2014/main" id="{8AC837E5-8344-479D-9FC7-9AAC80046C29}"/>
                </a:ext>
              </a:extLst>
            </p:cNvPr>
            <p:cNvSpPr/>
            <p:nvPr/>
          </p:nvSpPr>
          <p:spPr>
            <a:xfrm>
              <a:off x="7461504" y="6430975"/>
              <a:ext cx="630935" cy="169163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object 71">
              <a:extLst>
                <a:ext uri="{FF2B5EF4-FFF2-40B4-BE49-F238E27FC236}">
                  <a16:creationId xmlns="" xmlns:a16="http://schemas.microsoft.com/office/drawing/2014/main" id="{3CA0E06B-863F-4FEC-8934-7822A40C3EFD}"/>
                </a:ext>
              </a:extLst>
            </p:cNvPr>
            <p:cNvSpPr/>
            <p:nvPr/>
          </p:nvSpPr>
          <p:spPr>
            <a:xfrm>
              <a:off x="8011668" y="6430975"/>
              <a:ext cx="315468" cy="169163"/>
            </a:xfrm>
            <a:prstGeom prst="rect">
              <a:avLst/>
            </a:prstGeom>
            <a:blipFill>
              <a:blip r:embed="rId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object 72">
              <a:extLst>
                <a:ext uri="{FF2B5EF4-FFF2-40B4-BE49-F238E27FC236}">
                  <a16:creationId xmlns="" xmlns:a16="http://schemas.microsoft.com/office/drawing/2014/main" id="{C50BFC7B-24A1-4975-A044-1C454F067E00}"/>
                </a:ext>
              </a:extLst>
            </p:cNvPr>
            <p:cNvSpPr/>
            <p:nvPr/>
          </p:nvSpPr>
          <p:spPr>
            <a:xfrm>
              <a:off x="8246364" y="6430975"/>
              <a:ext cx="315468" cy="169163"/>
            </a:xfrm>
            <a:prstGeom prst="rect">
              <a:avLst/>
            </a:prstGeom>
            <a:blipFill>
              <a:blip r:embed="rId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object 73">
              <a:extLst>
                <a:ext uri="{FF2B5EF4-FFF2-40B4-BE49-F238E27FC236}">
                  <a16:creationId xmlns="" xmlns:a16="http://schemas.microsoft.com/office/drawing/2014/main" id="{7463511C-3A07-4DE5-B187-C277DF741E0E}"/>
                </a:ext>
              </a:extLst>
            </p:cNvPr>
            <p:cNvSpPr/>
            <p:nvPr/>
          </p:nvSpPr>
          <p:spPr>
            <a:xfrm>
              <a:off x="8456676" y="6430975"/>
              <a:ext cx="242569" cy="169163"/>
            </a:xfrm>
            <a:prstGeom prst="rect">
              <a:avLst/>
            </a:prstGeom>
            <a:blipFill>
              <a:blip r:embed="rId5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object 74">
              <a:extLst>
                <a:ext uri="{FF2B5EF4-FFF2-40B4-BE49-F238E27FC236}">
                  <a16:creationId xmlns="" xmlns:a16="http://schemas.microsoft.com/office/drawing/2014/main" id="{15F463DC-CFD5-4CA4-B3E9-512CD9C0F6C5}"/>
                </a:ext>
              </a:extLst>
            </p:cNvPr>
            <p:cNvSpPr/>
            <p:nvPr/>
          </p:nvSpPr>
          <p:spPr>
            <a:xfrm>
              <a:off x="8618474" y="6430975"/>
              <a:ext cx="315468" cy="169163"/>
            </a:xfrm>
            <a:prstGeom prst="rect">
              <a:avLst/>
            </a:prstGeom>
            <a:blipFill>
              <a:blip r:embed="rId6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object 75">
              <a:extLst>
                <a:ext uri="{FF2B5EF4-FFF2-40B4-BE49-F238E27FC236}">
                  <a16:creationId xmlns="" xmlns:a16="http://schemas.microsoft.com/office/drawing/2014/main" id="{D24E1101-9AD2-4D3F-B3D4-16B4933777C7}"/>
                </a:ext>
              </a:extLst>
            </p:cNvPr>
            <p:cNvSpPr/>
            <p:nvPr/>
          </p:nvSpPr>
          <p:spPr>
            <a:xfrm>
              <a:off x="8853170" y="6430975"/>
              <a:ext cx="525779" cy="169163"/>
            </a:xfrm>
            <a:prstGeom prst="rect">
              <a:avLst/>
            </a:prstGeom>
            <a:blipFill>
              <a:blip r:embed="rId6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object 76">
              <a:extLst>
                <a:ext uri="{FF2B5EF4-FFF2-40B4-BE49-F238E27FC236}">
                  <a16:creationId xmlns="" xmlns:a16="http://schemas.microsoft.com/office/drawing/2014/main" id="{C635766A-A151-4B88-8400-0EA61A296F22}"/>
                </a:ext>
              </a:extLst>
            </p:cNvPr>
            <p:cNvSpPr/>
            <p:nvPr/>
          </p:nvSpPr>
          <p:spPr>
            <a:xfrm>
              <a:off x="9296654" y="6430975"/>
              <a:ext cx="315468" cy="169163"/>
            </a:xfrm>
            <a:prstGeom prst="rect">
              <a:avLst/>
            </a:prstGeom>
            <a:blipFill>
              <a:blip r:embed="rId6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75" name="object 77">
            <a:extLst>
              <a:ext uri="{FF2B5EF4-FFF2-40B4-BE49-F238E27FC236}">
                <a16:creationId xmlns="" xmlns:a16="http://schemas.microsoft.com/office/drawing/2014/main" id="{AFFEC680-E527-4644-A93D-F3B910179512}"/>
              </a:ext>
            </a:extLst>
          </p:cNvPr>
          <p:cNvGrpSpPr/>
          <p:nvPr/>
        </p:nvGrpSpPr>
        <p:grpSpPr>
          <a:xfrm>
            <a:off x="295422" y="2700293"/>
            <a:ext cx="609014" cy="2474155"/>
            <a:chOff x="320040" y="2639567"/>
            <a:chExt cx="659765" cy="2680335"/>
          </a:xfrm>
        </p:grpSpPr>
        <p:sp>
          <p:nvSpPr>
            <p:cNvPr id="76" name="object 78">
              <a:extLst>
                <a:ext uri="{FF2B5EF4-FFF2-40B4-BE49-F238E27FC236}">
                  <a16:creationId xmlns="" xmlns:a16="http://schemas.microsoft.com/office/drawing/2014/main" id="{C7346BC2-54F8-4D41-999C-0D4AF7AA9734}"/>
                </a:ext>
              </a:extLst>
            </p:cNvPr>
            <p:cNvSpPr/>
            <p:nvPr/>
          </p:nvSpPr>
          <p:spPr>
            <a:xfrm>
              <a:off x="329132" y="2648699"/>
              <a:ext cx="650089" cy="2670835"/>
            </a:xfrm>
            <a:prstGeom prst="rect">
              <a:avLst/>
            </a:prstGeom>
            <a:blipFill>
              <a:blip r:embed="rId6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object 79">
              <a:extLst>
                <a:ext uri="{FF2B5EF4-FFF2-40B4-BE49-F238E27FC236}">
                  <a16:creationId xmlns="" xmlns:a16="http://schemas.microsoft.com/office/drawing/2014/main" id="{CA1DEDC1-2A9F-4B3E-A5E5-3C5F5FC36E9A}"/>
                </a:ext>
              </a:extLst>
            </p:cNvPr>
            <p:cNvSpPr/>
            <p:nvPr/>
          </p:nvSpPr>
          <p:spPr>
            <a:xfrm>
              <a:off x="324612" y="2644139"/>
              <a:ext cx="607060" cy="2627630"/>
            </a:xfrm>
            <a:custGeom>
              <a:avLst/>
              <a:gdLst/>
              <a:ahLst/>
              <a:cxnLst/>
              <a:rect l="l" t="t" r="r" b="b"/>
              <a:pathLst>
                <a:path w="607060" h="2627629">
                  <a:moveTo>
                    <a:pt x="606551" y="0"/>
                  </a:moveTo>
                  <a:lnTo>
                    <a:pt x="0" y="0"/>
                  </a:lnTo>
                  <a:lnTo>
                    <a:pt x="0" y="2627376"/>
                  </a:lnTo>
                  <a:lnTo>
                    <a:pt x="606551" y="2627376"/>
                  </a:lnTo>
                  <a:lnTo>
                    <a:pt x="606551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object 80">
              <a:extLst>
                <a:ext uri="{FF2B5EF4-FFF2-40B4-BE49-F238E27FC236}">
                  <a16:creationId xmlns="" xmlns:a16="http://schemas.microsoft.com/office/drawing/2014/main" id="{8876DF05-658B-40AC-ABDB-1C4D9594BF29}"/>
                </a:ext>
              </a:extLst>
            </p:cNvPr>
            <p:cNvSpPr/>
            <p:nvPr/>
          </p:nvSpPr>
          <p:spPr>
            <a:xfrm>
              <a:off x="324612" y="2644139"/>
              <a:ext cx="607060" cy="2627630"/>
            </a:xfrm>
            <a:custGeom>
              <a:avLst/>
              <a:gdLst/>
              <a:ahLst/>
              <a:cxnLst/>
              <a:rect l="l" t="t" r="r" b="b"/>
              <a:pathLst>
                <a:path w="607060" h="2627629">
                  <a:moveTo>
                    <a:pt x="0" y="2627376"/>
                  </a:moveTo>
                  <a:lnTo>
                    <a:pt x="606551" y="2627376"/>
                  </a:lnTo>
                  <a:lnTo>
                    <a:pt x="606551" y="0"/>
                  </a:lnTo>
                  <a:lnTo>
                    <a:pt x="0" y="0"/>
                  </a:lnTo>
                  <a:lnTo>
                    <a:pt x="0" y="2627376"/>
                  </a:lnTo>
                  <a:close/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object 81">
              <a:extLst>
                <a:ext uri="{FF2B5EF4-FFF2-40B4-BE49-F238E27FC236}">
                  <a16:creationId xmlns="" xmlns:a16="http://schemas.microsoft.com/office/drawing/2014/main" id="{49B7886E-B246-49FE-B8B8-129819C6E270}"/>
                </a:ext>
              </a:extLst>
            </p:cNvPr>
            <p:cNvSpPr/>
            <p:nvPr/>
          </p:nvSpPr>
          <p:spPr>
            <a:xfrm>
              <a:off x="487680" y="3727068"/>
              <a:ext cx="420623" cy="445007"/>
            </a:xfrm>
            <a:prstGeom prst="rect">
              <a:avLst/>
            </a:prstGeom>
            <a:blipFill>
              <a:blip r:embed="rId6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0" name="object 82">
            <a:extLst>
              <a:ext uri="{FF2B5EF4-FFF2-40B4-BE49-F238E27FC236}">
                <a16:creationId xmlns="" xmlns:a16="http://schemas.microsoft.com/office/drawing/2014/main" id="{73654F18-57CE-4EC0-B7FC-97068EF8B84B}"/>
              </a:ext>
            </a:extLst>
          </p:cNvPr>
          <p:cNvGrpSpPr/>
          <p:nvPr/>
        </p:nvGrpSpPr>
        <p:grpSpPr>
          <a:xfrm>
            <a:off x="295422" y="5312664"/>
            <a:ext cx="609014" cy="590257"/>
            <a:chOff x="320040" y="5469635"/>
            <a:chExt cx="659765" cy="639445"/>
          </a:xfrm>
        </p:grpSpPr>
        <p:sp>
          <p:nvSpPr>
            <p:cNvPr id="81" name="object 83">
              <a:extLst>
                <a:ext uri="{FF2B5EF4-FFF2-40B4-BE49-F238E27FC236}">
                  <a16:creationId xmlns="" xmlns:a16="http://schemas.microsoft.com/office/drawing/2014/main" id="{D3A67FEE-0B81-49C7-9F14-1F41515B3054}"/>
                </a:ext>
              </a:extLst>
            </p:cNvPr>
            <p:cNvSpPr/>
            <p:nvPr/>
          </p:nvSpPr>
          <p:spPr>
            <a:xfrm>
              <a:off x="329132" y="5478725"/>
              <a:ext cx="650089" cy="618090"/>
            </a:xfrm>
            <a:prstGeom prst="rect">
              <a:avLst/>
            </a:prstGeom>
            <a:blipFill>
              <a:blip r:embed="rId6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object 84">
              <a:extLst>
                <a:ext uri="{FF2B5EF4-FFF2-40B4-BE49-F238E27FC236}">
                  <a16:creationId xmlns="" xmlns:a16="http://schemas.microsoft.com/office/drawing/2014/main" id="{DDCCEA76-6697-4BCA-8FD6-915CB95D822A}"/>
                </a:ext>
              </a:extLst>
            </p:cNvPr>
            <p:cNvSpPr/>
            <p:nvPr/>
          </p:nvSpPr>
          <p:spPr>
            <a:xfrm>
              <a:off x="396240" y="5516879"/>
              <a:ext cx="515861" cy="592074"/>
            </a:xfrm>
            <a:prstGeom prst="rect">
              <a:avLst/>
            </a:prstGeom>
            <a:blipFill>
              <a:blip r:embed="rId6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object 85">
              <a:extLst>
                <a:ext uri="{FF2B5EF4-FFF2-40B4-BE49-F238E27FC236}">
                  <a16:creationId xmlns="" xmlns:a16="http://schemas.microsoft.com/office/drawing/2014/main" id="{2415617B-9F4B-4E5D-AE63-95E40B9A1E4F}"/>
                </a:ext>
              </a:extLst>
            </p:cNvPr>
            <p:cNvSpPr/>
            <p:nvPr/>
          </p:nvSpPr>
          <p:spPr>
            <a:xfrm>
              <a:off x="324612" y="5474207"/>
              <a:ext cx="607060" cy="574675"/>
            </a:xfrm>
            <a:custGeom>
              <a:avLst/>
              <a:gdLst/>
              <a:ahLst/>
              <a:cxnLst/>
              <a:rect l="l" t="t" r="r" b="b"/>
              <a:pathLst>
                <a:path w="607060" h="574675">
                  <a:moveTo>
                    <a:pt x="606551" y="0"/>
                  </a:moveTo>
                  <a:lnTo>
                    <a:pt x="0" y="0"/>
                  </a:lnTo>
                  <a:lnTo>
                    <a:pt x="0" y="574548"/>
                  </a:lnTo>
                  <a:lnTo>
                    <a:pt x="606551" y="574548"/>
                  </a:lnTo>
                  <a:lnTo>
                    <a:pt x="606551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object 86">
              <a:extLst>
                <a:ext uri="{FF2B5EF4-FFF2-40B4-BE49-F238E27FC236}">
                  <a16:creationId xmlns="" xmlns:a16="http://schemas.microsoft.com/office/drawing/2014/main" id="{64FBE314-1570-4D2F-933E-E17E47FB67B0}"/>
                </a:ext>
              </a:extLst>
            </p:cNvPr>
            <p:cNvSpPr/>
            <p:nvPr/>
          </p:nvSpPr>
          <p:spPr>
            <a:xfrm>
              <a:off x="324612" y="5474207"/>
              <a:ext cx="607060" cy="574675"/>
            </a:xfrm>
            <a:custGeom>
              <a:avLst/>
              <a:gdLst/>
              <a:ahLst/>
              <a:cxnLst/>
              <a:rect l="l" t="t" r="r" b="b"/>
              <a:pathLst>
                <a:path w="607060" h="574675">
                  <a:moveTo>
                    <a:pt x="0" y="574548"/>
                  </a:moveTo>
                  <a:lnTo>
                    <a:pt x="606551" y="574548"/>
                  </a:lnTo>
                  <a:lnTo>
                    <a:pt x="606551" y="0"/>
                  </a:lnTo>
                  <a:lnTo>
                    <a:pt x="0" y="0"/>
                  </a:lnTo>
                  <a:lnTo>
                    <a:pt x="0" y="574548"/>
                  </a:lnTo>
                  <a:close/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object 87">
              <a:extLst>
                <a:ext uri="{FF2B5EF4-FFF2-40B4-BE49-F238E27FC236}">
                  <a16:creationId xmlns="" xmlns:a16="http://schemas.microsoft.com/office/drawing/2014/main" id="{0DAC03F3-07AF-4A4F-A0CD-23EBF230D8A7}"/>
                </a:ext>
              </a:extLst>
            </p:cNvPr>
            <p:cNvSpPr/>
            <p:nvPr/>
          </p:nvSpPr>
          <p:spPr>
            <a:xfrm>
              <a:off x="487680" y="5531205"/>
              <a:ext cx="420623" cy="445008"/>
            </a:xfrm>
            <a:prstGeom prst="rect">
              <a:avLst/>
            </a:prstGeom>
            <a:blipFill>
              <a:blip r:embed="rId6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6" name="object 88">
            <a:extLst>
              <a:ext uri="{FF2B5EF4-FFF2-40B4-BE49-F238E27FC236}">
                <a16:creationId xmlns="" xmlns:a16="http://schemas.microsoft.com/office/drawing/2014/main" id="{60640CEE-F126-4866-999D-57617A72D5B1}"/>
              </a:ext>
            </a:extLst>
          </p:cNvPr>
          <p:cNvGrpSpPr/>
          <p:nvPr/>
        </p:nvGrpSpPr>
        <p:grpSpPr>
          <a:xfrm>
            <a:off x="959416" y="3526066"/>
            <a:ext cx="609014" cy="1644162"/>
            <a:chOff x="1039367" y="3534155"/>
            <a:chExt cx="659765" cy="1781175"/>
          </a:xfrm>
        </p:grpSpPr>
        <p:sp>
          <p:nvSpPr>
            <p:cNvPr id="87" name="object 89">
              <a:extLst>
                <a:ext uri="{FF2B5EF4-FFF2-40B4-BE49-F238E27FC236}">
                  <a16:creationId xmlns="" xmlns:a16="http://schemas.microsoft.com/office/drawing/2014/main" id="{D60668D2-A487-46E3-98B5-6177CAAD3286}"/>
                </a:ext>
              </a:extLst>
            </p:cNvPr>
            <p:cNvSpPr/>
            <p:nvPr/>
          </p:nvSpPr>
          <p:spPr>
            <a:xfrm>
              <a:off x="1048460" y="3543288"/>
              <a:ext cx="650089" cy="1771673"/>
            </a:xfrm>
            <a:prstGeom prst="rect">
              <a:avLst/>
            </a:prstGeom>
            <a:blipFill>
              <a:blip r:embed="rId6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object 90">
              <a:extLst>
                <a:ext uri="{FF2B5EF4-FFF2-40B4-BE49-F238E27FC236}">
                  <a16:creationId xmlns="" xmlns:a16="http://schemas.microsoft.com/office/drawing/2014/main" id="{7264BF12-7892-47B4-90FE-9F38978F3E56}"/>
                </a:ext>
              </a:extLst>
            </p:cNvPr>
            <p:cNvSpPr/>
            <p:nvPr/>
          </p:nvSpPr>
          <p:spPr>
            <a:xfrm>
              <a:off x="1043939" y="3538727"/>
              <a:ext cx="607060" cy="1728470"/>
            </a:xfrm>
            <a:custGeom>
              <a:avLst/>
              <a:gdLst/>
              <a:ahLst/>
              <a:cxnLst/>
              <a:rect l="l" t="t" r="r" b="b"/>
              <a:pathLst>
                <a:path w="607060" h="1728470">
                  <a:moveTo>
                    <a:pt x="606552" y="0"/>
                  </a:moveTo>
                  <a:lnTo>
                    <a:pt x="0" y="0"/>
                  </a:lnTo>
                  <a:lnTo>
                    <a:pt x="0" y="1728216"/>
                  </a:lnTo>
                  <a:lnTo>
                    <a:pt x="606552" y="1728216"/>
                  </a:lnTo>
                  <a:lnTo>
                    <a:pt x="60655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object 91">
              <a:extLst>
                <a:ext uri="{FF2B5EF4-FFF2-40B4-BE49-F238E27FC236}">
                  <a16:creationId xmlns="" xmlns:a16="http://schemas.microsoft.com/office/drawing/2014/main" id="{1142C3FE-0AE8-46ED-B707-C8EB7C112369}"/>
                </a:ext>
              </a:extLst>
            </p:cNvPr>
            <p:cNvSpPr/>
            <p:nvPr/>
          </p:nvSpPr>
          <p:spPr>
            <a:xfrm>
              <a:off x="1043939" y="3538727"/>
              <a:ext cx="607060" cy="1728470"/>
            </a:xfrm>
            <a:custGeom>
              <a:avLst/>
              <a:gdLst/>
              <a:ahLst/>
              <a:cxnLst/>
              <a:rect l="l" t="t" r="r" b="b"/>
              <a:pathLst>
                <a:path w="607060" h="1728470">
                  <a:moveTo>
                    <a:pt x="0" y="1728216"/>
                  </a:moveTo>
                  <a:lnTo>
                    <a:pt x="606552" y="1728216"/>
                  </a:lnTo>
                  <a:lnTo>
                    <a:pt x="606552" y="0"/>
                  </a:lnTo>
                  <a:lnTo>
                    <a:pt x="0" y="0"/>
                  </a:lnTo>
                  <a:lnTo>
                    <a:pt x="0" y="1728216"/>
                  </a:lnTo>
                  <a:close/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object 92">
              <a:extLst>
                <a:ext uri="{FF2B5EF4-FFF2-40B4-BE49-F238E27FC236}">
                  <a16:creationId xmlns="" xmlns:a16="http://schemas.microsoft.com/office/drawing/2014/main" id="{A5466A23-1457-40C4-9288-F609903A0EE5}"/>
                </a:ext>
              </a:extLst>
            </p:cNvPr>
            <p:cNvSpPr/>
            <p:nvPr/>
          </p:nvSpPr>
          <p:spPr>
            <a:xfrm>
              <a:off x="1206398" y="4172711"/>
              <a:ext cx="420623" cy="445007"/>
            </a:xfrm>
            <a:prstGeom prst="rect">
              <a:avLst/>
            </a:prstGeom>
            <a:blipFill>
              <a:blip r:embed="rId6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91" name="object 93">
            <a:extLst>
              <a:ext uri="{FF2B5EF4-FFF2-40B4-BE49-F238E27FC236}">
                <a16:creationId xmlns="" xmlns:a16="http://schemas.microsoft.com/office/drawing/2014/main" id="{9E24DC6F-AEDA-449F-9304-FC469CC2BBD9}"/>
              </a:ext>
            </a:extLst>
          </p:cNvPr>
          <p:cNvSpPr txBox="1"/>
          <p:nvPr/>
        </p:nvSpPr>
        <p:spPr>
          <a:xfrm>
            <a:off x="1730444" y="5346520"/>
            <a:ext cx="73269" cy="425038"/>
          </a:xfrm>
          <a:prstGeom prst="rect">
            <a:avLst/>
          </a:prstGeom>
        </p:spPr>
        <p:txBody>
          <a:bodyPr vert="horz" wrap="square" lIns="0" tIns="45134" rIns="0" bIns="0" rtlCol="0">
            <a:spAutoFit/>
          </a:bodyPr>
          <a:lstStyle/>
          <a:p>
            <a:pPr marL="11723" defTabSz="844083" latinLnBrk="1">
              <a:spcBef>
                <a:spcPts val="355"/>
              </a:spcBef>
            </a:pPr>
            <a:r>
              <a:rPr sz="1108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1108">
              <a:solidFill>
                <a:prstClr val="black"/>
              </a:solidFill>
              <a:latin typeface="Arial"/>
              <a:cs typeface="Arial"/>
            </a:endParaRPr>
          </a:p>
          <a:p>
            <a:pPr marL="11723" defTabSz="844083" latinLnBrk="1">
              <a:spcBef>
                <a:spcPts val="268"/>
              </a:spcBef>
            </a:pPr>
            <a:r>
              <a:rPr sz="1108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1108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92" name="object 94">
            <a:extLst>
              <a:ext uri="{FF2B5EF4-FFF2-40B4-BE49-F238E27FC236}">
                <a16:creationId xmlns="" xmlns:a16="http://schemas.microsoft.com/office/drawing/2014/main" id="{154FCC74-4BEF-4EAB-83A5-1C904BA24251}"/>
              </a:ext>
            </a:extLst>
          </p:cNvPr>
          <p:cNvGrpSpPr/>
          <p:nvPr/>
        </p:nvGrpSpPr>
        <p:grpSpPr>
          <a:xfrm>
            <a:off x="1901131" y="5369497"/>
            <a:ext cx="6818728" cy="412652"/>
            <a:chOff x="2059558" y="5531205"/>
            <a:chExt cx="7386955" cy="447040"/>
          </a:xfrm>
        </p:grpSpPr>
        <p:sp>
          <p:nvSpPr>
            <p:cNvPr id="93" name="object 95">
              <a:extLst>
                <a:ext uri="{FF2B5EF4-FFF2-40B4-BE49-F238E27FC236}">
                  <a16:creationId xmlns="" xmlns:a16="http://schemas.microsoft.com/office/drawing/2014/main" id="{EA4DB7AF-7AE4-4FDD-A7D5-91E79C5C5F65}"/>
                </a:ext>
              </a:extLst>
            </p:cNvPr>
            <p:cNvSpPr/>
            <p:nvPr/>
          </p:nvSpPr>
          <p:spPr>
            <a:xfrm>
              <a:off x="2059558" y="5531205"/>
              <a:ext cx="420624" cy="225552"/>
            </a:xfrm>
            <a:prstGeom prst="rect">
              <a:avLst/>
            </a:prstGeom>
            <a:blipFill>
              <a:blip r:embed="rId7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object 96">
              <a:extLst>
                <a:ext uri="{FF2B5EF4-FFF2-40B4-BE49-F238E27FC236}">
                  <a16:creationId xmlns="" xmlns:a16="http://schemas.microsoft.com/office/drawing/2014/main" id="{26763DF6-93BC-4A9A-AD7B-03EA4C410CD0}"/>
                </a:ext>
              </a:extLst>
            </p:cNvPr>
            <p:cNvSpPr/>
            <p:nvPr/>
          </p:nvSpPr>
          <p:spPr>
            <a:xfrm>
              <a:off x="2373502" y="5531205"/>
              <a:ext cx="701039" cy="225552"/>
            </a:xfrm>
            <a:prstGeom prst="rect">
              <a:avLst/>
            </a:prstGeom>
            <a:blipFill>
              <a:blip r:embed="rId7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object 97">
              <a:extLst>
                <a:ext uri="{FF2B5EF4-FFF2-40B4-BE49-F238E27FC236}">
                  <a16:creationId xmlns="" xmlns:a16="http://schemas.microsoft.com/office/drawing/2014/main" id="{F280F039-908C-458D-B06D-BBB681393049}"/>
                </a:ext>
              </a:extLst>
            </p:cNvPr>
            <p:cNvSpPr/>
            <p:nvPr/>
          </p:nvSpPr>
          <p:spPr>
            <a:xfrm>
              <a:off x="2967862" y="5531205"/>
              <a:ext cx="561238" cy="225552"/>
            </a:xfrm>
            <a:prstGeom prst="rect">
              <a:avLst/>
            </a:prstGeom>
            <a:blipFill>
              <a:blip r:embed="rId7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object 98">
              <a:extLst>
                <a:ext uri="{FF2B5EF4-FFF2-40B4-BE49-F238E27FC236}">
                  <a16:creationId xmlns="" xmlns:a16="http://schemas.microsoft.com/office/drawing/2014/main" id="{66D81114-281F-4E8A-8235-05AC2F1FB62A}"/>
                </a:ext>
              </a:extLst>
            </p:cNvPr>
            <p:cNvSpPr/>
            <p:nvPr/>
          </p:nvSpPr>
          <p:spPr>
            <a:xfrm>
              <a:off x="3422269" y="5531205"/>
              <a:ext cx="560831" cy="225552"/>
            </a:xfrm>
            <a:prstGeom prst="rect">
              <a:avLst/>
            </a:prstGeom>
            <a:blipFill>
              <a:blip r:embed="rId7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object 99">
              <a:extLst>
                <a:ext uri="{FF2B5EF4-FFF2-40B4-BE49-F238E27FC236}">
                  <a16:creationId xmlns="" xmlns:a16="http://schemas.microsoft.com/office/drawing/2014/main" id="{8B886895-CA89-4913-B5A9-9023ABC4D830}"/>
                </a:ext>
              </a:extLst>
            </p:cNvPr>
            <p:cNvSpPr/>
            <p:nvPr/>
          </p:nvSpPr>
          <p:spPr>
            <a:xfrm>
              <a:off x="3876420" y="5531205"/>
              <a:ext cx="560831" cy="225552"/>
            </a:xfrm>
            <a:prstGeom prst="rect">
              <a:avLst/>
            </a:prstGeom>
            <a:blipFill>
              <a:blip r:embed="rId7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object 100">
              <a:extLst>
                <a:ext uri="{FF2B5EF4-FFF2-40B4-BE49-F238E27FC236}">
                  <a16:creationId xmlns="" xmlns:a16="http://schemas.microsoft.com/office/drawing/2014/main" id="{6CABF7EB-AAF6-4D81-A66D-B8EE67A56F71}"/>
                </a:ext>
              </a:extLst>
            </p:cNvPr>
            <p:cNvSpPr/>
            <p:nvPr/>
          </p:nvSpPr>
          <p:spPr>
            <a:xfrm>
              <a:off x="4330573" y="5531205"/>
              <a:ext cx="701039" cy="225552"/>
            </a:xfrm>
            <a:prstGeom prst="rect">
              <a:avLst/>
            </a:prstGeom>
            <a:blipFill>
              <a:blip r:embed="rId7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object 101">
              <a:extLst>
                <a:ext uri="{FF2B5EF4-FFF2-40B4-BE49-F238E27FC236}">
                  <a16:creationId xmlns="" xmlns:a16="http://schemas.microsoft.com/office/drawing/2014/main" id="{260D2AE9-E21C-4ECE-A13A-0D4AE74FDC3C}"/>
                </a:ext>
              </a:extLst>
            </p:cNvPr>
            <p:cNvSpPr/>
            <p:nvPr/>
          </p:nvSpPr>
          <p:spPr>
            <a:xfrm>
              <a:off x="4923408" y="5531205"/>
              <a:ext cx="420624" cy="225552"/>
            </a:xfrm>
            <a:prstGeom prst="rect">
              <a:avLst/>
            </a:prstGeom>
            <a:blipFill>
              <a:blip r:embed="rId7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object 102">
              <a:extLst>
                <a:ext uri="{FF2B5EF4-FFF2-40B4-BE49-F238E27FC236}">
                  <a16:creationId xmlns="" xmlns:a16="http://schemas.microsoft.com/office/drawing/2014/main" id="{281DB89C-FF49-4CC4-9F47-B71AD750E7EC}"/>
                </a:ext>
              </a:extLst>
            </p:cNvPr>
            <p:cNvSpPr/>
            <p:nvPr/>
          </p:nvSpPr>
          <p:spPr>
            <a:xfrm>
              <a:off x="5237352" y="5531205"/>
              <a:ext cx="701421" cy="225552"/>
            </a:xfrm>
            <a:prstGeom prst="rect">
              <a:avLst/>
            </a:prstGeom>
            <a:blipFill>
              <a:blip r:embed="rId7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object 103">
              <a:extLst>
                <a:ext uri="{FF2B5EF4-FFF2-40B4-BE49-F238E27FC236}">
                  <a16:creationId xmlns="" xmlns:a16="http://schemas.microsoft.com/office/drawing/2014/main" id="{5AE04176-D4E1-4982-AB44-A5203EAA23BA}"/>
                </a:ext>
              </a:extLst>
            </p:cNvPr>
            <p:cNvSpPr/>
            <p:nvPr/>
          </p:nvSpPr>
          <p:spPr>
            <a:xfrm>
              <a:off x="5832093" y="5531205"/>
              <a:ext cx="493775" cy="227076"/>
            </a:xfrm>
            <a:prstGeom prst="rect">
              <a:avLst/>
            </a:prstGeom>
            <a:blipFill>
              <a:blip r:embed="rId7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object 104">
              <a:extLst>
                <a:ext uri="{FF2B5EF4-FFF2-40B4-BE49-F238E27FC236}">
                  <a16:creationId xmlns="" xmlns:a16="http://schemas.microsoft.com/office/drawing/2014/main" id="{5232B6B0-BC5B-4517-A02C-82A26BA79820}"/>
                </a:ext>
              </a:extLst>
            </p:cNvPr>
            <p:cNvSpPr/>
            <p:nvPr/>
          </p:nvSpPr>
          <p:spPr>
            <a:xfrm>
              <a:off x="6219189" y="5531205"/>
              <a:ext cx="633984" cy="227076"/>
            </a:xfrm>
            <a:prstGeom prst="rect">
              <a:avLst/>
            </a:prstGeom>
            <a:blipFill>
              <a:blip r:embed="rId7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object 105">
              <a:extLst>
                <a:ext uri="{FF2B5EF4-FFF2-40B4-BE49-F238E27FC236}">
                  <a16:creationId xmlns="" xmlns:a16="http://schemas.microsoft.com/office/drawing/2014/main" id="{83BB9B53-031A-4F8F-B4F0-C711070C1F0F}"/>
                </a:ext>
              </a:extLst>
            </p:cNvPr>
            <p:cNvSpPr/>
            <p:nvPr/>
          </p:nvSpPr>
          <p:spPr>
            <a:xfrm>
              <a:off x="6746493" y="5531205"/>
              <a:ext cx="280416" cy="225552"/>
            </a:xfrm>
            <a:prstGeom prst="rect">
              <a:avLst/>
            </a:prstGeom>
            <a:blipFill>
              <a:blip r:embed="rId8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object 106">
              <a:extLst>
                <a:ext uri="{FF2B5EF4-FFF2-40B4-BE49-F238E27FC236}">
                  <a16:creationId xmlns="" xmlns:a16="http://schemas.microsoft.com/office/drawing/2014/main" id="{AECCBF28-8148-4534-8A66-6DA3F10AF53C}"/>
                </a:ext>
              </a:extLst>
            </p:cNvPr>
            <p:cNvSpPr/>
            <p:nvPr/>
          </p:nvSpPr>
          <p:spPr>
            <a:xfrm>
              <a:off x="6921754" y="5531205"/>
              <a:ext cx="561238" cy="225552"/>
            </a:xfrm>
            <a:prstGeom prst="rect">
              <a:avLst/>
            </a:prstGeom>
            <a:blipFill>
              <a:blip r:embed="rId8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object 107">
              <a:extLst>
                <a:ext uri="{FF2B5EF4-FFF2-40B4-BE49-F238E27FC236}">
                  <a16:creationId xmlns="" xmlns:a16="http://schemas.microsoft.com/office/drawing/2014/main" id="{DA424D0B-84B0-4787-BD09-D3FF3C4C5B1F}"/>
                </a:ext>
              </a:extLst>
            </p:cNvPr>
            <p:cNvSpPr/>
            <p:nvPr/>
          </p:nvSpPr>
          <p:spPr>
            <a:xfrm>
              <a:off x="7376160" y="5531205"/>
              <a:ext cx="560831" cy="225552"/>
            </a:xfrm>
            <a:prstGeom prst="rect">
              <a:avLst/>
            </a:prstGeom>
            <a:blipFill>
              <a:blip r:embed="rId8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object 108">
              <a:extLst>
                <a:ext uri="{FF2B5EF4-FFF2-40B4-BE49-F238E27FC236}">
                  <a16:creationId xmlns="" xmlns:a16="http://schemas.microsoft.com/office/drawing/2014/main" id="{54BA3C65-5878-45FD-8243-0A4980D51413}"/>
                </a:ext>
              </a:extLst>
            </p:cNvPr>
            <p:cNvSpPr/>
            <p:nvPr/>
          </p:nvSpPr>
          <p:spPr>
            <a:xfrm>
              <a:off x="7828787" y="5531205"/>
              <a:ext cx="560831" cy="225552"/>
            </a:xfrm>
            <a:prstGeom prst="rect">
              <a:avLst/>
            </a:prstGeom>
            <a:blipFill>
              <a:blip r:embed="rId8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object 109">
              <a:extLst>
                <a:ext uri="{FF2B5EF4-FFF2-40B4-BE49-F238E27FC236}">
                  <a16:creationId xmlns="" xmlns:a16="http://schemas.microsoft.com/office/drawing/2014/main" id="{6D169B3B-DD53-45E8-A706-69CDC39AD251}"/>
                </a:ext>
              </a:extLst>
            </p:cNvPr>
            <p:cNvSpPr/>
            <p:nvPr/>
          </p:nvSpPr>
          <p:spPr>
            <a:xfrm>
              <a:off x="8282939" y="5531205"/>
              <a:ext cx="420624" cy="225552"/>
            </a:xfrm>
            <a:prstGeom prst="rect">
              <a:avLst/>
            </a:prstGeom>
            <a:blipFill>
              <a:blip r:embed="rId8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object 110">
              <a:extLst>
                <a:ext uri="{FF2B5EF4-FFF2-40B4-BE49-F238E27FC236}">
                  <a16:creationId xmlns="" xmlns:a16="http://schemas.microsoft.com/office/drawing/2014/main" id="{920A4BE3-51A6-4EF3-8F01-CE95529CE11C}"/>
                </a:ext>
              </a:extLst>
            </p:cNvPr>
            <p:cNvSpPr/>
            <p:nvPr/>
          </p:nvSpPr>
          <p:spPr>
            <a:xfrm>
              <a:off x="8598407" y="5531205"/>
              <a:ext cx="420624" cy="225552"/>
            </a:xfrm>
            <a:prstGeom prst="rect">
              <a:avLst/>
            </a:prstGeom>
            <a:blipFill>
              <a:blip r:embed="rId8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object 111">
              <a:extLst>
                <a:ext uri="{FF2B5EF4-FFF2-40B4-BE49-F238E27FC236}">
                  <a16:creationId xmlns="" xmlns:a16="http://schemas.microsoft.com/office/drawing/2014/main" id="{0361C9E5-083B-4D1E-AF5A-D952FFDD0E38}"/>
                </a:ext>
              </a:extLst>
            </p:cNvPr>
            <p:cNvSpPr/>
            <p:nvPr/>
          </p:nvSpPr>
          <p:spPr>
            <a:xfrm>
              <a:off x="2059558" y="5750661"/>
              <a:ext cx="701040" cy="225552"/>
            </a:xfrm>
            <a:prstGeom prst="rect">
              <a:avLst/>
            </a:prstGeom>
            <a:blipFill>
              <a:blip r:embed="rId8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object 112">
              <a:extLst>
                <a:ext uri="{FF2B5EF4-FFF2-40B4-BE49-F238E27FC236}">
                  <a16:creationId xmlns="" xmlns:a16="http://schemas.microsoft.com/office/drawing/2014/main" id="{A563D407-BF9C-46E9-B93C-68F2B953843C}"/>
                </a:ext>
              </a:extLst>
            </p:cNvPr>
            <p:cNvSpPr/>
            <p:nvPr/>
          </p:nvSpPr>
          <p:spPr>
            <a:xfrm>
              <a:off x="2653918" y="5750661"/>
              <a:ext cx="420624" cy="225552"/>
            </a:xfrm>
            <a:prstGeom prst="rect">
              <a:avLst/>
            </a:prstGeom>
            <a:blipFill>
              <a:blip r:embed="rId8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object 113">
              <a:extLst>
                <a:ext uri="{FF2B5EF4-FFF2-40B4-BE49-F238E27FC236}">
                  <a16:creationId xmlns="" xmlns:a16="http://schemas.microsoft.com/office/drawing/2014/main" id="{4CB549BA-6F4D-4D9F-8FB9-CAC679EB1A33}"/>
                </a:ext>
              </a:extLst>
            </p:cNvPr>
            <p:cNvSpPr/>
            <p:nvPr/>
          </p:nvSpPr>
          <p:spPr>
            <a:xfrm>
              <a:off x="2967862" y="5750661"/>
              <a:ext cx="561238" cy="225552"/>
            </a:xfrm>
            <a:prstGeom prst="rect">
              <a:avLst/>
            </a:prstGeom>
            <a:blipFill>
              <a:blip r:embed="rId8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object 114">
              <a:extLst>
                <a:ext uri="{FF2B5EF4-FFF2-40B4-BE49-F238E27FC236}">
                  <a16:creationId xmlns="" xmlns:a16="http://schemas.microsoft.com/office/drawing/2014/main" id="{F917914B-2660-47DB-B763-777290CDC4DE}"/>
                </a:ext>
              </a:extLst>
            </p:cNvPr>
            <p:cNvSpPr/>
            <p:nvPr/>
          </p:nvSpPr>
          <p:spPr>
            <a:xfrm>
              <a:off x="3422269" y="5750661"/>
              <a:ext cx="420624" cy="225552"/>
            </a:xfrm>
            <a:prstGeom prst="rect">
              <a:avLst/>
            </a:prstGeom>
            <a:blipFill>
              <a:blip r:embed="rId8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object 115">
              <a:extLst>
                <a:ext uri="{FF2B5EF4-FFF2-40B4-BE49-F238E27FC236}">
                  <a16:creationId xmlns="" xmlns:a16="http://schemas.microsoft.com/office/drawing/2014/main" id="{33D50462-5F3E-462E-B33C-F30733F371F7}"/>
                </a:ext>
              </a:extLst>
            </p:cNvPr>
            <p:cNvSpPr/>
            <p:nvPr/>
          </p:nvSpPr>
          <p:spPr>
            <a:xfrm>
              <a:off x="3736213" y="5750661"/>
              <a:ext cx="398145" cy="225552"/>
            </a:xfrm>
            <a:prstGeom prst="rect">
              <a:avLst/>
            </a:prstGeom>
            <a:blipFill>
              <a:blip r:embed="rId9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object 116">
              <a:extLst>
                <a:ext uri="{FF2B5EF4-FFF2-40B4-BE49-F238E27FC236}">
                  <a16:creationId xmlns="" xmlns:a16="http://schemas.microsoft.com/office/drawing/2014/main" id="{589F8812-4E2E-4DE0-B2F7-378E5CB9A941}"/>
                </a:ext>
              </a:extLst>
            </p:cNvPr>
            <p:cNvSpPr/>
            <p:nvPr/>
          </p:nvSpPr>
          <p:spPr>
            <a:xfrm>
              <a:off x="4054729" y="5750661"/>
              <a:ext cx="560831" cy="225552"/>
            </a:xfrm>
            <a:prstGeom prst="rect">
              <a:avLst/>
            </a:prstGeom>
            <a:blipFill>
              <a:blip r:embed="rId7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object 117">
              <a:extLst>
                <a:ext uri="{FF2B5EF4-FFF2-40B4-BE49-F238E27FC236}">
                  <a16:creationId xmlns="" xmlns:a16="http://schemas.microsoft.com/office/drawing/2014/main" id="{DF242B1E-18D8-40EF-B392-E32006B34BBD}"/>
                </a:ext>
              </a:extLst>
            </p:cNvPr>
            <p:cNvSpPr/>
            <p:nvPr/>
          </p:nvSpPr>
          <p:spPr>
            <a:xfrm>
              <a:off x="4508880" y="5750661"/>
              <a:ext cx="280415" cy="225552"/>
            </a:xfrm>
            <a:prstGeom prst="rect">
              <a:avLst/>
            </a:prstGeom>
            <a:blipFill>
              <a:blip r:embed="rId9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object 118">
              <a:extLst>
                <a:ext uri="{FF2B5EF4-FFF2-40B4-BE49-F238E27FC236}">
                  <a16:creationId xmlns="" xmlns:a16="http://schemas.microsoft.com/office/drawing/2014/main" id="{8636BA8B-CE75-4172-B75A-4B89C11460C6}"/>
                </a:ext>
              </a:extLst>
            </p:cNvPr>
            <p:cNvSpPr/>
            <p:nvPr/>
          </p:nvSpPr>
          <p:spPr>
            <a:xfrm>
              <a:off x="4684141" y="5750661"/>
              <a:ext cx="420624" cy="225552"/>
            </a:xfrm>
            <a:prstGeom prst="rect">
              <a:avLst/>
            </a:prstGeom>
            <a:blipFill>
              <a:blip r:embed="rId9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object 119">
              <a:extLst>
                <a:ext uri="{FF2B5EF4-FFF2-40B4-BE49-F238E27FC236}">
                  <a16:creationId xmlns="" xmlns:a16="http://schemas.microsoft.com/office/drawing/2014/main" id="{C64B6F02-CAD2-4AAC-A96B-E259CC414FD1}"/>
                </a:ext>
              </a:extLst>
            </p:cNvPr>
            <p:cNvSpPr/>
            <p:nvPr/>
          </p:nvSpPr>
          <p:spPr>
            <a:xfrm>
              <a:off x="4998085" y="5750661"/>
              <a:ext cx="420624" cy="225552"/>
            </a:xfrm>
            <a:prstGeom prst="rect">
              <a:avLst/>
            </a:prstGeom>
            <a:blipFill>
              <a:blip r:embed="rId9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object 120">
              <a:extLst>
                <a:ext uri="{FF2B5EF4-FFF2-40B4-BE49-F238E27FC236}">
                  <a16:creationId xmlns="" xmlns:a16="http://schemas.microsoft.com/office/drawing/2014/main" id="{29BB1215-7EE4-414C-A490-7B90FE932BB6}"/>
                </a:ext>
              </a:extLst>
            </p:cNvPr>
            <p:cNvSpPr/>
            <p:nvPr/>
          </p:nvSpPr>
          <p:spPr>
            <a:xfrm>
              <a:off x="5312410" y="5750661"/>
              <a:ext cx="633984" cy="227076"/>
            </a:xfrm>
            <a:prstGeom prst="rect">
              <a:avLst/>
            </a:prstGeom>
            <a:blipFill>
              <a:blip r:embed="rId9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object 121">
              <a:extLst>
                <a:ext uri="{FF2B5EF4-FFF2-40B4-BE49-F238E27FC236}">
                  <a16:creationId xmlns="" xmlns:a16="http://schemas.microsoft.com/office/drawing/2014/main" id="{DE92BAF4-441D-4595-B73E-A4D135E0FE2B}"/>
                </a:ext>
              </a:extLst>
            </p:cNvPr>
            <p:cNvSpPr/>
            <p:nvPr/>
          </p:nvSpPr>
          <p:spPr>
            <a:xfrm>
              <a:off x="5839713" y="5750661"/>
              <a:ext cx="493775" cy="227076"/>
            </a:xfrm>
            <a:prstGeom prst="rect">
              <a:avLst/>
            </a:prstGeom>
            <a:blipFill>
              <a:blip r:embed="rId9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object 122">
              <a:extLst>
                <a:ext uri="{FF2B5EF4-FFF2-40B4-BE49-F238E27FC236}">
                  <a16:creationId xmlns="" xmlns:a16="http://schemas.microsoft.com/office/drawing/2014/main" id="{9DC61665-F916-4F55-87CA-E8B49035DD69}"/>
                </a:ext>
              </a:extLst>
            </p:cNvPr>
            <p:cNvSpPr/>
            <p:nvPr/>
          </p:nvSpPr>
          <p:spPr>
            <a:xfrm>
              <a:off x="6226810" y="5750661"/>
              <a:ext cx="493775" cy="227076"/>
            </a:xfrm>
            <a:prstGeom prst="rect">
              <a:avLst/>
            </a:prstGeom>
            <a:blipFill>
              <a:blip r:embed="rId9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object 123">
              <a:extLst>
                <a:ext uri="{FF2B5EF4-FFF2-40B4-BE49-F238E27FC236}">
                  <a16:creationId xmlns="" xmlns:a16="http://schemas.microsoft.com/office/drawing/2014/main" id="{C9086F0F-DA16-4403-AA68-5B536D1DC3C2}"/>
                </a:ext>
              </a:extLst>
            </p:cNvPr>
            <p:cNvSpPr/>
            <p:nvPr/>
          </p:nvSpPr>
          <p:spPr>
            <a:xfrm>
              <a:off x="6615430" y="5750661"/>
              <a:ext cx="420624" cy="225552"/>
            </a:xfrm>
            <a:prstGeom prst="rect">
              <a:avLst/>
            </a:prstGeom>
            <a:blipFill>
              <a:blip r:embed="rId9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object 124">
              <a:extLst>
                <a:ext uri="{FF2B5EF4-FFF2-40B4-BE49-F238E27FC236}">
                  <a16:creationId xmlns="" xmlns:a16="http://schemas.microsoft.com/office/drawing/2014/main" id="{CF3B8758-7D05-4409-9CFE-6D14AB1BA8CB}"/>
                </a:ext>
              </a:extLst>
            </p:cNvPr>
            <p:cNvSpPr/>
            <p:nvPr/>
          </p:nvSpPr>
          <p:spPr>
            <a:xfrm>
              <a:off x="6929374" y="5750661"/>
              <a:ext cx="841616" cy="225552"/>
            </a:xfrm>
            <a:prstGeom prst="rect">
              <a:avLst/>
            </a:prstGeom>
            <a:blipFill>
              <a:blip r:embed="rId9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object 125">
              <a:extLst>
                <a:ext uri="{FF2B5EF4-FFF2-40B4-BE49-F238E27FC236}">
                  <a16:creationId xmlns="" xmlns:a16="http://schemas.microsoft.com/office/drawing/2014/main" id="{D61290EF-D44F-4196-99B2-948D9E1B7872}"/>
                </a:ext>
              </a:extLst>
            </p:cNvPr>
            <p:cNvSpPr/>
            <p:nvPr/>
          </p:nvSpPr>
          <p:spPr>
            <a:xfrm>
              <a:off x="7662672" y="5750661"/>
              <a:ext cx="701040" cy="225552"/>
            </a:xfrm>
            <a:prstGeom prst="rect">
              <a:avLst/>
            </a:prstGeom>
            <a:blipFill>
              <a:blip r:embed="rId9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object 126">
              <a:extLst>
                <a:ext uri="{FF2B5EF4-FFF2-40B4-BE49-F238E27FC236}">
                  <a16:creationId xmlns="" xmlns:a16="http://schemas.microsoft.com/office/drawing/2014/main" id="{62F8D96B-D6CA-4363-989A-46590A102120}"/>
                </a:ext>
              </a:extLst>
            </p:cNvPr>
            <p:cNvSpPr/>
            <p:nvPr/>
          </p:nvSpPr>
          <p:spPr>
            <a:xfrm>
              <a:off x="8257031" y="5750661"/>
              <a:ext cx="420624" cy="225552"/>
            </a:xfrm>
            <a:prstGeom prst="rect">
              <a:avLst/>
            </a:prstGeom>
            <a:blipFill>
              <a:blip r:embed="rId10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object 127">
              <a:extLst>
                <a:ext uri="{FF2B5EF4-FFF2-40B4-BE49-F238E27FC236}">
                  <a16:creationId xmlns="" xmlns:a16="http://schemas.microsoft.com/office/drawing/2014/main" id="{93BF1140-233E-4D23-8F90-050A3219DB23}"/>
                </a:ext>
              </a:extLst>
            </p:cNvPr>
            <p:cNvSpPr/>
            <p:nvPr/>
          </p:nvSpPr>
          <p:spPr>
            <a:xfrm>
              <a:off x="8570976" y="5750661"/>
              <a:ext cx="561238" cy="225552"/>
            </a:xfrm>
            <a:prstGeom prst="rect">
              <a:avLst/>
            </a:prstGeom>
            <a:blipFill>
              <a:blip r:embed="rId10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object 128">
              <a:extLst>
                <a:ext uri="{FF2B5EF4-FFF2-40B4-BE49-F238E27FC236}">
                  <a16:creationId xmlns="" xmlns:a16="http://schemas.microsoft.com/office/drawing/2014/main" id="{B42063DA-6864-4C77-B08F-E24751BA8FAE}"/>
                </a:ext>
              </a:extLst>
            </p:cNvPr>
            <p:cNvSpPr/>
            <p:nvPr/>
          </p:nvSpPr>
          <p:spPr>
            <a:xfrm>
              <a:off x="9025381" y="5750661"/>
              <a:ext cx="420624" cy="225552"/>
            </a:xfrm>
            <a:prstGeom prst="rect">
              <a:avLst/>
            </a:prstGeom>
            <a:blipFill>
              <a:blip r:embed="rId10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7" name="object 129">
            <a:extLst>
              <a:ext uri="{FF2B5EF4-FFF2-40B4-BE49-F238E27FC236}">
                <a16:creationId xmlns="" xmlns:a16="http://schemas.microsoft.com/office/drawing/2014/main" id="{A4838D3D-07D4-49B2-8324-D8823692FC58}"/>
              </a:ext>
            </a:extLst>
          </p:cNvPr>
          <p:cNvSpPr/>
          <p:nvPr/>
        </p:nvSpPr>
        <p:spPr>
          <a:xfrm>
            <a:off x="1657175" y="3464169"/>
            <a:ext cx="7118838" cy="0"/>
          </a:xfrm>
          <a:custGeom>
            <a:avLst/>
            <a:gdLst/>
            <a:ahLst/>
            <a:cxnLst/>
            <a:rect l="l" t="t" r="r" b="b"/>
            <a:pathLst>
              <a:path w="7712075">
                <a:moveTo>
                  <a:pt x="0" y="0"/>
                </a:moveTo>
                <a:lnTo>
                  <a:pt x="7711694" y="0"/>
                </a:lnTo>
              </a:path>
            </a:pathLst>
          </a:custGeom>
          <a:ln w="6096">
            <a:solidFill>
              <a:srgbClr val="7E7E7E"/>
            </a:solidFill>
            <a:prstDash val="sysDot"/>
          </a:ln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28" name="object 130">
            <a:extLst>
              <a:ext uri="{FF2B5EF4-FFF2-40B4-BE49-F238E27FC236}">
                <a16:creationId xmlns="" xmlns:a16="http://schemas.microsoft.com/office/drawing/2014/main" id="{49390E15-96FA-4097-B8FF-FB0437325958}"/>
              </a:ext>
            </a:extLst>
          </p:cNvPr>
          <p:cNvGrpSpPr/>
          <p:nvPr/>
        </p:nvGrpSpPr>
        <p:grpSpPr>
          <a:xfrm>
            <a:off x="959416" y="2700293"/>
            <a:ext cx="609014" cy="742657"/>
            <a:chOff x="1039367" y="2639567"/>
            <a:chExt cx="659765" cy="804545"/>
          </a:xfrm>
        </p:grpSpPr>
        <p:sp>
          <p:nvSpPr>
            <p:cNvPr id="129" name="object 131">
              <a:extLst>
                <a:ext uri="{FF2B5EF4-FFF2-40B4-BE49-F238E27FC236}">
                  <a16:creationId xmlns="" xmlns:a16="http://schemas.microsoft.com/office/drawing/2014/main" id="{2D2F188D-640E-4E89-A0C7-5E1F9FBAE0E0}"/>
                </a:ext>
              </a:extLst>
            </p:cNvPr>
            <p:cNvSpPr/>
            <p:nvPr/>
          </p:nvSpPr>
          <p:spPr>
            <a:xfrm>
              <a:off x="1048460" y="2648703"/>
              <a:ext cx="650089" cy="794783"/>
            </a:xfrm>
            <a:prstGeom prst="rect">
              <a:avLst/>
            </a:prstGeom>
            <a:blipFill>
              <a:blip r:embed="rId10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object 132">
              <a:extLst>
                <a:ext uri="{FF2B5EF4-FFF2-40B4-BE49-F238E27FC236}">
                  <a16:creationId xmlns="" xmlns:a16="http://schemas.microsoft.com/office/drawing/2014/main" id="{30C3ECF4-78CE-4900-8013-E52190851475}"/>
                </a:ext>
              </a:extLst>
            </p:cNvPr>
            <p:cNvSpPr/>
            <p:nvPr/>
          </p:nvSpPr>
          <p:spPr>
            <a:xfrm>
              <a:off x="1043939" y="2644139"/>
              <a:ext cx="607060" cy="751840"/>
            </a:xfrm>
            <a:custGeom>
              <a:avLst/>
              <a:gdLst/>
              <a:ahLst/>
              <a:cxnLst/>
              <a:rect l="l" t="t" r="r" b="b"/>
              <a:pathLst>
                <a:path w="607060" h="751839">
                  <a:moveTo>
                    <a:pt x="606552" y="0"/>
                  </a:moveTo>
                  <a:lnTo>
                    <a:pt x="0" y="0"/>
                  </a:lnTo>
                  <a:lnTo>
                    <a:pt x="0" y="751331"/>
                  </a:lnTo>
                  <a:lnTo>
                    <a:pt x="606552" y="751331"/>
                  </a:lnTo>
                  <a:lnTo>
                    <a:pt x="60655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object 133">
              <a:extLst>
                <a:ext uri="{FF2B5EF4-FFF2-40B4-BE49-F238E27FC236}">
                  <a16:creationId xmlns="" xmlns:a16="http://schemas.microsoft.com/office/drawing/2014/main" id="{9E3D8755-461D-48A3-8790-D11396679E44}"/>
                </a:ext>
              </a:extLst>
            </p:cNvPr>
            <p:cNvSpPr/>
            <p:nvPr/>
          </p:nvSpPr>
          <p:spPr>
            <a:xfrm>
              <a:off x="1043939" y="2644139"/>
              <a:ext cx="607060" cy="751840"/>
            </a:xfrm>
            <a:custGeom>
              <a:avLst/>
              <a:gdLst/>
              <a:ahLst/>
              <a:cxnLst/>
              <a:rect l="l" t="t" r="r" b="b"/>
              <a:pathLst>
                <a:path w="607060" h="751839">
                  <a:moveTo>
                    <a:pt x="0" y="751331"/>
                  </a:moveTo>
                  <a:lnTo>
                    <a:pt x="606552" y="751331"/>
                  </a:lnTo>
                  <a:lnTo>
                    <a:pt x="606552" y="0"/>
                  </a:lnTo>
                  <a:lnTo>
                    <a:pt x="0" y="0"/>
                  </a:lnTo>
                  <a:lnTo>
                    <a:pt x="0" y="751331"/>
                  </a:lnTo>
                  <a:close/>
                </a:path>
              </a:pathLst>
            </a:custGeom>
            <a:ln w="9143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object 134">
              <a:extLst>
                <a:ext uri="{FF2B5EF4-FFF2-40B4-BE49-F238E27FC236}">
                  <a16:creationId xmlns="" xmlns:a16="http://schemas.microsoft.com/office/drawing/2014/main" id="{19B7D64B-BEFF-42CB-89FD-FF6B6D8EDE98}"/>
                </a:ext>
              </a:extLst>
            </p:cNvPr>
            <p:cNvSpPr/>
            <p:nvPr/>
          </p:nvSpPr>
          <p:spPr>
            <a:xfrm>
              <a:off x="1206398" y="2789554"/>
              <a:ext cx="420623" cy="445007"/>
            </a:xfrm>
            <a:prstGeom prst="rect">
              <a:avLst/>
            </a:prstGeom>
            <a:blipFill>
              <a:blip r:embed="rId10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3" name="object 135">
            <a:extLst>
              <a:ext uri="{FF2B5EF4-FFF2-40B4-BE49-F238E27FC236}">
                <a16:creationId xmlns="" xmlns:a16="http://schemas.microsoft.com/office/drawing/2014/main" id="{F2295E6E-ED09-4A39-A6CA-CF8ADD229EC6}"/>
              </a:ext>
            </a:extLst>
          </p:cNvPr>
          <p:cNvGrpSpPr/>
          <p:nvPr/>
        </p:nvGrpSpPr>
        <p:grpSpPr>
          <a:xfrm>
            <a:off x="2282366" y="4564262"/>
            <a:ext cx="717452" cy="191672"/>
            <a:chOff x="2472563" y="4658867"/>
            <a:chExt cx="777240" cy="207645"/>
          </a:xfrm>
        </p:grpSpPr>
        <p:sp>
          <p:nvSpPr>
            <p:cNvPr id="134" name="object 136">
              <a:extLst>
                <a:ext uri="{FF2B5EF4-FFF2-40B4-BE49-F238E27FC236}">
                  <a16:creationId xmlns="" xmlns:a16="http://schemas.microsoft.com/office/drawing/2014/main" id="{88E523E6-9F57-445E-8D40-FBA57F794B5A}"/>
                </a:ext>
              </a:extLst>
            </p:cNvPr>
            <p:cNvSpPr/>
            <p:nvPr/>
          </p:nvSpPr>
          <p:spPr>
            <a:xfrm>
              <a:off x="2472563" y="4658867"/>
              <a:ext cx="164592" cy="207263"/>
            </a:xfrm>
            <a:prstGeom prst="rect">
              <a:avLst/>
            </a:prstGeom>
            <a:blipFill>
              <a:blip r:embed="rId10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object 137">
              <a:extLst>
                <a:ext uri="{FF2B5EF4-FFF2-40B4-BE49-F238E27FC236}">
                  <a16:creationId xmlns="" xmlns:a16="http://schemas.microsoft.com/office/drawing/2014/main" id="{D0FD000E-DC8D-45F7-99DC-879AC42A9071}"/>
                </a:ext>
              </a:extLst>
            </p:cNvPr>
            <p:cNvSpPr/>
            <p:nvPr/>
          </p:nvSpPr>
          <p:spPr>
            <a:xfrm>
              <a:off x="2554859" y="4658867"/>
              <a:ext cx="265175" cy="207263"/>
            </a:xfrm>
            <a:prstGeom prst="rect">
              <a:avLst/>
            </a:prstGeom>
            <a:blipFill>
              <a:blip r:embed="rId10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object 138">
              <a:extLst>
                <a:ext uri="{FF2B5EF4-FFF2-40B4-BE49-F238E27FC236}">
                  <a16:creationId xmlns="" xmlns:a16="http://schemas.microsoft.com/office/drawing/2014/main" id="{5EC1D886-4DA7-44D5-BEAA-2D5C19D89971}"/>
                </a:ext>
              </a:extLst>
            </p:cNvPr>
            <p:cNvSpPr/>
            <p:nvPr/>
          </p:nvSpPr>
          <p:spPr>
            <a:xfrm>
              <a:off x="2719451" y="4658867"/>
              <a:ext cx="530351" cy="207263"/>
            </a:xfrm>
            <a:prstGeom prst="rect">
              <a:avLst/>
            </a:prstGeom>
            <a:blipFill>
              <a:blip r:embed="rId10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7" name="object 139">
            <a:extLst>
              <a:ext uri="{FF2B5EF4-FFF2-40B4-BE49-F238E27FC236}">
                <a16:creationId xmlns="" xmlns:a16="http://schemas.microsoft.com/office/drawing/2014/main" id="{EDCD980E-7DB5-4716-84CD-C7F355E1DA48}"/>
              </a:ext>
            </a:extLst>
          </p:cNvPr>
          <p:cNvGrpSpPr/>
          <p:nvPr/>
        </p:nvGrpSpPr>
        <p:grpSpPr>
          <a:xfrm>
            <a:off x="1852714" y="3593826"/>
            <a:ext cx="1454834" cy="625426"/>
            <a:chOff x="2007107" y="3607561"/>
            <a:chExt cx="1576070" cy="677545"/>
          </a:xfrm>
        </p:grpSpPr>
        <p:sp>
          <p:nvSpPr>
            <p:cNvPr id="138" name="object 140">
              <a:extLst>
                <a:ext uri="{FF2B5EF4-FFF2-40B4-BE49-F238E27FC236}">
                  <a16:creationId xmlns="" xmlns:a16="http://schemas.microsoft.com/office/drawing/2014/main" id="{D299C69B-656A-4414-AC71-75F1220359F0}"/>
                </a:ext>
              </a:extLst>
            </p:cNvPr>
            <p:cNvSpPr/>
            <p:nvPr/>
          </p:nvSpPr>
          <p:spPr>
            <a:xfrm>
              <a:off x="2013203" y="3633215"/>
              <a:ext cx="1564005" cy="172720"/>
            </a:xfrm>
            <a:custGeom>
              <a:avLst/>
              <a:gdLst/>
              <a:ahLst/>
              <a:cxnLst/>
              <a:rect l="l" t="t" r="r" b="b"/>
              <a:pathLst>
                <a:path w="1564004" h="172720">
                  <a:moveTo>
                    <a:pt x="0" y="172212"/>
                  </a:moveTo>
                  <a:lnTo>
                    <a:pt x="1563623" y="172212"/>
                  </a:lnTo>
                  <a:lnTo>
                    <a:pt x="1563623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1">
              <a:solidFill>
                <a:srgbClr val="319574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object 141">
              <a:extLst>
                <a:ext uri="{FF2B5EF4-FFF2-40B4-BE49-F238E27FC236}">
                  <a16:creationId xmlns="" xmlns:a16="http://schemas.microsoft.com/office/drawing/2014/main" id="{A109645A-2F9C-4B42-89EA-0A2A8D0A7530}"/>
                </a:ext>
              </a:extLst>
            </p:cNvPr>
            <p:cNvSpPr/>
            <p:nvPr/>
          </p:nvSpPr>
          <p:spPr>
            <a:xfrm>
              <a:off x="2536189" y="3607561"/>
              <a:ext cx="647700" cy="207263"/>
            </a:xfrm>
            <a:prstGeom prst="rect">
              <a:avLst/>
            </a:prstGeom>
            <a:blipFill>
              <a:blip r:embed="rId10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object 142">
              <a:extLst>
                <a:ext uri="{FF2B5EF4-FFF2-40B4-BE49-F238E27FC236}">
                  <a16:creationId xmlns="" xmlns:a16="http://schemas.microsoft.com/office/drawing/2014/main" id="{8863A311-4A27-4BC6-910F-F02F83439467}"/>
                </a:ext>
              </a:extLst>
            </p:cNvPr>
            <p:cNvSpPr/>
            <p:nvPr/>
          </p:nvSpPr>
          <p:spPr>
            <a:xfrm>
              <a:off x="2013203" y="3867911"/>
              <a:ext cx="1564005" cy="172720"/>
            </a:xfrm>
            <a:custGeom>
              <a:avLst/>
              <a:gdLst/>
              <a:ahLst/>
              <a:cxnLst/>
              <a:rect l="l" t="t" r="r" b="b"/>
              <a:pathLst>
                <a:path w="1564004" h="172720">
                  <a:moveTo>
                    <a:pt x="0" y="172212"/>
                  </a:moveTo>
                  <a:lnTo>
                    <a:pt x="1563623" y="172212"/>
                  </a:lnTo>
                  <a:lnTo>
                    <a:pt x="1563623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1">
              <a:solidFill>
                <a:srgbClr val="319574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object 143">
              <a:extLst>
                <a:ext uri="{FF2B5EF4-FFF2-40B4-BE49-F238E27FC236}">
                  <a16:creationId xmlns="" xmlns:a16="http://schemas.microsoft.com/office/drawing/2014/main" id="{CDEC9654-0FEB-4FF9-8130-478BCD2A8580}"/>
                </a:ext>
              </a:extLst>
            </p:cNvPr>
            <p:cNvSpPr/>
            <p:nvPr/>
          </p:nvSpPr>
          <p:spPr>
            <a:xfrm>
              <a:off x="2536189" y="3842638"/>
              <a:ext cx="647700" cy="207263"/>
            </a:xfrm>
            <a:prstGeom prst="rect">
              <a:avLst/>
            </a:prstGeom>
            <a:blipFill>
              <a:blip r:embed="rId10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object 144">
              <a:extLst>
                <a:ext uri="{FF2B5EF4-FFF2-40B4-BE49-F238E27FC236}">
                  <a16:creationId xmlns="" xmlns:a16="http://schemas.microsoft.com/office/drawing/2014/main" id="{64C9F922-57B0-4006-89C0-994E6A35C296}"/>
                </a:ext>
              </a:extLst>
            </p:cNvPr>
            <p:cNvSpPr/>
            <p:nvPr/>
          </p:nvSpPr>
          <p:spPr>
            <a:xfrm>
              <a:off x="2013203" y="4104131"/>
              <a:ext cx="1564005" cy="170815"/>
            </a:xfrm>
            <a:custGeom>
              <a:avLst/>
              <a:gdLst/>
              <a:ahLst/>
              <a:cxnLst/>
              <a:rect l="l" t="t" r="r" b="b"/>
              <a:pathLst>
                <a:path w="1564004" h="170814">
                  <a:moveTo>
                    <a:pt x="0" y="170688"/>
                  </a:moveTo>
                  <a:lnTo>
                    <a:pt x="1563623" y="170688"/>
                  </a:lnTo>
                  <a:lnTo>
                    <a:pt x="1563623" y="0"/>
                  </a:lnTo>
                  <a:lnTo>
                    <a:pt x="0" y="0"/>
                  </a:lnTo>
                  <a:lnTo>
                    <a:pt x="0" y="170688"/>
                  </a:lnTo>
                  <a:close/>
                </a:path>
              </a:pathLst>
            </a:custGeom>
            <a:ln w="12192">
              <a:solidFill>
                <a:srgbClr val="319574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object 145">
              <a:extLst>
                <a:ext uri="{FF2B5EF4-FFF2-40B4-BE49-F238E27FC236}">
                  <a16:creationId xmlns="" xmlns:a16="http://schemas.microsoft.com/office/drawing/2014/main" id="{A3F5D3B3-F478-44CD-9547-50182C9B5C59}"/>
                </a:ext>
              </a:extLst>
            </p:cNvPr>
            <p:cNvSpPr/>
            <p:nvPr/>
          </p:nvSpPr>
          <p:spPr>
            <a:xfrm>
              <a:off x="2327401" y="4077588"/>
              <a:ext cx="777608" cy="207263"/>
            </a:xfrm>
            <a:prstGeom prst="rect">
              <a:avLst/>
            </a:prstGeom>
            <a:blipFill>
              <a:blip r:embed="rId1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object 146">
              <a:extLst>
                <a:ext uri="{FF2B5EF4-FFF2-40B4-BE49-F238E27FC236}">
                  <a16:creationId xmlns="" xmlns:a16="http://schemas.microsoft.com/office/drawing/2014/main" id="{84BB0CE4-729D-4AC2-ACA2-94C70E36EDAF}"/>
                </a:ext>
              </a:extLst>
            </p:cNvPr>
            <p:cNvSpPr/>
            <p:nvPr/>
          </p:nvSpPr>
          <p:spPr>
            <a:xfrm>
              <a:off x="3002914" y="4077588"/>
              <a:ext cx="388620" cy="207263"/>
            </a:xfrm>
            <a:prstGeom prst="rect">
              <a:avLst/>
            </a:prstGeom>
            <a:blipFill>
              <a:blip r:embed="rId1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45" name="object 147">
            <a:extLst>
              <a:ext uri="{FF2B5EF4-FFF2-40B4-BE49-F238E27FC236}">
                <a16:creationId xmlns="" xmlns:a16="http://schemas.microsoft.com/office/drawing/2014/main" id="{45B0F67A-CA03-460C-9E41-FB951EDC7E69}"/>
              </a:ext>
            </a:extLst>
          </p:cNvPr>
          <p:cNvGrpSpPr/>
          <p:nvPr/>
        </p:nvGrpSpPr>
        <p:grpSpPr>
          <a:xfrm>
            <a:off x="1852714" y="2734291"/>
            <a:ext cx="1454834" cy="625426"/>
            <a:chOff x="2007107" y="2676398"/>
            <a:chExt cx="1576070" cy="677545"/>
          </a:xfrm>
        </p:grpSpPr>
        <p:sp>
          <p:nvSpPr>
            <p:cNvPr id="146" name="object 148">
              <a:extLst>
                <a:ext uri="{FF2B5EF4-FFF2-40B4-BE49-F238E27FC236}">
                  <a16:creationId xmlns="" xmlns:a16="http://schemas.microsoft.com/office/drawing/2014/main" id="{2E76813A-FBA3-4F00-9E4C-A359844335FD}"/>
                </a:ext>
              </a:extLst>
            </p:cNvPr>
            <p:cNvSpPr/>
            <p:nvPr/>
          </p:nvSpPr>
          <p:spPr>
            <a:xfrm>
              <a:off x="2013203" y="2702052"/>
              <a:ext cx="1564005" cy="172720"/>
            </a:xfrm>
            <a:custGeom>
              <a:avLst/>
              <a:gdLst/>
              <a:ahLst/>
              <a:cxnLst/>
              <a:rect l="l" t="t" r="r" b="b"/>
              <a:pathLst>
                <a:path w="1564004" h="172719">
                  <a:moveTo>
                    <a:pt x="0" y="172212"/>
                  </a:moveTo>
                  <a:lnTo>
                    <a:pt x="1563623" y="172212"/>
                  </a:lnTo>
                  <a:lnTo>
                    <a:pt x="1563623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1">
              <a:solidFill>
                <a:srgbClr val="319574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object 149">
              <a:extLst>
                <a:ext uri="{FF2B5EF4-FFF2-40B4-BE49-F238E27FC236}">
                  <a16:creationId xmlns="" xmlns:a16="http://schemas.microsoft.com/office/drawing/2014/main" id="{C277E1F4-253E-4F57-928D-DE2CA4AC8C1D}"/>
                </a:ext>
              </a:extLst>
            </p:cNvPr>
            <p:cNvSpPr/>
            <p:nvPr/>
          </p:nvSpPr>
          <p:spPr>
            <a:xfrm>
              <a:off x="2392933" y="2676398"/>
              <a:ext cx="777240" cy="207263"/>
            </a:xfrm>
            <a:prstGeom prst="rect">
              <a:avLst/>
            </a:prstGeom>
            <a:blipFill>
              <a:blip r:embed="rId1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object 150">
              <a:extLst>
                <a:ext uri="{FF2B5EF4-FFF2-40B4-BE49-F238E27FC236}">
                  <a16:creationId xmlns="" xmlns:a16="http://schemas.microsoft.com/office/drawing/2014/main" id="{122463DC-8B6F-417B-84E9-7F51A388BA6B}"/>
                </a:ext>
              </a:extLst>
            </p:cNvPr>
            <p:cNvSpPr/>
            <p:nvPr/>
          </p:nvSpPr>
          <p:spPr>
            <a:xfrm>
              <a:off x="3068065" y="2676398"/>
              <a:ext cx="259689" cy="207263"/>
            </a:xfrm>
            <a:prstGeom prst="rect">
              <a:avLst/>
            </a:prstGeom>
            <a:blipFill>
              <a:blip r:embed="rId1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9" name="object 151">
              <a:extLst>
                <a:ext uri="{FF2B5EF4-FFF2-40B4-BE49-F238E27FC236}">
                  <a16:creationId xmlns="" xmlns:a16="http://schemas.microsoft.com/office/drawing/2014/main" id="{FDEAE4F2-988E-475E-AFB8-07BDD31BA9D0}"/>
                </a:ext>
              </a:extLst>
            </p:cNvPr>
            <p:cNvSpPr/>
            <p:nvPr/>
          </p:nvSpPr>
          <p:spPr>
            <a:xfrm>
              <a:off x="2013203" y="2936748"/>
              <a:ext cx="1564005" cy="172720"/>
            </a:xfrm>
            <a:custGeom>
              <a:avLst/>
              <a:gdLst/>
              <a:ahLst/>
              <a:cxnLst/>
              <a:rect l="l" t="t" r="r" b="b"/>
              <a:pathLst>
                <a:path w="1564004" h="172719">
                  <a:moveTo>
                    <a:pt x="0" y="172212"/>
                  </a:moveTo>
                  <a:lnTo>
                    <a:pt x="1563623" y="172212"/>
                  </a:lnTo>
                  <a:lnTo>
                    <a:pt x="1563623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1">
              <a:solidFill>
                <a:srgbClr val="319574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object 152">
              <a:extLst>
                <a:ext uri="{FF2B5EF4-FFF2-40B4-BE49-F238E27FC236}">
                  <a16:creationId xmlns="" xmlns:a16="http://schemas.microsoft.com/office/drawing/2014/main" id="{E02A3A68-E87F-403A-8077-9A516FF42633}"/>
                </a:ext>
              </a:extLst>
            </p:cNvPr>
            <p:cNvSpPr/>
            <p:nvPr/>
          </p:nvSpPr>
          <p:spPr>
            <a:xfrm>
              <a:off x="2392933" y="2911475"/>
              <a:ext cx="777240" cy="207263"/>
            </a:xfrm>
            <a:prstGeom prst="rect">
              <a:avLst/>
            </a:prstGeom>
            <a:blipFill>
              <a:blip r:embed="rId1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object 153">
              <a:extLst>
                <a:ext uri="{FF2B5EF4-FFF2-40B4-BE49-F238E27FC236}">
                  <a16:creationId xmlns="" xmlns:a16="http://schemas.microsoft.com/office/drawing/2014/main" id="{48BD0CDA-BFD2-413B-99E1-F1F6FCBCF7BB}"/>
                </a:ext>
              </a:extLst>
            </p:cNvPr>
            <p:cNvSpPr/>
            <p:nvPr/>
          </p:nvSpPr>
          <p:spPr>
            <a:xfrm>
              <a:off x="3068065" y="2911475"/>
              <a:ext cx="259689" cy="207263"/>
            </a:xfrm>
            <a:prstGeom prst="rect">
              <a:avLst/>
            </a:prstGeom>
            <a:blipFill>
              <a:blip r:embed="rId1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object 154">
              <a:extLst>
                <a:ext uri="{FF2B5EF4-FFF2-40B4-BE49-F238E27FC236}">
                  <a16:creationId xmlns="" xmlns:a16="http://schemas.microsoft.com/office/drawing/2014/main" id="{6B90B9F8-67B3-47FF-BC6B-D41F09A8EF64}"/>
                </a:ext>
              </a:extLst>
            </p:cNvPr>
            <p:cNvSpPr/>
            <p:nvPr/>
          </p:nvSpPr>
          <p:spPr>
            <a:xfrm>
              <a:off x="2013203" y="3172968"/>
              <a:ext cx="1564005" cy="170815"/>
            </a:xfrm>
            <a:custGeom>
              <a:avLst/>
              <a:gdLst/>
              <a:ahLst/>
              <a:cxnLst/>
              <a:rect l="l" t="t" r="r" b="b"/>
              <a:pathLst>
                <a:path w="1564004" h="170814">
                  <a:moveTo>
                    <a:pt x="0" y="170687"/>
                  </a:moveTo>
                  <a:lnTo>
                    <a:pt x="1563623" y="170687"/>
                  </a:lnTo>
                  <a:lnTo>
                    <a:pt x="1563623" y="0"/>
                  </a:lnTo>
                  <a:lnTo>
                    <a:pt x="0" y="0"/>
                  </a:lnTo>
                  <a:lnTo>
                    <a:pt x="0" y="170687"/>
                  </a:lnTo>
                  <a:close/>
                </a:path>
              </a:pathLst>
            </a:custGeom>
            <a:ln w="12192">
              <a:solidFill>
                <a:srgbClr val="319574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object 155">
              <a:extLst>
                <a:ext uri="{FF2B5EF4-FFF2-40B4-BE49-F238E27FC236}">
                  <a16:creationId xmlns="" xmlns:a16="http://schemas.microsoft.com/office/drawing/2014/main" id="{9FE5D8D5-C9C8-4093-AA6C-C3D1AC13DFD0}"/>
                </a:ext>
              </a:extLst>
            </p:cNvPr>
            <p:cNvSpPr/>
            <p:nvPr/>
          </p:nvSpPr>
          <p:spPr>
            <a:xfrm>
              <a:off x="2392933" y="3146425"/>
              <a:ext cx="777240" cy="207263"/>
            </a:xfrm>
            <a:prstGeom prst="rect">
              <a:avLst/>
            </a:prstGeom>
            <a:blipFill>
              <a:blip r:embed="rId1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object 156">
              <a:extLst>
                <a:ext uri="{FF2B5EF4-FFF2-40B4-BE49-F238E27FC236}">
                  <a16:creationId xmlns="" xmlns:a16="http://schemas.microsoft.com/office/drawing/2014/main" id="{8C73FDD6-2C57-4B07-B046-D7BC28E17C25}"/>
                </a:ext>
              </a:extLst>
            </p:cNvPr>
            <p:cNvSpPr/>
            <p:nvPr/>
          </p:nvSpPr>
          <p:spPr>
            <a:xfrm>
              <a:off x="3068065" y="3146425"/>
              <a:ext cx="259689" cy="207263"/>
            </a:xfrm>
            <a:prstGeom prst="rect">
              <a:avLst/>
            </a:prstGeom>
            <a:blipFill>
              <a:blip r:embed="rId1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55" name="object 157">
            <a:extLst>
              <a:ext uri="{FF2B5EF4-FFF2-40B4-BE49-F238E27FC236}">
                <a16:creationId xmlns="" xmlns:a16="http://schemas.microsoft.com/office/drawing/2014/main" id="{F2477BFB-EF58-4D53-B048-3FF8267F64E4}"/>
              </a:ext>
            </a:extLst>
          </p:cNvPr>
          <p:cNvGrpSpPr/>
          <p:nvPr/>
        </p:nvGrpSpPr>
        <p:grpSpPr>
          <a:xfrm>
            <a:off x="4106359" y="4564262"/>
            <a:ext cx="717452" cy="191672"/>
            <a:chOff x="4448555" y="4658867"/>
            <a:chExt cx="777240" cy="207645"/>
          </a:xfrm>
        </p:grpSpPr>
        <p:sp>
          <p:nvSpPr>
            <p:cNvPr id="156" name="object 158">
              <a:extLst>
                <a:ext uri="{FF2B5EF4-FFF2-40B4-BE49-F238E27FC236}">
                  <a16:creationId xmlns="" xmlns:a16="http://schemas.microsoft.com/office/drawing/2014/main" id="{6B672399-A7B9-4E32-BD39-6B7653398446}"/>
                </a:ext>
              </a:extLst>
            </p:cNvPr>
            <p:cNvSpPr/>
            <p:nvPr/>
          </p:nvSpPr>
          <p:spPr>
            <a:xfrm>
              <a:off x="4448555" y="4658867"/>
              <a:ext cx="164591" cy="207263"/>
            </a:xfrm>
            <a:prstGeom prst="rect">
              <a:avLst/>
            </a:prstGeom>
            <a:blipFill>
              <a:blip r:embed="rId1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7" name="object 159">
              <a:extLst>
                <a:ext uri="{FF2B5EF4-FFF2-40B4-BE49-F238E27FC236}">
                  <a16:creationId xmlns="" xmlns:a16="http://schemas.microsoft.com/office/drawing/2014/main" id="{BD458B25-B447-4EB3-B78D-CA4681BA045D}"/>
                </a:ext>
              </a:extLst>
            </p:cNvPr>
            <p:cNvSpPr/>
            <p:nvPr/>
          </p:nvSpPr>
          <p:spPr>
            <a:xfrm>
              <a:off x="4530851" y="4658867"/>
              <a:ext cx="265175" cy="207263"/>
            </a:xfrm>
            <a:prstGeom prst="rect">
              <a:avLst/>
            </a:prstGeom>
            <a:blipFill>
              <a:blip r:embed="rId10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8" name="object 160">
              <a:extLst>
                <a:ext uri="{FF2B5EF4-FFF2-40B4-BE49-F238E27FC236}">
                  <a16:creationId xmlns="" xmlns:a16="http://schemas.microsoft.com/office/drawing/2014/main" id="{871EED5E-59D3-42F8-A0FE-8E49856B6A24}"/>
                </a:ext>
              </a:extLst>
            </p:cNvPr>
            <p:cNvSpPr/>
            <p:nvPr/>
          </p:nvSpPr>
          <p:spPr>
            <a:xfrm>
              <a:off x="4695443" y="4658867"/>
              <a:ext cx="530351" cy="207263"/>
            </a:xfrm>
            <a:prstGeom prst="rect">
              <a:avLst/>
            </a:prstGeom>
            <a:blipFill>
              <a:blip r:embed="rId10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59" name="object 161">
            <a:extLst>
              <a:ext uri="{FF2B5EF4-FFF2-40B4-BE49-F238E27FC236}">
                <a16:creationId xmlns="" xmlns:a16="http://schemas.microsoft.com/office/drawing/2014/main" id="{47D65CD5-07CD-468F-9337-E24DFF5BE41B}"/>
              </a:ext>
            </a:extLst>
          </p:cNvPr>
          <p:cNvGrpSpPr/>
          <p:nvPr/>
        </p:nvGrpSpPr>
        <p:grpSpPr>
          <a:xfrm>
            <a:off x="3677294" y="3593826"/>
            <a:ext cx="1453662" cy="842302"/>
            <a:chOff x="3983735" y="3607561"/>
            <a:chExt cx="1574800" cy="912494"/>
          </a:xfrm>
        </p:grpSpPr>
        <p:sp>
          <p:nvSpPr>
            <p:cNvPr id="160" name="object 162">
              <a:extLst>
                <a:ext uri="{FF2B5EF4-FFF2-40B4-BE49-F238E27FC236}">
                  <a16:creationId xmlns="" xmlns:a16="http://schemas.microsoft.com/office/drawing/2014/main" id="{5A8EB200-04E1-48CA-BD12-FC6D502A0A04}"/>
                </a:ext>
              </a:extLst>
            </p:cNvPr>
            <p:cNvSpPr/>
            <p:nvPr/>
          </p:nvSpPr>
          <p:spPr>
            <a:xfrm>
              <a:off x="3989831" y="3633215"/>
              <a:ext cx="1562100" cy="172720"/>
            </a:xfrm>
            <a:custGeom>
              <a:avLst/>
              <a:gdLst/>
              <a:ahLst/>
              <a:cxnLst/>
              <a:rect l="l" t="t" r="r" b="b"/>
              <a:pathLst>
                <a:path w="1562100" h="172720">
                  <a:moveTo>
                    <a:pt x="0" y="172212"/>
                  </a:moveTo>
                  <a:lnTo>
                    <a:pt x="1562100" y="172212"/>
                  </a:lnTo>
                  <a:lnTo>
                    <a:pt x="1562100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2">
              <a:solidFill>
                <a:srgbClr val="E4693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object 163">
              <a:extLst>
                <a:ext uri="{FF2B5EF4-FFF2-40B4-BE49-F238E27FC236}">
                  <a16:creationId xmlns="" xmlns:a16="http://schemas.microsoft.com/office/drawing/2014/main" id="{E617BC6F-22FB-4267-926C-20505392439E}"/>
                </a:ext>
              </a:extLst>
            </p:cNvPr>
            <p:cNvSpPr/>
            <p:nvPr/>
          </p:nvSpPr>
          <p:spPr>
            <a:xfrm>
              <a:off x="4576317" y="3607561"/>
              <a:ext cx="518160" cy="207263"/>
            </a:xfrm>
            <a:prstGeom prst="rect">
              <a:avLst/>
            </a:prstGeom>
            <a:blipFill>
              <a:blip r:embed="rId1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object 164">
              <a:extLst>
                <a:ext uri="{FF2B5EF4-FFF2-40B4-BE49-F238E27FC236}">
                  <a16:creationId xmlns="" xmlns:a16="http://schemas.microsoft.com/office/drawing/2014/main" id="{B1985BA3-AC6A-468B-AC06-A9973CC3D25B}"/>
                </a:ext>
              </a:extLst>
            </p:cNvPr>
            <p:cNvSpPr/>
            <p:nvPr/>
          </p:nvSpPr>
          <p:spPr>
            <a:xfrm>
              <a:off x="3989831" y="3867911"/>
              <a:ext cx="1562100" cy="172720"/>
            </a:xfrm>
            <a:custGeom>
              <a:avLst/>
              <a:gdLst/>
              <a:ahLst/>
              <a:cxnLst/>
              <a:rect l="l" t="t" r="r" b="b"/>
              <a:pathLst>
                <a:path w="1562100" h="172720">
                  <a:moveTo>
                    <a:pt x="0" y="172212"/>
                  </a:moveTo>
                  <a:lnTo>
                    <a:pt x="1562100" y="172212"/>
                  </a:lnTo>
                  <a:lnTo>
                    <a:pt x="1562100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2">
              <a:solidFill>
                <a:srgbClr val="E4693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object 165">
              <a:extLst>
                <a:ext uri="{FF2B5EF4-FFF2-40B4-BE49-F238E27FC236}">
                  <a16:creationId xmlns="" xmlns:a16="http://schemas.microsoft.com/office/drawing/2014/main" id="{26D7B9FB-179C-402A-8B4C-652090455E53}"/>
                </a:ext>
              </a:extLst>
            </p:cNvPr>
            <p:cNvSpPr/>
            <p:nvPr/>
          </p:nvSpPr>
          <p:spPr>
            <a:xfrm>
              <a:off x="4288281" y="3842638"/>
              <a:ext cx="518160" cy="207263"/>
            </a:xfrm>
            <a:prstGeom prst="rect">
              <a:avLst/>
            </a:prstGeom>
            <a:blipFill>
              <a:blip r:embed="rId1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object 166">
              <a:extLst>
                <a:ext uri="{FF2B5EF4-FFF2-40B4-BE49-F238E27FC236}">
                  <a16:creationId xmlns="" xmlns:a16="http://schemas.microsoft.com/office/drawing/2014/main" id="{DE3F85BF-A0C4-497D-BFBF-ABCD2BF87F4B}"/>
                </a:ext>
              </a:extLst>
            </p:cNvPr>
            <p:cNvSpPr/>
            <p:nvPr/>
          </p:nvSpPr>
          <p:spPr>
            <a:xfrm>
              <a:off x="4705857" y="3842638"/>
              <a:ext cx="259079" cy="207263"/>
            </a:xfrm>
            <a:prstGeom prst="rect">
              <a:avLst/>
            </a:prstGeom>
            <a:blipFill>
              <a:blip r:embed="rId1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object 167">
              <a:extLst>
                <a:ext uri="{FF2B5EF4-FFF2-40B4-BE49-F238E27FC236}">
                  <a16:creationId xmlns="" xmlns:a16="http://schemas.microsoft.com/office/drawing/2014/main" id="{59CF7B39-1F82-4FD0-BF43-2BED67FAD8D9}"/>
                </a:ext>
              </a:extLst>
            </p:cNvPr>
            <p:cNvSpPr/>
            <p:nvPr/>
          </p:nvSpPr>
          <p:spPr>
            <a:xfrm>
              <a:off x="4865877" y="3842638"/>
              <a:ext cx="518566" cy="207263"/>
            </a:xfrm>
            <a:prstGeom prst="rect">
              <a:avLst/>
            </a:prstGeom>
            <a:blipFill>
              <a:blip r:embed="rId1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object 168">
              <a:extLst>
                <a:ext uri="{FF2B5EF4-FFF2-40B4-BE49-F238E27FC236}">
                  <a16:creationId xmlns="" xmlns:a16="http://schemas.microsoft.com/office/drawing/2014/main" id="{583C1B76-16E9-4CC6-9271-7BD5B48E2827}"/>
                </a:ext>
              </a:extLst>
            </p:cNvPr>
            <p:cNvSpPr/>
            <p:nvPr/>
          </p:nvSpPr>
          <p:spPr>
            <a:xfrm>
              <a:off x="3989831" y="4104131"/>
              <a:ext cx="1562100" cy="170815"/>
            </a:xfrm>
            <a:custGeom>
              <a:avLst/>
              <a:gdLst/>
              <a:ahLst/>
              <a:cxnLst/>
              <a:rect l="l" t="t" r="r" b="b"/>
              <a:pathLst>
                <a:path w="1562100" h="170814">
                  <a:moveTo>
                    <a:pt x="0" y="170688"/>
                  </a:moveTo>
                  <a:lnTo>
                    <a:pt x="1562100" y="170688"/>
                  </a:lnTo>
                  <a:lnTo>
                    <a:pt x="1562100" y="0"/>
                  </a:lnTo>
                  <a:lnTo>
                    <a:pt x="0" y="0"/>
                  </a:lnTo>
                  <a:lnTo>
                    <a:pt x="0" y="170688"/>
                  </a:lnTo>
                  <a:close/>
                </a:path>
              </a:pathLst>
            </a:custGeom>
            <a:ln w="12192">
              <a:solidFill>
                <a:srgbClr val="E4693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7" name="object 169">
              <a:extLst>
                <a:ext uri="{FF2B5EF4-FFF2-40B4-BE49-F238E27FC236}">
                  <a16:creationId xmlns="" xmlns:a16="http://schemas.microsoft.com/office/drawing/2014/main" id="{EC8087DB-DD83-4C7E-80DB-28B4FB5E6F72}"/>
                </a:ext>
              </a:extLst>
            </p:cNvPr>
            <p:cNvSpPr/>
            <p:nvPr/>
          </p:nvSpPr>
          <p:spPr>
            <a:xfrm>
              <a:off x="4576317" y="4077588"/>
              <a:ext cx="518160" cy="207263"/>
            </a:xfrm>
            <a:prstGeom prst="rect">
              <a:avLst/>
            </a:prstGeom>
            <a:blipFill>
              <a:blip r:embed="rId1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object 170">
              <a:extLst>
                <a:ext uri="{FF2B5EF4-FFF2-40B4-BE49-F238E27FC236}">
                  <a16:creationId xmlns="" xmlns:a16="http://schemas.microsoft.com/office/drawing/2014/main" id="{E7A8489F-D29E-437E-97B4-D7916C5D23DB}"/>
                </a:ext>
              </a:extLst>
            </p:cNvPr>
            <p:cNvSpPr/>
            <p:nvPr/>
          </p:nvSpPr>
          <p:spPr>
            <a:xfrm>
              <a:off x="3989831" y="4338827"/>
              <a:ext cx="1562100" cy="172720"/>
            </a:xfrm>
            <a:custGeom>
              <a:avLst/>
              <a:gdLst/>
              <a:ahLst/>
              <a:cxnLst/>
              <a:rect l="l" t="t" r="r" b="b"/>
              <a:pathLst>
                <a:path w="1562100" h="172720">
                  <a:moveTo>
                    <a:pt x="0" y="172212"/>
                  </a:moveTo>
                  <a:lnTo>
                    <a:pt x="1562100" y="172212"/>
                  </a:lnTo>
                  <a:lnTo>
                    <a:pt x="1562100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2">
              <a:solidFill>
                <a:srgbClr val="E4693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object 171">
              <a:extLst>
                <a:ext uri="{FF2B5EF4-FFF2-40B4-BE49-F238E27FC236}">
                  <a16:creationId xmlns="" xmlns:a16="http://schemas.microsoft.com/office/drawing/2014/main" id="{AB66DFDA-1C39-422B-ADC0-BC12F080D830}"/>
                </a:ext>
              </a:extLst>
            </p:cNvPr>
            <p:cNvSpPr/>
            <p:nvPr/>
          </p:nvSpPr>
          <p:spPr>
            <a:xfrm>
              <a:off x="4512309" y="4312361"/>
              <a:ext cx="647700" cy="207568"/>
            </a:xfrm>
            <a:prstGeom prst="rect">
              <a:avLst/>
            </a:prstGeom>
            <a:blipFill>
              <a:blip r:embed="rId1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70" name="object 172">
            <a:extLst>
              <a:ext uri="{FF2B5EF4-FFF2-40B4-BE49-F238E27FC236}">
                <a16:creationId xmlns="" xmlns:a16="http://schemas.microsoft.com/office/drawing/2014/main" id="{77F2E61B-50F2-4E9C-834B-92C2AF59A6BA}"/>
              </a:ext>
            </a:extLst>
          </p:cNvPr>
          <p:cNvGrpSpPr/>
          <p:nvPr/>
        </p:nvGrpSpPr>
        <p:grpSpPr>
          <a:xfrm>
            <a:off x="3677294" y="2734291"/>
            <a:ext cx="1453662" cy="625426"/>
            <a:chOff x="3983735" y="2676398"/>
            <a:chExt cx="1574800" cy="677545"/>
          </a:xfrm>
        </p:grpSpPr>
        <p:sp>
          <p:nvSpPr>
            <p:cNvPr id="171" name="object 173">
              <a:extLst>
                <a:ext uri="{FF2B5EF4-FFF2-40B4-BE49-F238E27FC236}">
                  <a16:creationId xmlns="" xmlns:a16="http://schemas.microsoft.com/office/drawing/2014/main" id="{9834E3FB-0F9A-4571-910A-FF7BEB5868CC}"/>
                </a:ext>
              </a:extLst>
            </p:cNvPr>
            <p:cNvSpPr/>
            <p:nvPr/>
          </p:nvSpPr>
          <p:spPr>
            <a:xfrm>
              <a:off x="3989831" y="2702052"/>
              <a:ext cx="1562100" cy="172720"/>
            </a:xfrm>
            <a:custGeom>
              <a:avLst/>
              <a:gdLst/>
              <a:ahLst/>
              <a:cxnLst/>
              <a:rect l="l" t="t" r="r" b="b"/>
              <a:pathLst>
                <a:path w="1562100" h="172719">
                  <a:moveTo>
                    <a:pt x="0" y="172212"/>
                  </a:moveTo>
                  <a:lnTo>
                    <a:pt x="1562100" y="172212"/>
                  </a:lnTo>
                  <a:lnTo>
                    <a:pt x="1562100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2">
              <a:solidFill>
                <a:srgbClr val="E4693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object 174">
              <a:extLst>
                <a:ext uri="{FF2B5EF4-FFF2-40B4-BE49-F238E27FC236}">
                  <a16:creationId xmlns="" xmlns:a16="http://schemas.microsoft.com/office/drawing/2014/main" id="{F4DEEB13-196F-4144-97F2-B576831FA051}"/>
                </a:ext>
              </a:extLst>
            </p:cNvPr>
            <p:cNvSpPr/>
            <p:nvPr/>
          </p:nvSpPr>
          <p:spPr>
            <a:xfrm>
              <a:off x="4641849" y="2676398"/>
              <a:ext cx="345439" cy="207263"/>
            </a:xfrm>
            <a:prstGeom prst="rect">
              <a:avLst/>
            </a:prstGeom>
            <a:blipFill>
              <a:blip r:embed="rId1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3" name="object 175">
              <a:extLst>
                <a:ext uri="{FF2B5EF4-FFF2-40B4-BE49-F238E27FC236}">
                  <a16:creationId xmlns="" xmlns:a16="http://schemas.microsoft.com/office/drawing/2014/main" id="{ED07E225-940D-448F-913A-462BD452C81F}"/>
                </a:ext>
              </a:extLst>
            </p:cNvPr>
            <p:cNvSpPr/>
            <p:nvPr/>
          </p:nvSpPr>
          <p:spPr>
            <a:xfrm>
              <a:off x="3989831" y="2936748"/>
              <a:ext cx="1562100" cy="172720"/>
            </a:xfrm>
            <a:custGeom>
              <a:avLst/>
              <a:gdLst/>
              <a:ahLst/>
              <a:cxnLst/>
              <a:rect l="l" t="t" r="r" b="b"/>
              <a:pathLst>
                <a:path w="1562100" h="172719">
                  <a:moveTo>
                    <a:pt x="0" y="172212"/>
                  </a:moveTo>
                  <a:lnTo>
                    <a:pt x="1562100" y="172212"/>
                  </a:lnTo>
                  <a:lnTo>
                    <a:pt x="1562100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2">
              <a:solidFill>
                <a:srgbClr val="E4693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4" name="object 176">
              <a:extLst>
                <a:ext uri="{FF2B5EF4-FFF2-40B4-BE49-F238E27FC236}">
                  <a16:creationId xmlns="" xmlns:a16="http://schemas.microsoft.com/office/drawing/2014/main" id="{94B6A6A6-95AD-469C-A826-95BC4644939F}"/>
                </a:ext>
              </a:extLst>
            </p:cNvPr>
            <p:cNvSpPr/>
            <p:nvPr/>
          </p:nvSpPr>
          <p:spPr>
            <a:xfrm>
              <a:off x="4640325" y="2911475"/>
              <a:ext cx="347472" cy="207263"/>
            </a:xfrm>
            <a:prstGeom prst="rect">
              <a:avLst/>
            </a:prstGeom>
            <a:blipFill>
              <a:blip r:embed="rId1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5" name="object 177">
              <a:extLst>
                <a:ext uri="{FF2B5EF4-FFF2-40B4-BE49-F238E27FC236}">
                  <a16:creationId xmlns="" xmlns:a16="http://schemas.microsoft.com/office/drawing/2014/main" id="{A9B8172C-D7FE-4B82-AF41-3D747170770D}"/>
                </a:ext>
              </a:extLst>
            </p:cNvPr>
            <p:cNvSpPr/>
            <p:nvPr/>
          </p:nvSpPr>
          <p:spPr>
            <a:xfrm>
              <a:off x="3989831" y="3172968"/>
              <a:ext cx="1562100" cy="170815"/>
            </a:xfrm>
            <a:custGeom>
              <a:avLst/>
              <a:gdLst/>
              <a:ahLst/>
              <a:cxnLst/>
              <a:rect l="l" t="t" r="r" b="b"/>
              <a:pathLst>
                <a:path w="1562100" h="170814">
                  <a:moveTo>
                    <a:pt x="0" y="170687"/>
                  </a:moveTo>
                  <a:lnTo>
                    <a:pt x="1562100" y="170687"/>
                  </a:lnTo>
                  <a:lnTo>
                    <a:pt x="1562100" y="0"/>
                  </a:lnTo>
                  <a:lnTo>
                    <a:pt x="0" y="0"/>
                  </a:lnTo>
                  <a:lnTo>
                    <a:pt x="0" y="170687"/>
                  </a:lnTo>
                  <a:close/>
                </a:path>
              </a:pathLst>
            </a:custGeom>
            <a:ln w="12192">
              <a:solidFill>
                <a:srgbClr val="E4693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6" name="object 178">
              <a:extLst>
                <a:ext uri="{FF2B5EF4-FFF2-40B4-BE49-F238E27FC236}">
                  <a16:creationId xmlns="" xmlns:a16="http://schemas.microsoft.com/office/drawing/2014/main" id="{6D0ADACF-1726-449C-9024-9F99406CA1C7}"/>
                </a:ext>
              </a:extLst>
            </p:cNvPr>
            <p:cNvSpPr/>
            <p:nvPr/>
          </p:nvSpPr>
          <p:spPr>
            <a:xfrm>
              <a:off x="4561077" y="3146425"/>
              <a:ext cx="488950" cy="207263"/>
            </a:xfrm>
            <a:prstGeom prst="rect">
              <a:avLst/>
            </a:prstGeom>
            <a:blipFill>
              <a:blip r:embed="rId1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77" name="object 179">
            <a:extLst>
              <a:ext uri="{FF2B5EF4-FFF2-40B4-BE49-F238E27FC236}">
                <a16:creationId xmlns="" xmlns:a16="http://schemas.microsoft.com/office/drawing/2014/main" id="{0CAFC4B9-6013-4861-8C4C-B981B2A1E637}"/>
              </a:ext>
            </a:extLst>
          </p:cNvPr>
          <p:cNvGrpSpPr/>
          <p:nvPr/>
        </p:nvGrpSpPr>
        <p:grpSpPr>
          <a:xfrm>
            <a:off x="5623443" y="4811620"/>
            <a:ext cx="1208649" cy="191672"/>
            <a:chOff x="6092063" y="4926838"/>
            <a:chExt cx="1309370" cy="207645"/>
          </a:xfrm>
        </p:grpSpPr>
        <p:sp>
          <p:nvSpPr>
            <p:cNvPr id="178" name="object 180">
              <a:extLst>
                <a:ext uri="{FF2B5EF4-FFF2-40B4-BE49-F238E27FC236}">
                  <a16:creationId xmlns="" xmlns:a16="http://schemas.microsoft.com/office/drawing/2014/main" id="{E7228618-E6EE-47C4-81F5-85A15FE6B378}"/>
                </a:ext>
              </a:extLst>
            </p:cNvPr>
            <p:cNvSpPr/>
            <p:nvPr/>
          </p:nvSpPr>
          <p:spPr>
            <a:xfrm>
              <a:off x="6092063" y="4926838"/>
              <a:ext cx="103632" cy="207263"/>
            </a:xfrm>
            <a:prstGeom prst="rect">
              <a:avLst/>
            </a:prstGeom>
            <a:blipFill>
              <a:blip r:embed="rId1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9" name="object 181">
              <a:extLst>
                <a:ext uri="{FF2B5EF4-FFF2-40B4-BE49-F238E27FC236}">
                  <a16:creationId xmlns="" xmlns:a16="http://schemas.microsoft.com/office/drawing/2014/main" id="{E7A22A75-29E6-4858-865F-B190A056DEE9}"/>
                </a:ext>
              </a:extLst>
            </p:cNvPr>
            <p:cNvSpPr/>
            <p:nvPr/>
          </p:nvSpPr>
          <p:spPr>
            <a:xfrm>
              <a:off x="6143879" y="4926838"/>
              <a:ext cx="530351" cy="207263"/>
            </a:xfrm>
            <a:prstGeom prst="rect">
              <a:avLst/>
            </a:prstGeom>
            <a:blipFill>
              <a:blip r:embed="rId1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object 182">
              <a:extLst>
                <a:ext uri="{FF2B5EF4-FFF2-40B4-BE49-F238E27FC236}">
                  <a16:creationId xmlns="" xmlns:a16="http://schemas.microsoft.com/office/drawing/2014/main" id="{3EBB0E3E-E6C3-44B7-8EDA-6B755CF086E1}"/>
                </a:ext>
              </a:extLst>
            </p:cNvPr>
            <p:cNvSpPr/>
            <p:nvPr/>
          </p:nvSpPr>
          <p:spPr>
            <a:xfrm>
              <a:off x="6541643" y="4926838"/>
              <a:ext cx="219455" cy="207263"/>
            </a:xfrm>
            <a:prstGeom prst="rect">
              <a:avLst/>
            </a:prstGeom>
            <a:blipFill>
              <a:blip r:embed="rId1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" name="object 183">
              <a:extLst>
                <a:ext uri="{FF2B5EF4-FFF2-40B4-BE49-F238E27FC236}">
                  <a16:creationId xmlns="" xmlns:a16="http://schemas.microsoft.com/office/drawing/2014/main" id="{119A359F-76E5-4E1C-A46B-237566F0086C}"/>
                </a:ext>
              </a:extLst>
            </p:cNvPr>
            <p:cNvSpPr/>
            <p:nvPr/>
          </p:nvSpPr>
          <p:spPr>
            <a:xfrm>
              <a:off x="6706235" y="4926838"/>
              <a:ext cx="265175" cy="207263"/>
            </a:xfrm>
            <a:prstGeom prst="rect">
              <a:avLst/>
            </a:prstGeom>
            <a:blipFill>
              <a:blip r:embed="rId10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" name="object 184">
              <a:extLst>
                <a:ext uri="{FF2B5EF4-FFF2-40B4-BE49-F238E27FC236}">
                  <a16:creationId xmlns="" xmlns:a16="http://schemas.microsoft.com/office/drawing/2014/main" id="{CF23AFDE-F98E-4B8A-9C7D-094DCBA615A1}"/>
                </a:ext>
              </a:extLst>
            </p:cNvPr>
            <p:cNvSpPr/>
            <p:nvPr/>
          </p:nvSpPr>
          <p:spPr>
            <a:xfrm>
              <a:off x="6870827" y="4926838"/>
              <a:ext cx="530351" cy="207263"/>
            </a:xfrm>
            <a:prstGeom prst="rect">
              <a:avLst/>
            </a:prstGeom>
            <a:blipFill>
              <a:blip r:embed="rId10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83" name="object 185">
            <a:extLst>
              <a:ext uri="{FF2B5EF4-FFF2-40B4-BE49-F238E27FC236}">
                <a16:creationId xmlns="" xmlns:a16="http://schemas.microsoft.com/office/drawing/2014/main" id="{3E622868-32F0-4505-AF41-35F3217D3066}"/>
              </a:ext>
            </a:extLst>
          </p:cNvPr>
          <p:cNvGrpSpPr/>
          <p:nvPr/>
        </p:nvGrpSpPr>
        <p:grpSpPr>
          <a:xfrm>
            <a:off x="5744425" y="4564262"/>
            <a:ext cx="1087902" cy="191672"/>
            <a:chOff x="6223127" y="4658867"/>
            <a:chExt cx="1178560" cy="207645"/>
          </a:xfrm>
        </p:grpSpPr>
        <p:sp>
          <p:nvSpPr>
            <p:cNvPr id="184" name="object 186">
              <a:extLst>
                <a:ext uri="{FF2B5EF4-FFF2-40B4-BE49-F238E27FC236}">
                  <a16:creationId xmlns="" xmlns:a16="http://schemas.microsoft.com/office/drawing/2014/main" id="{01282FAA-9E59-40FB-909E-DC442E06BCD7}"/>
                </a:ext>
              </a:extLst>
            </p:cNvPr>
            <p:cNvSpPr/>
            <p:nvPr/>
          </p:nvSpPr>
          <p:spPr>
            <a:xfrm>
              <a:off x="6223127" y="4658867"/>
              <a:ext cx="103632" cy="207263"/>
            </a:xfrm>
            <a:prstGeom prst="rect">
              <a:avLst/>
            </a:prstGeom>
            <a:blipFill>
              <a:blip r:embed="rId1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" name="object 187">
              <a:extLst>
                <a:ext uri="{FF2B5EF4-FFF2-40B4-BE49-F238E27FC236}">
                  <a16:creationId xmlns="" xmlns:a16="http://schemas.microsoft.com/office/drawing/2014/main" id="{C280BC7B-93B3-4A91-B5F1-375F88E1E900}"/>
                </a:ext>
              </a:extLst>
            </p:cNvPr>
            <p:cNvSpPr/>
            <p:nvPr/>
          </p:nvSpPr>
          <p:spPr>
            <a:xfrm>
              <a:off x="6274943" y="4658867"/>
              <a:ext cx="398221" cy="207263"/>
            </a:xfrm>
            <a:prstGeom prst="rect">
              <a:avLst/>
            </a:prstGeom>
            <a:blipFill>
              <a:blip r:embed="rId1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" name="object 188">
              <a:extLst>
                <a:ext uri="{FF2B5EF4-FFF2-40B4-BE49-F238E27FC236}">
                  <a16:creationId xmlns="" xmlns:a16="http://schemas.microsoft.com/office/drawing/2014/main" id="{2465B825-0816-4B7A-AA75-C40AF2B3E1CC}"/>
                </a:ext>
              </a:extLst>
            </p:cNvPr>
            <p:cNvSpPr/>
            <p:nvPr/>
          </p:nvSpPr>
          <p:spPr>
            <a:xfrm>
              <a:off x="6540373" y="4658867"/>
              <a:ext cx="219455" cy="207263"/>
            </a:xfrm>
            <a:prstGeom prst="rect">
              <a:avLst/>
            </a:prstGeom>
            <a:blipFill>
              <a:blip r:embed="rId1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" name="object 189">
              <a:extLst>
                <a:ext uri="{FF2B5EF4-FFF2-40B4-BE49-F238E27FC236}">
                  <a16:creationId xmlns="" xmlns:a16="http://schemas.microsoft.com/office/drawing/2014/main" id="{9A9CF66C-5CBD-4807-BE8F-5DC874129124}"/>
                </a:ext>
              </a:extLst>
            </p:cNvPr>
            <p:cNvSpPr/>
            <p:nvPr/>
          </p:nvSpPr>
          <p:spPr>
            <a:xfrm>
              <a:off x="6704965" y="4658867"/>
              <a:ext cx="265175" cy="207263"/>
            </a:xfrm>
            <a:prstGeom prst="rect">
              <a:avLst/>
            </a:prstGeom>
            <a:blipFill>
              <a:blip r:embed="rId10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object 190">
              <a:extLst>
                <a:ext uri="{FF2B5EF4-FFF2-40B4-BE49-F238E27FC236}">
                  <a16:creationId xmlns="" xmlns:a16="http://schemas.microsoft.com/office/drawing/2014/main" id="{9E3DF33C-AF91-4265-BBD2-499076629218}"/>
                </a:ext>
              </a:extLst>
            </p:cNvPr>
            <p:cNvSpPr/>
            <p:nvPr/>
          </p:nvSpPr>
          <p:spPr>
            <a:xfrm>
              <a:off x="6871081" y="4658867"/>
              <a:ext cx="530351" cy="207263"/>
            </a:xfrm>
            <a:prstGeom prst="rect">
              <a:avLst/>
            </a:prstGeom>
            <a:blipFill>
              <a:blip r:embed="rId10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89" name="object 191">
            <a:extLst>
              <a:ext uri="{FF2B5EF4-FFF2-40B4-BE49-F238E27FC236}">
                <a16:creationId xmlns="" xmlns:a16="http://schemas.microsoft.com/office/drawing/2014/main" id="{6E9471EC-9BDC-4B13-9CAC-FA6702074CE4}"/>
              </a:ext>
            </a:extLst>
          </p:cNvPr>
          <p:cNvGrpSpPr/>
          <p:nvPr/>
        </p:nvGrpSpPr>
        <p:grpSpPr>
          <a:xfrm>
            <a:off x="5499060" y="3593826"/>
            <a:ext cx="1453662" cy="842302"/>
            <a:chOff x="5957315" y="3607561"/>
            <a:chExt cx="1574800" cy="912494"/>
          </a:xfrm>
        </p:grpSpPr>
        <p:sp>
          <p:nvSpPr>
            <p:cNvPr id="190" name="object 192">
              <a:extLst>
                <a:ext uri="{FF2B5EF4-FFF2-40B4-BE49-F238E27FC236}">
                  <a16:creationId xmlns="" xmlns:a16="http://schemas.microsoft.com/office/drawing/2014/main" id="{226778CD-F5EB-4B03-9661-57518CC5EE19}"/>
                </a:ext>
              </a:extLst>
            </p:cNvPr>
            <p:cNvSpPr/>
            <p:nvPr/>
          </p:nvSpPr>
          <p:spPr>
            <a:xfrm>
              <a:off x="5963411" y="3633215"/>
              <a:ext cx="1562100" cy="172720"/>
            </a:xfrm>
            <a:custGeom>
              <a:avLst/>
              <a:gdLst/>
              <a:ahLst/>
              <a:cxnLst/>
              <a:rect l="l" t="t" r="r" b="b"/>
              <a:pathLst>
                <a:path w="1562100" h="172720">
                  <a:moveTo>
                    <a:pt x="0" y="172212"/>
                  </a:moveTo>
                  <a:lnTo>
                    <a:pt x="1562099" y="172212"/>
                  </a:lnTo>
                  <a:lnTo>
                    <a:pt x="1562099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2">
              <a:solidFill>
                <a:srgbClr val="163784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" name="object 193">
              <a:extLst>
                <a:ext uri="{FF2B5EF4-FFF2-40B4-BE49-F238E27FC236}">
                  <a16:creationId xmlns="" xmlns:a16="http://schemas.microsoft.com/office/drawing/2014/main" id="{A29D0656-CB70-441C-A8E6-B161479BB37B}"/>
                </a:ext>
              </a:extLst>
            </p:cNvPr>
            <p:cNvSpPr/>
            <p:nvPr/>
          </p:nvSpPr>
          <p:spPr>
            <a:xfrm>
              <a:off x="6357238" y="3607561"/>
              <a:ext cx="905002" cy="207263"/>
            </a:xfrm>
            <a:prstGeom prst="rect">
              <a:avLst/>
            </a:prstGeom>
            <a:blipFill>
              <a:blip r:embed="rId1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" name="object 194">
              <a:extLst>
                <a:ext uri="{FF2B5EF4-FFF2-40B4-BE49-F238E27FC236}">
                  <a16:creationId xmlns="" xmlns:a16="http://schemas.microsoft.com/office/drawing/2014/main" id="{DD96799D-42DD-4859-9C42-0E01A2563D93}"/>
                </a:ext>
              </a:extLst>
            </p:cNvPr>
            <p:cNvSpPr/>
            <p:nvPr/>
          </p:nvSpPr>
          <p:spPr>
            <a:xfrm>
              <a:off x="5963411" y="3867911"/>
              <a:ext cx="1562100" cy="172720"/>
            </a:xfrm>
            <a:custGeom>
              <a:avLst/>
              <a:gdLst/>
              <a:ahLst/>
              <a:cxnLst/>
              <a:rect l="l" t="t" r="r" b="b"/>
              <a:pathLst>
                <a:path w="1562100" h="172720">
                  <a:moveTo>
                    <a:pt x="0" y="172212"/>
                  </a:moveTo>
                  <a:lnTo>
                    <a:pt x="1562099" y="172212"/>
                  </a:lnTo>
                  <a:lnTo>
                    <a:pt x="1562099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2">
              <a:solidFill>
                <a:srgbClr val="163784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" name="object 195">
              <a:extLst>
                <a:ext uri="{FF2B5EF4-FFF2-40B4-BE49-F238E27FC236}">
                  <a16:creationId xmlns="" xmlns:a16="http://schemas.microsoft.com/office/drawing/2014/main" id="{CF5D9BAE-72C0-4526-8D20-1A6EE1670DD8}"/>
                </a:ext>
              </a:extLst>
            </p:cNvPr>
            <p:cNvSpPr/>
            <p:nvPr/>
          </p:nvSpPr>
          <p:spPr>
            <a:xfrm>
              <a:off x="6550786" y="3842638"/>
              <a:ext cx="518159" cy="207263"/>
            </a:xfrm>
            <a:prstGeom prst="rect">
              <a:avLst/>
            </a:prstGeom>
            <a:blipFill>
              <a:blip r:embed="rId1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" name="object 196">
              <a:extLst>
                <a:ext uri="{FF2B5EF4-FFF2-40B4-BE49-F238E27FC236}">
                  <a16:creationId xmlns="" xmlns:a16="http://schemas.microsoft.com/office/drawing/2014/main" id="{A767D9F3-7015-4DE4-99A3-646027CA524E}"/>
                </a:ext>
              </a:extLst>
            </p:cNvPr>
            <p:cNvSpPr/>
            <p:nvPr/>
          </p:nvSpPr>
          <p:spPr>
            <a:xfrm>
              <a:off x="5963411" y="4104131"/>
              <a:ext cx="1562100" cy="170815"/>
            </a:xfrm>
            <a:custGeom>
              <a:avLst/>
              <a:gdLst/>
              <a:ahLst/>
              <a:cxnLst/>
              <a:rect l="l" t="t" r="r" b="b"/>
              <a:pathLst>
                <a:path w="1562100" h="170814">
                  <a:moveTo>
                    <a:pt x="0" y="170688"/>
                  </a:moveTo>
                  <a:lnTo>
                    <a:pt x="1562099" y="170688"/>
                  </a:lnTo>
                  <a:lnTo>
                    <a:pt x="1562099" y="0"/>
                  </a:lnTo>
                  <a:lnTo>
                    <a:pt x="0" y="0"/>
                  </a:lnTo>
                  <a:lnTo>
                    <a:pt x="0" y="170688"/>
                  </a:lnTo>
                  <a:close/>
                </a:path>
              </a:pathLst>
            </a:custGeom>
            <a:ln w="12192">
              <a:solidFill>
                <a:srgbClr val="163784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" name="object 197">
              <a:extLst>
                <a:ext uri="{FF2B5EF4-FFF2-40B4-BE49-F238E27FC236}">
                  <a16:creationId xmlns="" xmlns:a16="http://schemas.microsoft.com/office/drawing/2014/main" id="{C0F0975B-33A7-4278-9FE0-88F6F112C0C0}"/>
                </a:ext>
              </a:extLst>
            </p:cNvPr>
            <p:cNvSpPr/>
            <p:nvPr/>
          </p:nvSpPr>
          <p:spPr>
            <a:xfrm>
              <a:off x="6486778" y="4077588"/>
              <a:ext cx="647700" cy="207263"/>
            </a:xfrm>
            <a:prstGeom prst="rect">
              <a:avLst/>
            </a:prstGeom>
            <a:blipFill>
              <a:blip r:embed="rId1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" name="object 198">
              <a:extLst>
                <a:ext uri="{FF2B5EF4-FFF2-40B4-BE49-F238E27FC236}">
                  <a16:creationId xmlns="" xmlns:a16="http://schemas.microsoft.com/office/drawing/2014/main" id="{6A82F566-1D0B-4E61-AC28-07C037C47F84}"/>
                </a:ext>
              </a:extLst>
            </p:cNvPr>
            <p:cNvSpPr/>
            <p:nvPr/>
          </p:nvSpPr>
          <p:spPr>
            <a:xfrm>
              <a:off x="5963411" y="4338827"/>
              <a:ext cx="1562100" cy="172720"/>
            </a:xfrm>
            <a:custGeom>
              <a:avLst/>
              <a:gdLst/>
              <a:ahLst/>
              <a:cxnLst/>
              <a:rect l="l" t="t" r="r" b="b"/>
              <a:pathLst>
                <a:path w="1562100" h="172720">
                  <a:moveTo>
                    <a:pt x="0" y="172212"/>
                  </a:moveTo>
                  <a:lnTo>
                    <a:pt x="1562099" y="172212"/>
                  </a:lnTo>
                  <a:lnTo>
                    <a:pt x="1562099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2">
              <a:solidFill>
                <a:srgbClr val="163784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" name="object 199">
              <a:extLst>
                <a:ext uri="{FF2B5EF4-FFF2-40B4-BE49-F238E27FC236}">
                  <a16:creationId xmlns="" xmlns:a16="http://schemas.microsoft.com/office/drawing/2014/main" id="{4E9EEBC6-67CE-4A87-90A1-489D5089E5E2}"/>
                </a:ext>
              </a:extLst>
            </p:cNvPr>
            <p:cNvSpPr/>
            <p:nvPr/>
          </p:nvSpPr>
          <p:spPr>
            <a:xfrm>
              <a:off x="6616318" y="4312361"/>
              <a:ext cx="388620" cy="207568"/>
            </a:xfrm>
            <a:prstGeom prst="rect">
              <a:avLst/>
            </a:prstGeom>
            <a:blipFill>
              <a:blip r:embed="rId1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98" name="object 200">
            <a:extLst>
              <a:ext uri="{FF2B5EF4-FFF2-40B4-BE49-F238E27FC236}">
                <a16:creationId xmlns="" xmlns:a16="http://schemas.microsoft.com/office/drawing/2014/main" id="{5D54E528-4D38-4C93-BBD3-69D910C5F4F9}"/>
              </a:ext>
            </a:extLst>
          </p:cNvPr>
          <p:cNvGrpSpPr/>
          <p:nvPr/>
        </p:nvGrpSpPr>
        <p:grpSpPr>
          <a:xfrm>
            <a:off x="5499060" y="2734291"/>
            <a:ext cx="1453662" cy="408549"/>
            <a:chOff x="5957315" y="2676398"/>
            <a:chExt cx="1574800" cy="442595"/>
          </a:xfrm>
        </p:grpSpPr>
        <p:sp>
          <p:nvSpPr>
            <p:cNvPr id="199" name="object 201">
              <a:extLst>
                <a:ext uri="{FF2B5EF4-FFF2-40B4-BE49-F238E27FC236}">
                  <a16:creationId xmlns="" xmlns:a16="http://schemas.microsoft.com/office/drawing/2014/main" id="{3D12D46D-A46E-41E4-8135-C3B85C374E05}"/>
                </a:ext>
              </a:extLst>
            </p:cNvPr>
            <p:cNvSpPr/>
            <p:nvPr/>
          </p:nvSpPr>
          <p:spPr>
            <a:xfrm>
              <a:off x="5963411" y="2702052"/>
              <a:ext cx="1562100" cy="172720"/>
            </a:xfrm>
            <a:custGeom>
              <a:avLst/>
              <a:gdLst/>
              <a:ahLst/>
              <a:cxnLst/>
              <a:rect l="l" t="t" r="r" b="b"/>
              <a:pathLst>
                <a:path w="1562100" h="172719">
                  <a:moveTo>
                    <a:pt x="0" y="172212"/>
                  </a:moveTo>
                  <a:lnTo>
                    <a:pt x="1562099" y="172212"/>
                  </a:lnTo>
                  <a:lnTo>
                    <a:pt x="1562099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2">
              <a:solidFill>
                <a:srgbClr val="163784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" name="object 202">
              <a:extLst>
                <a:ext uri="{FF2B5EF4-FFF2-40B4-BE49-F238E27FC236}">
                  <a16:creationId xmlns="" xmlns:a16="http://schemas.microsoft.com/office/drawing/2014/main" id="{8E1B24F2-638E-4DD5-89EB-A3E9928076B2}"/>
                </a:ext>
              </a:extLst>
            </p:cNvPr>
            <p:cNvSpPr/>
            <p:nvPr/>
          </p:nvSpPr>
          <p:spPr>
            <a:xfrm>
              <a:off x="6288658" y="2676398"/>
              <a:ext cx="388619" cy="207263"/>
            </a:xfrm>
            <a:prstGeom prst="rect">
              <a:avLst/>
            </a:prstGeom>
            <a:blipFill>
              <a:blip r:embed="rId1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" name="object 203">
              <a:extLst>
                <a:ext uri="{FF2B5EF4-FFF2-40B4-BE49-F238E27FC236}">
                  <a16:creationId xmlns="" xmlns:a16="http://schemas.microsoft.com/office/drawing/2014/main" id="{6B9D0529-8E7D-47DC-AAD4-D6B130261DE5}"/>
                </a:ext>
              </a:extLst>
            </p:cNvPr>
            <p:cNvSpPr/>
            <p:nvPr/>
          </p:nvSpPr>
          <p:spPr>
            <a:xfrm>
              <a:off x="6578218" y="2676398"/>
              <a:ext cx="155448" cy="207263"/>
            </a:xfrm>
            <a:prstGeom prst="rect">
              <a:avLst/>
            </a:prstGeom>
            <a:blipFill>
              <a:blip r:embed="rId1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" name="object 204">
              <a:extLst>
                <a:ext uri="{FF2B5EF4-FFF2-40B4-BE49-F238E27FC236}">
                  <a16:creationId xmlns="" xmlns:a16="http://schemas.microsoft.com/office/drawing/2014/main" id="{93F1E0A6-B92D-4BC5-9235-B01D4B679DCE}"/>
                </a:ext>
              </a:extLst>
            </p:cNvPr>
            <p:cNvSpPr/>
            <p:nvPr/>
          </p:nvSpPr>
          <p:spPr>
            <a:xfrm>
              <a:off x="6655942" y="2676398"/>
              <a:ext cx="388620" cy="207263"/>
            </a:xfrm>
            <a:prstGeom prst="rect">
              <a:avLst/>
            </a:prstGeom>
            <a:blipFill>
              <a:blip r:embed="rId1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" name="object 205">
              <a:extLst>
                <a:ext uri="{FF2B5EF4-FFF2-40B4-BE49-F238E27FC236}">
                  <a16:creationId xmlns="" xmlns:a16="http://schemas.microsoft.com/office/drawing/2014/main" id="{F924AAB3-5FD2-48EE-AE59-9E0CAE63E773}"/>
                </a:ext>
              </a:extLst>
            </p:cNvPr>
            <p:cNvSpPr/>
            <p:nvPr/>
          </p:nvSpPr>
          <p:spPr>
            <a:xfrm>
              <a:off x="6943978" y="2676398"/>
              <a:ext cx="388620" cy="207263"/>
            </a:xfrm>
            <a:prstGeom prst="rect">
              <a:avLst/>
            </a:prstGeom>
            <a:blipFill>
              <a:blip r:embed="rId1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" name="object 206">
              <a:extLst>
                <a:ext uri="{FF2B5EF4-FFF2-40B4-BE49-F238E27FC236}">
                  <a16:creationId xmlns="" xmlns:a16="http://schemas.microsoft.com/office/drawing/2014/main" id="{D7A8BAD0-65AC-4946-A894-E4516A3B2EB3}"/>
                </a:ext>
              </a:extLst>
            </p:cNvPr>
            <p:cNvSpPr/>
            <p:nvPr/>
          </p:nvSpPr>
          <p:spPr>
            <a:xfrm>
              <a:off x="5963411" y="2936748"/>
              <a:ext cx="1562100" cy="172720"/>
            </a:xfrm>
            <a:custGeom>
              <a:avLst/>
              <a:gdLst/>
              <a:ahLst/>
              <a:cxnLst/>
              <a:rect l="l" t="t" r="r" b="b"/>
              <a:pathLst>
                <a:path w="1562100" h="172719">
                  <a:moveTo>
                    <a:pt x="0" y="172212"/>
                  </a:moveTo>
                  <a:lnTo>
                    <a:pt x="1562099" y="172212"/>
                  </a:lnTo>
                  <a:lnTo>
                    <a:pt x="1562099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2">
              <a:solidFill>
                <a:srgbClr val="163784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" name="object 207">
              <a:extLst>
                <a:ext uri="{FF2B5EF4-FFF2-40B4-BE49-F238E27FC236}">
                  <a16:creationId xmlns="" xmlns:a16="http://schemas.microsoft.com/office/drawing/2014/main" id="{B1795F91-C5B2-46A5-918F-421AAF1281A3}"/>
                </a:ext>
              </a:extLst>
            </p:cNvPr>
            <p:cNvSpPr/>
            <p:nvPr/>
          </p:nvSpPr>
          <p:spPr>
            <a:xfrm>
              <a:off x="6285610" y="2911475"/>
              <a:ext cx="388619" cy="207263"/>
            </a:xfrm>
            <a:prstGeom prst="rect">
              <a:avLst/>
            </a:prstGeom>
            <a:blipFill>
              <a:blip r:embed="rId1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" name="object 208">
              <a:extLst>
                <a:ext uri="{FF2B5EF4-FFF2-40B4-BE49-F238E27FC236}">
                  <a16:creationId xmlns="" xmlns:a16="http://schemas.microsoft.com/office/drawing/2014/main" id="{79E51DB0-6B8E-4FBF-940F-B30589D58017}"/>
                </a:ext>
              </a:extLst>
            </p:cNvPr>
            <p:cNvSpPr/>
            <p:nvPr/>
          </p:nvSpPr>
          <p:spPr>
            <a:xfrm>
              <a:off x="6575170" y="2911475"/>
              <a:ext cx="155448" cy="207263"/>
            </a:xfrm>
            <a:prstGeom prst="rect">
              <a:avLst/>
            </a:prstGeom>
            <a:blipFill>
              <a:blip r:embed="rId1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" name="object 209">
              <a:extLst>
                <a:ext uri="{FF2B5EF4-FFF2-40B4-BE49-F238E27FC236}">
                  <a16:creationId xmlns="" xmlns:a16="http://schemas.microsoft.com/office/drawing/2014/main" id="{B029C22E-58C2-4128-BC6A-ADBA636DC8D4}"/>
                </a:ext>
              </a:extLst>
            </p:cNvPr>
            <p:cNvSpPr/>
            <p:nvPr/>
          </p:nvSpPr>
          <p:spPr>
            <a:xfrm>
              <a:off x="6652894" y="2911475"/>
              <a:ext cx="388620" cy="207263"/>
            </a:xfrm>
            <a:prstGeom prst="rect">
              <a:avLst/>
            </a:prstGeom>
            <a:blipFill>
              <a:blip r:embed="rId1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" name="object 210">
              <a:extLst>
                <a:ext uri="{FF2B5EF4-FFF2-40B4-BE49-F238E27FC236}">
                  <a16:creationId xmlns="" xmlns:a16="http://schemas.microsoft.com/office/drawing/2014/main" id="{CCF019D7-919B-4717-B853-44685A177F96}"/>
                </a:ext>
              </a:extLst>
            </p:cNvPr>
            <p:cNvSpPr/>
            <p:nvPr/>
          </p:nvSpPr>
          <p:spPr>
            <a:xfrm>
              <a:off x="6942454" y="2911475"/>
              <a:ext cx="388620" cy="207263"/>
            </a:xfrm>
            <a:prstGeom prst="rect">
              <a:avLst/>
            </a:prstGeom>
            <a:blipFill>
              <a:blip r:embed="rId1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" name="object 211">
              <a:extLst>
                <a:ext uri="{FF2B5EF4-FFF2-40B4-BE49-F238E27FC236}">
                  <a16:creationId xmlns="" xmlns:a16="http://schemas.microsoft.com/office/drawing/2014/main" id="{6BB968D6-79BD-4CB0-B671-26C6F4DAEBCF}"/>
                </a:ext>
              </a:extLst>
            </p:cNvPr>
            <p:cNvSpPr/>
            <p:nvPr/>
          </p:nvSpPr>
          <p:spPr>
            <a:xfrm>
              <a:off x="7201534" y="2911475"/>
              <a:ext cx="196596" cy="207263"/>
            </a:xfrm>
            <a:prstGeom prst="rect">
              <a:avLst/>
            </a:prstGeom>
            <a:blipFill>
              <a:blip r:embed="rId1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10" name="object 212">
            <a:extLst>
              <a:ext uri="{FF2B5EF4-FFF2-40B4-BE49-F238E27FC236}">
                <a16:creationId xmlns="" xmlns:a16="http://schemas.microsoft.com/office/drawing/2014/main" id="{F90E6300-AD19-4EE8-8BEB-F528CF60A2DF}"/>
              </a:ext>
            </a:extLst>
          </p:cNvPr>
          <p:cNvGrpSpPr/>
          <p:nvPr/>
        </p:nvGrpSpPr>
        <p:grpSpPr>
          <a:xfrm>
            <a:off x="7320826" y="3593825"/>
            <a:ext cx="1454834" cy="1488831"/>
            <a:chOff x="7930895" y="3607561"/>
            <a:chExt cx="1576070" cy="1612900"/>
          </a:xfrm>
        </p:grpSpPr>
        <p:sp>
          <p:nvSpPr>
            <p:cNvPr id="211" name="object 213">
              <a:extLst>
                <a:ext uri="{FF2B5EF4-FFF2-40B4-BE49-F238E27FC236}">
                  <a16:creationId xmlns="" xmlns:a16="http://schemas.microsoft.com/office/drawing/2014/main" id="{8E302173-EAD3-47D8-A89C-5786E9B01BFB}"/>
                </a:ext>
              </a:extLst>
            </p:cNvPr>
            <p:cNvSpPr/>
            <p:nvPr/>
          </p:nvSpPr>
          <p:spPr>
            <a:xfrm>
              <a:off x="7936991" y="3633215"/>
              <a:ext cx="1564005" cy="172720"/>
            </a:xfrm>
            <a:custGeom>
              <a:avLst/>
              <a:gdLst/>
              <a:ahLst/>
              <a:cxnLst/>
              <a:rect l="l" t="t" r="r" b="b"/>
              <a:pathLst>
                <a:path w="1564004" h="172720">
                  <a:moveTo>
                    <a:pt x="0" y="172212"/>
                  </a:moveTo>
                  <a:lnTo>
                    <a:pt x="1563624" y="172212"/>
                  </a:lnTo>
                  <a:lnTo>
                    <a:pt x="1563624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1">
              <a:solidFill>
                <a:srgbClr val="12A8DF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" name="object 214">
              <a:extLst>
                <a:ext uri="{FF2B5EF4-FFF2-40B4-BE49-F238E27FC236}">
                  <a16:creationId xmlns="" xmlns:a16="http://schemas.microsoft.com/office/drawing/2014/main" id="{67189037-1352-4C05-9487-93655FAD4954}"/>
                </a:ext>
              </a:extLst>
            </p:cNvPr>
            <p:cNvSpPr/>
            <p:nvPr/>
          </p:nvSpPr>
          <p:spPr>
            <a:xfrm>
              <a:off x="8317102" y="3607561"/>
              <a:ext cx="647700" cy="207263"/>
            </a:xfrm>
            <a:prstGeom prst="rect">
              <a:avLst/>
            </a:prstGeom>
            <a:blipFill>
              <a:blip r:embed="rId1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" name="object 215">
              <a:extLst>
                <a:ext uri="{FF2B5EF4-FFF2-40B4-BE49-F238E27FC236}">
                  <a16:creationId xmlns="" xmlns:a16="http://schemas.microsoft.com/office/drawing/2014/main" id="{0026E677-5DC2-429F-9FF8-6259ADF3E610}"/>
                </a:ext>
              </a:extLst>
            </p:cNvPr>
            <p:cNvSpPr/>
            <p:nvPr/>
          </p:nvSpPr>
          <p:spPr>
            <a:xfrm>
              <a:off x="8862694" y="3607561"/>
              <a:ext cx="388620" cy="207263"/>
            </a:xfrm>
            <a:prstGeom prst="rect">
              <a:avLst/>
            </a:prstGeom>
            <a:blipFill>
              <a:blip r:embed="rId1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" name="object 216">
              <a:extLst>
                <a:ext uri="{FF2B5EF4-FFF2-40B4-BE49-F238E27FC236}">
                  <a16:creationId xmlns="" xmlns:a16="http://schemas.microsoft.com/office/drawing/2014/main" id="{F9AF27AB-3B35-4D38-ADD8-77A21A6F0DB5}"/>
                </a:ext>
              </a:extLst>
            </p:cNvPr>
            <p:cNvSpPr/>
            <p:nvPr/>
          </p:nvSpPr>
          <p:spPr>
            <a:xfrm>
              <a:off x="7936991" y="3867911"/>
              <a:ext cx="1564005" cy="172720"/>
            </a:xfrm>
            <a:custGeom>
              <a:avLst/>
              <a:gdLst/>
              <a:ahLst/>
              <a:cxnLst/>
              <a:rect l="l" t="t" r="r" b="b"/>
              <a:pathLst>
                <a:path w="1564004" h="172720">
                  <a:moveTo>
                    <a:pt x="0" y="172212"/>
                  </a:moveTo>
                  <a:lnTo>
                    <a:pt x="1563624" y="172212"/>
                  </a:lnTo>
                  <a:lnTo>
                    <a:pt x="1563624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1">
              <a:solidFill>
                <a:srgbClr val="12A8DF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" name="object 217">
              <a:extLst>
                <a:ext uri="{FF2B5EF4-FFF2-40B4-BE49-F238E27FC236}">
                  <a16:creationId xmlns="" xmlns:a16="http://schemas.microsoft.com/office/drawing/2014/main" id="{CCABA3BE-67AB-43E9-8118-7B0C3BBDD954}"/>
                </a:ext>
              </a:extLst>
            </p:cNvPr>
            <p:cNvSpPr/>
            <p:nvPr/>
          </p:nvSpPr>
          <p:spPr>
            <a:xfrm>
              <a:off x="8525890" y="3842638"/>
              <a:ext cx="518159" cy="207263"/>
            </a:xfrm>
            <a:prstGeom prst="rect">
              <a:avLst/>
            </a:prstGeom>
            <a:blipFill>
              <a:blip r:embed="rId1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" name="object 218">
              <a:extLst>
                <a:ext uri="{FF2B5EF4-FFF2-40B4-BE49-F238E27FC236}">
                  <a16:creationId xmlns="" xmlns:a16="http://schemas.microsoft.com/office/drawing/2014/main" id="{B3EA2E0C-B08E-4E5E-A02C-843F0A03EFF9}"/>
                </a:ext>
              </a:extLst>
            </p:cNvPr>
            <p:cNvSpPr/>
            <p:nvPr/>
          </p:nvSpPr>
          <p:spPr>
            <a:xfrm>
              <a:off x="7936991" y="4104131"/>
              <a:ext cx="1564005" cy="170815"/>
            </a:xfrm>
            <a:custGeom>
              <a:avLst/>
              <a:gdLst/>
              <a:ahLst/>
              <a:cxnLst/>
              <a:rect l="l" t="t" r="r" b="b"/>
              <a:pathLst>
                <a:path w="1564004" h="170814">
                  <a:moveTo>
                    <a:pt x="0" y="170688"/>
                  </a:moveTo>
                  <a:lnTo>
                    <a:pt x="1563624" y="170688"/>
                  </a:lnTo>
                  <a:lnTo>
                    <a:pt x="1563624" y="0"/>
                  </a:lnTo>
                  <a:lnTo>
                    <a:pt x="0" y="0"/>
                  </a:lnTo>
                  <a:lnTo>
                    <a:pt x="0" y="170688"/>
                  </a:lnTo>
                  <a:close/>
                </a:path>
              </a:pathLst>
            </a:custGeom>
            <a:ln w="12192">
              <a:solidFill>
                <a:srgbClr val="12A8DF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" name="object 219">
              <a:extLst>
                <a:ext uri="{FF2B5EF4-FFF2-40B4-BE49-F238E27FC236}">
                  <a16:creationId xmlns="" xmlns:a16="http://schemas.microsoft.com/office/drawing/2014/main" id="{47AC61B6-B149-4302-8515-D17288A328D5}"/>
                </a:ext>
              </a:extLst>
            </p:cNvPr>
            <p:cNvSpPr/>
            <p:nvPr/>
          </p:nvSpPr>
          <p:spPr>
            <a:xfrm>
              <a:off x="8396350" y="4077588"/>
              <a:ext cx="777240" cy="207263"/>
            </a:xfrm>
            <a:prstGeom prst="rect">
              <a:avLst/>
            </a:prstGeom>
            <a:blipFill>
              <a:blip r:embed="rId1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" name="object 220">
              <a:extLst>
                <a:ext uri="{FF2B5EF4-FFF2-40B4-BE49-F238E27FC236}">
                  <a16:creationId xmlns="" xmlns:a16="http://schemas.microsoft.com/office/drawing/2014/main" id="{F07B421B-AA64-4B6C-8E96-90B99156FA32}"/>
                </a:ext>
              </a:extLst>
            </p:cNvPr>
            <p:cNvSpPr/>
            <p:nvPr/>
          </p:nvSpPr>
          <p:spPr>
            <a:xfrm>
              <a:off x="7936991" y="4338827"/>
              <a:ext cx="1564005" cy="172720"/>
            </a:xfrm>
            <a:custGeom>
              <a:avLst/>
              <a:gdLst/>
              <a:ahLst/>
              <a:cxnLst/>
              <a:rect l="l" t="t" r="r" b="b"/>
              <a:pathLst>
                <a:path w="1564004" h="172720">
                  <a:moveTo>
                    <a:pt x="0" y="172212"/>
                  </a:moveTo>
                  <a:lnTo>
                    <a:pt x="1563624" y="172212"/>
                  </a:lnTo>
                  <a:lnTo>
                    <a:pt x="1563624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1">
              <a:solidFill>
                <a:srgbClr val="12A8DF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" name="object 221">
              <a:extLst>
                <a:ext uri="{FF2B5EF4-FFF2-40B4-BE49-F238E27FC236}">
                  <a16:creationId xmlns="" xmlns:a16="http://schemas.microsoft.com/office/drawing/2014/main" id="{83BBE019-6CC8-4DD7-B2BE-403B2FCF0795}"/>
                </a:ext>
              </a:extLst>
            </p:cNvPr>
            <p:cNvSpPr/>
            <p:nvPr/>
          </p:nvSpPr>
          <p:spPr>
            <a:xfrm>
              <a:off x="8589898" y="4312361"/>
              <a:ext cx="388620" cy="207568"/>
            </a:xfrm>
            <a:prstGeom prst="rect">
              <a:avLst/>
            </a:prstGeom>
            <a:blipFill>
              <a:blip r:embed="rId1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" name="object 222">
              <a:extLst>
                <a:ext uri="{FF2B5EF4-FFF2-40B4-BE49-F238E27FC236}">
                  <a16:creationId xmlns="" xmlns:a16="http://schemas.microsoft.com/office/drawing/2014/main" id="{B58A09A5-77D8-4C13-8A9F-430A1095B0B9}"/>
                </a:ext>
              </a:extLst>
            </p:cNvPr>
            <p:cNvSpPr/>
            <p:nvPr/>
          </p:nvSpPr>
          <p:spPr>
            <a:xfrm>
              <a:off x="7936991" y="4573523"/>
              <a:ext cx="1564005" cy="172720"/>
            </a:xfrm>
            <a:custGeom>
              <a:avLst/>
              <a:gdLst/>
              <a:ahLst/>
              <a:cxnLst/>
              <a:rect l="l" t="t" r="r" b="b"/>
              <a:pathLst>
                <a:path w="1564004" h="172720">
                  <a:moveTo>
                    <a:pt x="0" y="172212"/>
                  </a:moveTo>
                  <a:lnTo>
                    <a:pt x="1563624" y="172212"/>
                  </a:lnTo>
                  <a:lnTo>
                    <a:pt x="1563624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1">
              <a:solidFill>
                <a:srgbClr val="12A8DF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" name="object 223">
              <a:extLst>
                <a:ext uri="{FF2B5EF4-FFF2-40B4-BE49-F238E27FC236}">
                  <a16:creationId xmlns="" xmlns:a16="http://schemas.microsoft.com/office/drawing/2014/main" id="{5D21DE59-9B95-43F6-9B26-F50DE1DC1B0E}"/>
                </a:ext>
              </a:extLst>
            </p:cNvPr>
            <p:cNvSpPr/>
            <p:nvPr/>
          </p:nvSpPr>
          <p:spPr>
            <a:xfrm>
              <a:off x="8460358" y="4547869"/>
              <a:ext cx="647700" cy="207263"/>
            </a:xfrm>
            <a:prstGeom prst="rect">
              <a:avLst/>
            </a:prstGeom>
            <a:blipFill>
              <a:blip r:embed="rId1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" name="object 224">
              <a:extLst>
                <a:ext uri="{FF2B5EF4-FFF2-40B4-BE49-F238E27FC236}">
                  <a16:creationId xmlns="" xmlns:a16="http://schemas.microsoft.com/office/drawing/2014/main" id="{314A20DC-6383-42F0-A624-67F286606A5D}"/>
                </a:ext>
              </a:extLst>
            </p:cNvPr>
            <p:cNvSpPr/>
            <p:nvPr/>
          </p:nvSpPr>
          <p:spPr>
            <a:xfrm>
              <a:off x="7936991" y="4808219"/>
              <a:ext cx="1564005" cy="172720"/>
            </a:xfrm>
            <a:custGeom>
              <a:avLst/>
              <a:gdLst/>
              <a:ahLst/>
              <a:cxnLst/>
              <a:rect l="l" t="t" r="r" b="b"/>
              <a:pathLst>
                <a:path w="1564004" h="172720">
                  <a:moveTo>
                    <a:pt x="0" y="172211"/>
                  </a:moveTo>
                  <a:lnTo>
                    <a:pt x="1563624" y="172211"/>
                  </a:lnTo>
                  <a:lnTo>
                    <a:pt x="1563624" y="0"/>
                  </a:lnTo>
                  <a:lnTo>
                    <a:pt x="0" y="0"/>
                  </a:lnTo>
                  <a:lnTo>
                    <a:pt x="0" y="172211"/>
                  </a:lnTo>
                  <a:close/>
                </a:path>
              </a:pathLst>
            </a:custGeom>
            <a:ln w="12191">
              <a:solidFill>
                <a:srgbClr val="12A8DF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" name="object 225">
              <a:extLst>
                <a:ext uri="{FF2B5EF4-FFF2-40B4-BE49-F238E27FC236}">
                  <a16:creationId xmlns="" xmlns:a16="http://schemas.microsoft.com/office/drawing/2014/main" id="{5D5D9DD9-2DAD-4B59-B1D8-9D6C291E12A1}"/>
                </a:ext>
              </a:extLst>
            </p:cNvPr>
            <p:cNvSpPr/>
            <p:nvPr/>
          </p:nvSpPr>
          <p:spPr>
            <a:xfrm>
              <a:off x="8106790" y="4782947"/>
              <a:ext cx="647700" cy="207263"/>
            </a:xfrm>
            <a:prstGeom prst="rect">
              <a:avLst/>
            </a:prstGeom>
            <a:blipFill>
              <a:blip r:embed="rId1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" name="object 226">
              <a:extLst>
                <a:ext uri="{FF2B5EF4-FFF2-40B4-BE49-F238E27FC236}">
                  <a16:creationId xmlns="" xmlns:a16="http://schemas.microsoft.com/office/drawing/2014/main" id="{0A6D13D3-03AF-4133-AF40-D58FAF502645}"/>
                </a:ext>
              </a:extLst>
            </p:cNvPr>
            <p:cNvSpPr/>
            <p:nvPr/>
          </p:nvSpPr>
          <p:spPr>
            <a:xfrm>
              <a:off x="8652382" y="4782947"/>
              <a:ext cx="259079" cy="207263"/>
            </a:xfrm>
            <a:prstGeom prst="rect">
              <a:avLst/>
            </a:prstGeom>
            <a:blipFill>
              <a:blip r:embed="rId1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" name="object 227">
              <a:extLst>
                <a:ext uri="{FF2B5EF4-FFF2-40B4-BE49-F238E27FC236}">
                  <a16:creationId xmlns="" xmlns:a16="http://schemas.microsoft.com/office/drawing/2014/main" id="{EDB1A5A2-90A9-44EE-A990-B4636B5EFAF4}"/>
                </a:ext>
              </a:extLst>
            </p:cNvPr>
            <p:cNvSpPr/>
            <p:nvPr/>
          </p:nvSpPr>
          <p:spPr>
            <a:xfrm>
              <a:off x="8813926" y="4782947"/>
              <a:ext cx="647700" cy="207263"/>
            </a:xfrm>
            <a:prstGeom prst="rect">
              <a:avLst/>
            </a:prstGeom>
            <a:blipFill>
              <a:blip r:embed="rId1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" name="object 228">
              <a:extLst>
                <a:ext uri="{FF2B5EF4-FFF2-40B4-BE49-F238E27FC236}">
                  <a16:creationId xmlns="" xmlns:a16="http://schemas.microsoft.com/office/drawing/2014/main" id="{34CE0B53-CCA3-4AFD-A77E-F6091E22177B}"/>
                </a:ext>
              </a:extLst>
            </p:cNvPr>
            <p:cNvSpPr/>
            <p:nvPr/>
          </p:nvSpPr>
          <p:spPr>
            <a:xfrm>
              <a:off x="7936991" y="5038344"/>
              <a:ext cx="1564005" cy="172720"/>
            </a:xfrm>
            <a:custGeom>
              <a:avLst/>
              <a:gdLst/>
              <a:ahLst/>
              <a:cxnLst/>
              <a:rect l="l" t="t" r="r" b="b"/>
              <a:pathLst>
                <a:path w="1564004" h="172720">
                  <a:moveTo>
                    <a:pt x="0" y="172211"/>
                  </a:moveTo>
                  <a:lnTo>
                    <a:pt x="1563624" y="172211"/>
                  </a:lnTo>
                  <a:lnTo>
                    <a:pt x="1563624" y="0"/>
                  </a:lnTo>
                  <a:lnTo>
                    <a:pt x="0" y="0"/>
                  </a:lnTo>
                  <a:lnTo>
                    <a:pt x="0" y="172211"/>
                  </a:lnTo>
                  <a:close/>
                </a:path>
              </a:pathLst>
            </a:custGeom>
            <a:ln w="12191">
              <a:solidFill>
                <a:srgbClr val="12A8DF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" name="object 229">
              <a:extLst>
                <a:ext uri="{FF2B5EF4-FFF2-40B4-BE49-F238E27FC236}">
                  <a16:creationId xmlns="" xmlns:a16="http://schemas.microsoft.com/office/drawing/2014/main" id="{22F6B16E-B658-421F-83F9-A747CEB5FA6B}"/>
                </a:ext>
              </a:extLst>
            </p:cNvPr>
            <p:cNvSpPr/>
            <p:nvPr/>
          </p:nvSpPr>
          <p:spPr>
            <a:xfrm>
              <a:off x="8589898" y="5012689"/>
              <a:ext cx="388620" cy="207263"/>
            </a:xfrm>
            <a:prstGeom prst="rect">
              <a:avLst/>
            </a:prstGeom>
            <a:blipFill>
              <a:blip r:embed="rId1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28" name="object 230">
            <a:extLst>
              <a:ext uri="{FF2B5EF4-FFF2-40B4-BE49-F238E27FC236}">
                <a16:creationId xmlns="" xmlns:a16="http://schemas.microsoft.com/office/drawing/2014/main" id="{0D643DA0-F019-475F-9AA5-AEB30F840BD5}"/>
              </a:ext>
            </a:extLst>
          </p:cNvPr>
          <p:cNvGrpSpPr/>
          <p:nvPr/>
        </p:nvGrpSpPr>
        <p:grpSpPr>
          <a:xfrm>
            <a:off x="7320826" y="2732415"/>
            <a:ext cx="1454834" cy="409722"/>
            <a:chOff x="7930895" y="2674366"/>
            <a:chExt cx="1576070" cy="443865"/>
          </a:xfrm>
        </p:grpSpPr>
        <p:sp>
          <p:nvSpPr>
            <p:cNvPr id="229" name="object 231">
              <a:extLst>
                <a:ext uri="{FF2B5EF4-FFF2-40B4-BE49-F238E27FC236}">
                  <a16:creationId xmlns="" xmlns:a16="http://schemas.microsoft.com/office/drawing/2014/main" id="{11E2C9C0-7DEA-4D72-A700-C174148F8BA6}"/>
                </a:ext>
              </a:extLst>
            </p:cNvPr>
            <p:cNvSpPr/>
            <p:nvPr/>
          </p:nvSpPr>
          <p:spPr>
            <a:xfrm>
              <a:off x="7936991" y="2700528"/>
              <a:ext cx="1564005" cy="172720"/>
            </a:xfrm>
            <a:custGeom>
              <a:avLst/>
              <a:gdLst/>
              <a:ahLst/>
              <a:cxnLst/>
              <a:rect l="l" t="t" r="r" b="b"/>
              <a:pathLst>
                <a:path w="1564004" h="172719">
                  <a:moveTo>
                    <a:pt x="0" y="172212"/>
                  </a:moveTo>
                  <a:lnTo>
                    <a:pt x="1563624" y="172212"/>
                  </a:lnTo>
                  <a:lnTo>
                    <a:pt x="1563624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1">
              <a:solidFill>
                <a:srgbClr val="12A8DF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" name="object 232">
              <a:extLst>
                <a:ext uri="{FF2B5EF4-FFF2-40B4-BE49-F238E27FC236}">
                  <a16:creationId xmlns="" xmlns:a16="http://schemas.microsoft.com/office/drawing/2014/main" id="{7370CAC6-E75A-4D8C-8FD2-CB719BFBB645}"/>
                </a:ext>
              </a:extLst>
            </p:cNvPr>
            <p:cNvSpPr/>
            <p:nvPr/>
          </p:nvSpPr>
          <p:spPr>
            <a:xfrm>
              <a:off x="8381110" y="2674366"/>
              <a:ext cx="388620" cy="207263"/>
            </a:xfrm>
            <a:prstGeom prst="rect">
              <a:avLst/>
            </a:prstGeom>
            <a:blipFill>
              <a:blip r:embed="rId1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" name="object 233">
              <a:extLst>
                <a:ext uri="{FF2B5EF4-FFF2-40B4-BE49-F238E27FC236}">
                  <a16:creationId xmlns="" xmlns:a16="http://schemas.microsoft.com/office/drawing/2014/main" id="{B86C4B36-0861-473F-AC6C-6DD8E012F66B}"/>
                </a:ext>
              </a:extLst>
            </p:cNvPr>
            <p:cNvSpPr/>
            <p:nvPr/>
          </p:nvSpPr>
          <p:spPr>
            <a:xfrm>
              <a:off x="8670670" y="2674366"/>
              <a:ext cx="518159" cy="207263"/>
            </a:xfrm>
            <a:prstGeom prst="rect">
              <a:avLst/>
            </a:prstGeom>
            <a:blipFill>
              <a:blip r:embed="rId1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" name="object 234">
              <a:extLst>
                <a:ext uri="{FF2B5EF4-FFF2-40B4-BE49-F238E27FC236}">
                  <a16:creationId xmlns="" xmlns:a16="http://schemas.microsoft.com/office/drawing/2014/main" id="{647577C8-4BD2-4774-8AFA-EE2B0F9CE993}"/>
                </a:ext>
              </a:extLst>
            </p:cNvPr>
            <p:cNvSpPr/>
            <p:nvPr/>
          </p:nvSpPr>
          <p:spPr>
            <a:xfrm>
              <a:off x="7936991" y="2936748"/>
              <a:ext cx="1564005" cy="172720"/>
            </a:xfrm>
            <a:custGeom>
              <a:avLst/>
              <a:gdLst/>
              <a:ahLst/>
              <a:cxnLst/>
              <a:rect l="l" t="t" r="r" b="b"/>
              <a:pathLst>
                <a:path w="1564004" h="172719">
                  <a:moveTo>
                    <a:pt x="0" y="172212"/>
                  </a:moveTo>
                  <a:lnTo>
                    <a:pt x="1563624" y="172212"/>
                  </a:lnTo>
                  <a:lnTo>
                    <a:pt x="1563624" y="0"/>
                  </a:lnTo>
                  <a:lnTo>
                    <a:pt x="0" y="0"/>
                  </a:lnTo>
                  <a:lnTo>
                    <a:pt x="0" y="172212"/>
                  </a:lnTo>
                  <a:close/>
                </a:path>
              </a:pathLst>
            </a:custGeom>
            <a:ln w="12191">
              <a:solidFill>
                <a:srgbClr val="12A8DF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" name="object 235">
              <a:extLst>
                <a:ext uri="{FF2B5EF4-FFF2-40B4-BE49-F238E27FC236}">
                  <a16:creationId xmlns="" xmlns:a16="http://schemas.microsoft.com/office/drawing/2014/main" id="{ADFC545C-F1B8-4489-A9FC-8B784A4A0EE2}"/>
                </a:ext>
              </a:extLst>
            </p:cNvPr>
            <p:cNvSpPr/>
            <p:nvPr/>
          </p:nvSpPr>
          <p:spPr>
            <a:xfrm>
              <a:off x="8250046" y="2910586"/>
              <a:ext cx="518159" cy="207263"/>
            </a:xfrm>
            <a:prstGeom prst="rect">
              <a:avLst/>
            </a:prstGeom>
            <a:blipFill>
              <a:blip r:embed="rId1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" name="object 236">
              <a:extLst>
                <a:ext uri="{FF2B5EF4-FFF2-40B4-BE49-F238E27FC236}">
                  <a16:creationId xmlns="" xmlns:a16="http://schemas.microsoft.com/office/drawing/2014/main" id="{E9CAC453-C25D-4F38-A649-EC68969D04C0}"/>
                </a:ext>
              </a:extLst>
            </p:cNvPr>
            <p:cNvSpPr/>
            <p:nvPr/>
          </p:nvSpPr>
          <p:spPr>
            <a:xfrm>
              <a:off x="8667622" y="2910586"/>
              <a:ext cx="518159" cy="207263"/>
            </a:xfrm>
            <a:prstGeom prst="rect">
              <a:avLst/>
            </a:prstGeom>
            <a:blipFill>
              <a:blip r:embed="rId1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" name="object 237">
              <a:extLst>
                <a:ext uri="{FF2B5EF4-FFF2-40B4-BE49-F238E27FC236}">
                  <a16:creationId xmlns="" xmlns:a16="http://schemas.microsoft.com/office/drawing/2014/main" id="{D511BD96-BF76-467B-BE5F-CFD3FE9430E9}"/>
                </a:ext>
              </a:extLst>
            </p:cNvPr>
            <p:cNvSpPr/>
            <p:nvPr/>
          </p:nvSpPr>
          <p:spPr>
            <a:xfrm>
              <a:off x="9056242" y="2910586"/>
              <a:ext cx="262127" cy="207263"/>
            </a:xfrm>
            <a:prstGeom prst="rect">
              <a:avLst/>
            </a:prstGeom>
            <a:blipFill>
              <a:blip r:embed="rId1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36" name="object 239">
            <a:extLst>
              <a:ext uri="{FF2B5EF4-FFF2-40B4-BE49-F238E27FC236}">
                <a16:creationId xmlns="" xmlns:a16="http://schemas.microsoft.com/office/drawing/2014/main" id="{891F57D5-618D-46F0-95F1-321F15BAAE33}"/>
              </a:ext>
            </a:extLst>
          </p:cNvPr>
          <p:cNvSpPr/>
          <p:nvPr/>
        </p:nvSpPr>
        <p:spPr>
          <a:xfrm>
            <a:off x="1657175" y="5211377"/>
            <a:ext cx="7118838" cy="0"/>
          </a:xfrm>
          <a:custGeom>
            <a:avLst/>
            <a:gdLst/>
            <a:ahLst/>
            <a:cxnLst/>
            <a:rect l="l" t="t" r="r" b="b"/>
            <a:pathLst>
              <a:path w="7712075">
                <a:moveTo>
                  <a:pt x="0" y="0"/>
                </a:moveTo>
                <a:lnTo>
                  <a:pt x="7711694" y="0"/>
                </a:lnTo>
              </a:path>
            </a:pathLst>
          </a:custGeom>
          <a:ln w="6096">
            <a:solidFill>
              <a:srgbClr val="7E7E7E"/>
            </a:solidFill>
            <a:prstDash val="sysDot"/>
          </a:ln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37" name="object 240">
            <a:extLst>
              <a:ext uri="{FF2B5EF4-FFF2-40B4-BE49-F238E27FC236}">
                <a16:creationId xmlns="" xmlns:a16="http://schemas.microsoft.com/office/drawing/2014/main" id="{64C33AF7-A3B0-4EF5-BF4B-6BBD0BB3ECA0}"/>
              </a:ext>
            </a:extLst>
          </p:cNvPr>
          <p:cNvGrpSpPr/>
          <p:nvPr/>
        </p:nvGrpSpPr>
        <p:grpSpPr>
          <a:xfrm>
            <a:off x="959416" y="5311257"/>
            <a:ext cx="609014" cy="590257"/>
            <a:chOff x="1039367" y="5468111"/>
            <a:chExt cx="659765" cy="639445"/>
          </a:xfrm>
        </p:grpSpPr>
        <p:sp>
          <p:nvSpPr>
            <p:cNvPr id="238" name="object 241">
              <a:extLst>
                <a:ext uri="{FF2B5EF4-FFF2-40B4-BE49-F238E27FC236}">
                  <a16:creationId xmlns="" xmlns:a16="http://schemas.microsoft.com/office/drawing/2014/main" id="{41E3E291-F017-4D81-9B65-0D12FB6E992E}"/>
                </a:ext>
              </a:extLst>
            </p:cNvPr>
            <p:cNvSpPr/>
            <p:nvPr/>
          </p:nvSpPr>
          <p:spPr>
            <a:xfrm>
              <a:off x="1048460" y="5477245"/>
              <a:ext cx="650089" cy="616479"/>
            </a:xfrm>
            <a:prstGeom prst="rect">
              <a:avLst/>
            </a:prstGeom>
            <a:blipFill>
              <a:blip r:embed="rId1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" name="object 242">
              <a:extLst>
                <a:ext uri="{FF2B5EF4-FFF2-40B4-BE49-F238E27FC236}">
                  <a16:creationId xmlns="" xmlns:a16="http://schemas.microsoft.com/office/drawing/2014/main" id="{FDACAA1C-74E0-4975-B34F-122F2459D75D}"/>
                </a:ext>
              </a:extLst>
            </p:cNvPr>
            <p:cNvSpPr/>
            <p:nvPr/>
          </p:nvSpPr>
          <p:spPr>
            <a:xfrm>
              <a:off x="1114043" y="5515355"/>
              <a:ext cx="515861" cy="592074"/>
            </a:xfrm>
            <a:prstGeom prst="rect">
              <a:avLst/>
            </a:prstGeom>
            <a:blipFill>
              <a:blip r:embed="rId1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" name="object 243">
              <a:extLst>
                <a:ext uri="{FF2B5EF4-FFF2-40B4-BE49-F238E27FC236}">
                  <a16:creationId xmlns="" xmlns:a16="http://schemas.microsoft.com/office/drawing/2014/main" id="{A864E29A-2D9F-4508-8BAE-B400436BF0EB}"/>
                </a:ext>
              </a:extLst>
            </p:cNvPr>
            <p:cNvSpPr/>
            <p:nvPr/>
          </p:nvSpPr>
          <p:spPr>
            <a:xfrm>
              <a:off x="1043939" y="5472683"/>
              <a:ext cx="607060" cy="573405"/>
            </a:xfrm>
            <a:custGeom>
              <a:avLst/>
              <a:gdLst/>
              <a:ahLst/>
              <a:cxnLst/>
              <a:rect l="l" t="t" r="r" b="b"/>
              <a:pathLst>
                <a:path w="607060" h="573404">
                  <a:moveTo>
                    <a:pt x="606552" y="0"/>
                  </a:moveTo>
                  <a:lnTo>
                    <a:pt x="0" y="0"/>
                  </a:lnTo>
                  <a:lnTo>
                    <a:pt x="0" y="573023"/>
                  </a:lnTo>
                  <a:lnTo>
                    <a:pt x="606552" y="573023"/>
                  </a:lnTo>
                  <a:lnTo>
                    <a:pt x="60655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" name="object 244">
              <a:extLst>
                <a:ext uri="{FF2B5EF4-FFF2-40B4-BE49-F238E27FC236}">
                  <a16:creationId xmlns="" xmlns:a16="http://schemas.microsoft.com/office/drawing/2014/main" id="{E3AD0505-199B-4146-9582-388864EDC10E}"/>
                </a:ext>
              </a:extLst>
            </p:cNvPr>
            <p:cNvSpPr/>
            <p:nvPr/>
          </p:nvSpPr>
          <p:spPr>
            <a:xfrm>
              <a:off x="1043939" y="5472683"/>
              <a:ext cx="607060" cy="573405"/>
            </a:xfrm>
            <a:custGeom>
              <a:avLst/>
              <a:gdLst/>
              <a:ahLst/>
              <a:cxnLst/>
              <a:rect l="l" t="t" r="r" b="b"/>
              <a:pathLst>
                <a:path w="607060" h="573404">
                  <a:moveTo>
                    <a:pt x="0" y="573023"/>
                  </a:moveTo>
                  <a:lnTo>
                    <a:pt x="606552" y="573023"/>
                  </a:lnTo>
                  <a:lnTo>
                    <a:pt x="606552" y="0"/>
                  </a:lnTo>
                  <a:lnTo>
                    <a:pt x="0" y="0"/>
                  </a:lnTo>
                  <a:lnTo>
                    <a:pt x="0" y="573023"/>
                  </a:lnTo>
                  <a:close/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" name="object 245">
              <a:extLst>
                <a:ext uri="{FF2B5EF4-FFF2-40B4-BE49-F238E27FC236}">
                  <a16:creationId xmlns="" xmlns:a16="http://schemas.microsoft.com/office/drawing/2014/main" id="{680724D1-CA12-4DA1-810E-6A3E417B0505}"/>
                </a:ext>
              </a:extLst>
            </p:cNvPr>
            <p:cNvSpPr/>
            <p:nvPr/>
          </p:nvSpPr>
          <p:spPr>
            <a:xfrm>
              <a:off x="1206398" y="5528767"/>
              <a:ext cx="420623" cy="445008"/>
            </a:xfrm>
            <a:prstGeom prst="rect">
              <a:avLst/>
            </a:prstGeom>
            <a:blipFill>
              <a:blip r:embed="rId1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43" name="object 246">
            <a:extLst>
              <a:ext uri="{FF2B5EF4-FFF2-40B4-BE49-F238E27FC236}">
                <a16:creationId xmlns="" xmlns:a16="http://schemas.microsoft.com/office/drawing/2014/main" id="{FE120F8F-25CF-4C09-8B66-C463235F66B7}"/>
              </a:ext>
            </a:extLst>
          </p:cNvPr>
          <p:cNvGrpSpPr/>
          <p:nvPr/>
        </p:nvGrpSpPr>
        <p:grpSpPr>
          <a:xfrm>
            <a:off x="1786596" y="2279669"/>
            <a:ext cx="1591994" cy="322385"/>
            <a:chOff x="1935479" y="2183892"/>
            <a:chExt cx="1724660" cy="349250"/>
          </a:xfrm>
        </p:grpSpPr>
        <p:sp>
          <p:nvSpPr>
            <p:cNvPr id="244" name="object 247">
              <a:extLst>
                <a:ext uri="{FF2B5EF4-FFF2-40B4-BE49-F238E27FC236}">
                  <a16:creationId xmlns="" xmlns:a16="http://schemas.microsoft.com/office/drawing/2014/main" id="{6F7DDD3F-EC3B-461C-97FE-7647AEF279F2}"/>
                </a:ext>
              </a:extLst>
            </p:cNvPr>
            <p:cNvSpPr/>
            <p:nvPr/>
          </p:nvSpPr>
          <p:spPr>
            <a:xfrm>
              <a:off x="1945385" y="2193798"/>
              <a:ext cx="1704975" cy="329565"/>
            </a:xfrm>
            <a:custGeom>
              <a:avLst/>
              <a:gdLst/>
              <a:ahLst/>
              <a:cxnLst/>
              <a:rect l="l" t="t" r="r" b="b"/>
              <a:pathLst>
                <a:path w="1704975" h="329564">
                  <a:moveTo>
                    <a:pt x="0" y="329311"/>
                  </a:moveTo>
                  <a:lnTo>
                    <a:pt x="1704593" y="321563"/>
                  </a:lnTo>
                </a:path>
                <a:path w="1704975" h="329564">
                  <a:moveTo>
                    <a:pt x="0" y="7747"/>
                  </a:moveTo>
                  <a:lnTo>
                    <a:pt x="1704593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" name="object 248">
              <a:extLst>
                <a:ext uri="{FF2B5EF4-FFF2-40B4-BE49-F238E27FC236}">
                  <a16:creationId xmlns="" xmlns:a16="http://schemas.microsoft.com/office/drawing/2014/main" id="{F399317E-AB69-4D86-A449-A9CAF38DB5A8}"/>
                </a:ext>
              </a:extLst>
            </p:cNvPr>
            <p:cNvSpPr/>
            <p:nvPr/>
          </p:nvSpPr>
          <p:spPr>
            <a:xfrm>
              <a:off x="2555747" y="2243963"/>
              <a:ext cx="384048" cy="225551"/>
            </a:xfrm>
            <a:prstGeom prst="rect">
              <a:avLst/>
            </a:prstGeom>
            <a:blipFill>
              <a:blip r:embed="rId1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" name="object 249">
              <a:extLst>
                <a:ext uri="{FF2B5EF4-FFF2-40B4-BE49-F238E27FC236}">
                  <a16:creationId xmlns="" xmlns:a16="http://schemas.microsoft.com/office/drawing/2014/main" id="{03A02DCA-BC7C-4FAD-8E23-CD6DF8BC2F9B}"/>
                </a:ext>
              </a:extLst>
            </p:cNvPr>
            <p:cNvSpPr/>
            <p:nvPr/>
          </p:nvSpPr>
          <p:spPr>
            <a:xfrm>
              <a:off x="2831591" y="2243963"/>
              <a:ext cx="231648" cy="225551"/>
            </a:xfrm>
            <a:prstGeom prst="rect">
              <a:avLst/>
            </a:prstGeom>
            <a:blipFill>
              <a:blip r:embed="rId1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47" name="object 250">
            <a:extLst>
              <a:ext uri="{FF2B5EF4-FFF2-40B4-BE49-F238E27FC236}">
                <a16:creationId xmlns="" xmlns:a16="http://schemas.microsoft.com/office/drawing/2014/main" id="{8E65348C-DA1D-4874-9E98-BB07AD6385DD}"/>
              </a:ext>
            </a:extLst>
          </p:cNvPr>
          <p:cNvGrpSpPr/>
          <p:nvPr/>
        </p:nvGrpSpPr>
        <p:grpSpPr>
          <a:xfrm>
            <a:off x="3608362" y="2279669"/>
            <a:ext cx="1591994" cy="322385"/>
            <a:chOff x="3909059" y="2183892"/>
            <a:chExt cx="1724660" cy="349250"/>
          </a:xfrm>
        </p:grpSpPr>
        <p:sp>
          <p:nvSpPr>
            <p:cNvPr id="248" name="object 251">
              <a:extLst>
                <a:ext uri="{FF2B5EF4-FFF2-40B4-BE49-F238E27FC236}">
                  <a16:creationId xmlns="" xmlns:a16="http://schemas.microsoft.com/office/drawing/2014/main" id="{88686F42-892E-4E30-9472-5FB208475F2C}"/>
                </a:ext>
              </a:extLst>
            </p:cNvPr>
            <p:cNvSpPr/>
            <p:nvPr/>
          </p:nvSpPr>
          <p:spPr>
            <a:xfrm>
              <a:off x="3918965" y="2193798"/>
              <a:ext cx="1704975" cy="329565"/>
            </a:xfrm>
            <a:custGeom>
              <a:avLst/>
              <a:gdLst/>
              <a:ahLst/>
              <a:cxnLst/>
              <a:rect l="l" t="t" r="r" b="b"/>
              <a:pathLst>
                <a:path w="1704975" h="329564">
                  <a:moveTo>
                    <a:pt x="0" y="329311"/>
                  </a:moveTo>
                  <a:lnTo>
                    <a:pt x="1704594" y="321563"/>
                  </a:lnTo>
                </a:path>
                <a:path w="1704975" h="329564">
                  <a:moveTo>
                    <a:pt x="0" y="7747"/>
                  </a:moveTo>
                  <a:lnTo>
                    <a:pt x="1704594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" name="object 252">
              <a:extLst>
                <a:ext uri="{FF2B5EF4-FFF2-40B4-BE49-F238E27FC236}">
                  <a16:creationId xmlns="" xmlns:a16="http://schemas.microsoft.com/office/drawing/2014/main" id="{6812A6A5-B01F-4F9C-8506-CE0E1835758A}"/>
                </a:ext>
              </a:extLst>
            </p:cNvPr>
            <p:cNvSpPr/>
            <p:nvPr/>
          </p:nvSpPr>
          <p:spPr>
            <a:xfrm>
              <a:off x="4529962" y="2243963"/>
              <a:ext cx="384048" cy="225551"/>
            </a:xfrm>
            <a:prstGeom prst="rect">
              <a:avLst/>
            </a:prstGeom>
            <a:blipFill>
              <a:blip r:embed="rId1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" name="object 253">
              <a:extLst>
                <a:ext uri="{FF2B5EF4-FFF2-40B4-BE49-F238E27FC236}">
                  <a16:creationId xmlns="" xmlns:a16="http://schemas.microsoft.com/office/drawing/2014/main" id="{68AB106F-A0D3-4431-959C-261B5EBC8076}"/>
                </a:ext>
              </a:extLst>
            </p:cNvPr>
            <p:cNvSpPr/>
            <p:nvPr/>
          </p:nvSpPr>
          <p:spPr>
            <a:xfrm>
              <a:off x="4805806" y="2243963"/>
              <a:ext cx="231648" cy="225551"/>
            </a:xfrm>
            <a:prstGeom prst="rect">
              <a:avLst/>
            </a:prstGeom>
            <a:blipFill>
              <a:blip r:embed="rId1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51" name="object 254">
            <a:extLst>
              <a:ext uri="{FF2B5EF4-FFF2-40B4-BE49-F238E27FC236}">
                <a16:creationId xmlns="" xmlns:a16="http://schemas.microsoft.com/office/drawing/2014/main" id="{1045CF7C-EF5A-4DBF-AB31-AF3B7CF81D13}"/>
              </a:ext>
            </a:extLst>
          </p:cNvPr>
          <p:cNvGrpSpPr/>
          <p:nvPr/>
        </p:nvGrpSpPr>
        <p:grpSpPr>
          <a:xfrm>
            <a:off x="5430129" y="2279669"/>
            <a:ext cx="1591994" cy="322385"/>
            <a:chOff x="5882640" y="2183892"/>
            <a:chExt cx="1724660" cy="349250"/>
          </a:xfrm>
        </p:grpSpPr>
        <p:sp>
          <p:nvSpPr>
            <p:cNvPr id="252" name="object 255">
              <a:extLst>
                <a:ext uri="{FF2B5EF4-FFF2-40B4-BE49-F238E27FC236}">
                  <a16:creationId xmlns="" xmlns:a16="http://schemas.microsoft.com/office/drawing/2014/main" id="{C2CFC452-E1CC-4161-A67D-8DBF6BBA85EA}"/>
                </a:ext>
              </a:extLst>
            </p:cNvPr>
            <p:cNvSpPr/>
            <p:nvPr/>
          </p:nvSpPr>
          <p:spPr>
            <a:xfrm>
              <a:off x="5892546" y="2193798"/>
              <a:ext cx="1704975" cy="329565"/>
            </a:xfrm>
            <a:custGeom>
              <a:avLst/>
              <a:gdLst/>
              <a:ahLst/>
              <a:cxnLst/>
              <a:rect l="l" t="t" r="r" b="b"/>
              <a:pathLst>
                <a:path w="1704975" h="329564">
                  <a:moveTo>
                    <a:pt x="0" y="329311"/>
                  </a:moveTo>
                  <a:lnTo>
                    <a:pt x="1704594" y="321563"/>
                  </a:lnTo>
                </a:path>
                <a:path w="1704975" h="329564">
                  <a:moveTo>
                    <a:pt x="0" y="7747"/>
                  </a:moveTo>
                  <a:lnTo>
                    <a:pt x="1704594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" name="object 256">
              <a:extLst>
                <a:ext uri="{FF2B5EF4-FFF2-40B4-BE49-F238E27FC236}">
                  <a16:creationId xmlns="" xmlns:a16="http://schemas.microsoft.com/office/drawing/2014/main" id="{A4B0C364-4CE8-4EF4-9835-53E2901371F9}"/>
                </a:ext>
              </a:extLst>
            </p:cNvPr>
            <p:cNvSpPr/>
            <p:nvPr/>
          </p:nvSpPr>
          <p:spPr>
            <a:xfrm>
              <a:off x="6370320" y="2243963"/>
              <a:ext cx="640079" cy="225551"/>
            </a:xfrm>
            <a:prstGeom prst="rect">
              <a:avLst/>
            </a:prstGeom>
            <a:blipFill>
              <a:blip r:embed="rId1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" name="object 257">
              <a:extLst>
                <a:ext uri="{FF2B5EF4-FFF2-40B4-BE49-F238E27FC236}">
                  <a16:creationId xmlns="" xmlns:a16="http://schemas.microsoft.com/office/drawing/2014/main" id="{595E460C-3686-4129-93C7-D73D845E7A28}"/>
                </a:ext>
              </a:extLst>
            </p:cNvPr>
            <p:cNvSpPr/>
            <p:nvPr/>
          </p:nvSpPr>
          <p:spPr>
            <a:xfrm>
              <a:off x="6900672" y="2243963"/>
              <a:ext cx="251968" cy="225551"/>
            </a:xfrm>
            <a:prstGeom prst="rect">
              <a:avLst/>
            </a:prstGeom>
            <a:blipFill>
              <a:blip r:embed="rId15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55" name="object 258">
            <a:extLst>
              <a:ext uri="{FF2B5EF4-FFF2-40B4-BE49-F238E27FC236}">
                <a16:creationId xmlns="" xmlns:a16="http://schemas.microsoft.com/office/drawing/2014/main" id="{1B7C5FA6-7F13-4E0F-9ED9-308BD2095310}"/>
              </a:ext>
            </a:extLst>
          </p:cNvPr>
          <p:cNvGrpSpPr/>
          <p:nvPr/>
        </p:nvGrpSpPr>
        <p:grpSpPr>
          <a:xfrm>
            <a:off x="7253301" y="2279669"/>
            <a:ext cx="1591994" cy="322385"/>
            <a:chOff x="7857743" y="2183892"/>
            <a:chExt cx="1724660" cy="349250"/>
          </a:xfrm>
        </p:grpSpPr>
        <p:sp>
          <p:nvSpPr>
            <p:cNvPr id="256" name="object 259">
              <a:extLst>
                <a:ext uri="{FF2B5EF4-FFF2-40B4-BE49-F238E27FC236}">
                  <a16:creationId xmlns="" xmlns:a16="http://schemas.microsoft.com/office/drawing/2014/main" id="{030F126C-9C3B-410D-8572-26C03519CCEF}"/>
                </a:ext>
              </a:extLst>
            </p:cNvPr>
            <p:cNvSpPr/>
            <p:nvPr/>
          </p:nvSpPr>
          <p:spPr>
            <a:xfrm>
              <a:off x="7867649" y="2193798"/>
              <a:ext cx="1704975" cy="329565"/>
            </a:xfrm>
            <a:custGeom>
              <a:avLst/>
              <a:gdLst/>
              <a:ahLst/>
              <a:cxnLst/>
              <a:rect l="l" t="t" r="r" b="b"/>
              <a:pathLst>
                <a:path w="1704975" h="329564">
                  <a:moveTo>
                    <a:pt x="0" y="329311"/>
                  </a:moveTo>
                  <a:lnTo>
                    <a:pt x="1704594" y="321563"/>
                  </a:lnTo>
                </a:path>
                <a:path w="1704975" h="329564">
                  <a:moveTo>
                    <a:pt x="0" y="7747"/>
                  </a:moveTo>
                  <a:lnTo>
                    <a:pt x="1704594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" name="object 260">
              <a:extLst>
                <a:ext uri="{FF2B5EF4-FFF2-40B4-BE49-F238E27FC236}">
                  <a16:creationId xmlns="" xmlns:a16="http://schemas.microsoft.com/office/drawing/2014/main" id="{16A2F9A6-ABBB-49F3-B013-28B2533E2DFA}"/>
                </a:ext>
              </a:extLst>
            </p:cNvPr>
            <p:cNvSpPr/>
            <p:nvPr/>
          </p:nvSpPr>
          <p:spPr>
            <a:xfrm>
              <a:off x="8105266" y="2243963"/>
              <a:ext cx="512470" cy="225551"/>
            </a:xfrm>
            <a:prstGeom prst="rect">
              <a:avLst/>
            </a:prstGeom>
            <a:blipFill>
              <a:blip r:embed="rId16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" name="object 261">
              <a:extLst>
                <a:ext uri="{FF2B5EF4-FFF2-40B4-BE49-F238E27FC236}">
                  <a16:creationId xmlns="" xmlns:a16="http://schemas.microsoft.com/office/drawing/2014/main" id="{DB02D7EB-583D-483A-A6F1-653DE147F550}"/>
                </a:ext>
              </a:extLst>
            </p:cNvPr>
            <p:cNvSpPr/>
            <p:nvPr/>
          </p:nvSpPr>
          <p:spPr>
            <a:xfrm>
              <a:off x="8509380" y="2243963"/>
              <a:ext cx="640079" cy="225551"/>
            </a:xfrm>
            <a:prstGeom prst="rect">
              <a:avLst/>
            </a:prstGeom>
            <a:blipFill>
              <a:blip r:embed="rId1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" name="object 262">
              <a:extLst>
                <a:ext uri="{FF2B5EF4-FFF2-40B4-BE49-F238E27FC236}">
                  <a16:creationId xmlns="" xmlns:a16="http://schemas.microsoft.com/office/drawing/2014/main" id="{714D44A4-105B-44A2-93A1-E1622F3CC31C}"/>
                </a:ext>
              </a:extLst>
            </p:cNvPr>
            <p:cNvSpPr/>
            <p:nvPr/>
          </p:nvSpPr>
          <p:spPr>
            <a:xfrm>
              <a:off x="9038208" y="2243963"/>
              <a:ext cx="331470" cy="225551"/>
            </a:xfrm>
            <a:prstGeom prst="rect">
              <a:avLst/>
            </a:prstGeom>
            <a:blipFill>
              <a:blip r:embed="rId16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59846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54F6EAF-D2B8-40F7-BD0A-6F2798DAF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K-ESG </a:t>
            </a:r>
            <a:r>
              <a:rPr lang="ko-KR" altLang="en-US" dirty="0" smtClean="0"/>
              <a:t>가이드라인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8D569488-F771-4ED0-A65D-B544A3A698A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19200"/>
            <a:ext cx="8686800" cy="520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592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54F6EAF-D2B8-40F7-BD0A-6F2798DAF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K-ESG </a:t>
            </a:r>
            <a:r>
              <a:rPr lang="ko-KR" altLang="en-US" dirty="0" smtClean="0"/>
              <a:t>가이드라인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8D569488-F771-4ED0-A65D-B544A3A698A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19200"/>
            <a:ext cx="84582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255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54F6EAF-D2B8-40F7-BD0A-6F2798DAF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K-ESG </a:t>
            </a:r>
            <a:r>
              <a:rPr lang="ko-KR" altLang="en-US" dirty="0" smtClean="0"/>
              <a:t>가이드라인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8D569488-F771-4ED0-A65D-B544A3A698A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30" y="1143000"/>
            <a:ext cx="856607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3827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54F6EAF-D2B8-40F7-BD0A-6F2798DAF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K-ESG </a:t>
            </a:r>
            <a:r>
              <a:rPr lang="ko-KR" altLang="en-US" dirty="0" smtClean="0"/>
              <a:t>가이드라인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8D569488-F771-4ED0-A65D-B544A3A698A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43000"/>
            <a:ext cx="9143999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44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54F6EAF-D2B8-40F7-BD0A-6F2798DAF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K-ESG </a:t>
            </a:r>
            <a:r>
              <a:rPr lang="ko-KR" altLang="en-US" dirty="0" smtClean="0"/>
              <a:t>가이드라인</a:t>
            </a:r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8D569488-F771-4ED0-A65D-B544A3A698A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3" y="1219200"/>
            <a:ext cx="90678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6923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12A16CB7-BDC3-4DDF-BCA1-4D9D10AC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평가 절차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BE8B32E0-8DEF-428D-818E-ED72BF21A56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4" name="object 2">
            <a:extLst>
              <a:ext uri="{FF2B5EF4-FFF2-40B4-BE49-F238E27FC236}">
                <a16:creationId xmlns="" xmlns:a16="http://schemas.microsoft.com/office/drawing/2014/main" id="{61BBC959-1781-4AB7-AF79-0B591E4A89C8}"/>
              </a:ext>
            </a:extLst>
          </p:cNvPr>
          <p:cNvGrpSpPr/>
          <p:nvPr/>
        </p:nvGrpSpPr>
        <p:grpSpPr>
          <a:xfrm>
            <a:off x="2783879" y="2929421"/>
            <a:ext cx="5729654" cy="2815297"/>
            <a:chOff x="3015869" y="2887789"/>
            <a:chExt cx="6207125" cy="3049905"/>
          </a:xfrm>
        </p:grpSpPr>
        <p:sp>
          <p:nvSpPr>
            <p:cNvPr id="5" name="object 3">
              <a:extLst>
                <a:ext uri="{FF2B5EF4-FFF2-40B4-BE49-F238E27FC236}">
                  <a16:creationId xmlns="" xmlns:a16="http://schemas.microsoft.com/office/drawing/2014/main" id="{EC74DE76-4DAA-42CD-B5D6-F2E97617B0FF}"/>
                </a:ext>
              </a:extLst>
            </p:cNvPr>
            <p:cNvSpPr/>
            <p:nvPr/>
          </p:nvSpPr>
          <p:spPr>
            <a:xfrm>
              <a:off x="3049514" y="5503011"/>
              <a:ext cx="1507254" cy="43162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4">
              <a:extLst>
                <a:ext uri="{FF2B5EF4-FFF2-40B4-BE49-F238E27FC236}">
                  <a16:creationId xmlns="" xmlns:a16="http://schemas.microsoft.com/office/drawing/2014/main" id="{6B45EBAF-A2D1-4D8A-A9AF-65DF96E89CE5}"/>
                </a:ext>
              </a:extLst>
            </p:cNvPr>
            <p:cNvSpPr/>
            <p:nvPr/>
          </p:nvSpPr>
          <p:spPr>
            <a:xfrm>
              <a:off x="3176016" y="5542787"/>
              <a:ext cx="1252740" cy="3947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5">
              <a:extLst>
                <a:ext uri="{FF2B5EF4-FFF2-40B4-BE49-F238E27FC236}">
                  <a16:creationId xmlns="" xmlns:a16="http://schemas.microsoft.com/office/drawing/2014/main" id="{4A77756D-F023-41FE-8950-382203DD14C4}"/>
                </a:ext>
              </a:extLst>
            </p:cNvPr>
            <p:cNvSpPr/>
            <p:nvPr/>
          </p:nvSpPr>
          <p:spPr>
            <a:xfrm>
              <a:off x="3076194" y="5529833"/>
              <a:ext cx="1403985" cy="327660"/>
            </a:xfrm>
            <a:custGeom>
              <a:avLst/>
              <a:gdLst/>
              <a:ahLst/>
              <a:cxnLst/>
              <a:rect l="l" t="t" r="r" b="b"/>
              <a:pathLst>
                <a:path w="1403985" h="327660">
                  <a:moveTo>
                    <a:pt x="1403604" y="0"/>
                  </a:moveTo>
                  <a:lnTo>
                    <a:pt x="0" y="0"/>
                  </a:lnTo>
                  <a:lnTo>
                    <a:pt x="0" y="327659"/>
                  </a:lnTo>
                  <a:lnTo>
                    <a:pt x="1403604" y="327659"/>
                  </a:lnTo>
                  <a:lnTo>
                    <a:pt x="14036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6">
              <a:extLst>
                <a:ext uri="{FF2B5EF4-FFF2-40B4-BE49-F238E27FC236}">
                  <a16:creationId xmlns="" xmlns:a16="http://schemas.microsoft.com/office/drawing/2014/main" id="{D6DE34A2-80F7-4CD0-878A-8FB6135F0477}"/>
                </a:ext>
              </a:extLst>
            </p:cNvPr>
            <p:cNvSpPr/>
            <p:nvPr/>
          </p:nvSpPr>
          <p:spPr>
            <a:xfrm>
              <a:off x="3076194" y="5529833"/>
              <a:ext cx="1403985" cy="327660"/>
            </a:xfrm>
            <a:custGeom>
              <a:avLst/>
              <a:gdLst/>
              <a:ahLst/>
              <a:cxnLst/>
              <a:rect l="l" t="t" r="r" b="b"/>
              <a:pathLst>
                <a:path w="1403985" h="327660">
                  <a:moveTo>
                    <a:pt x="0" y="327659"/>
                  </a:moveTo>
                  <a:lnTo>
                    <a:pt x="1403604" y="327659"/>
                  </a:lnTo>
                  <a:lnTo>
                    <a:pt x="1403604" y="0"/>
                  </a:lnTo>
                  <a:lnTo>
                    <a:pt x="0" y="0"/>
                  </a:lnTo>
                  <a:lnTo>
                    <a:pt x="0" y="327659"/>
                  </a:lnTo>
                  <a:close/>
                </a:path>
              </a:pathLst>
            </a:custGeom>
            <a:ln w="19812">
              <a:solidFill>
                <a:srgbClr val="002169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7">
              <a:extLst>
                <a:ext uri="{FF2B5EF4-FFF2-40B4-BE49-F238E27FC236}">
                  <a16:creationId xmlns="" xmlns:a16="http://schemas.microsoft.com/office/drawing/2014/main" id="{FBF573FA-274E-4E30-8930-645EAD6A98E4}"/>
                </a:ext>
              </a:extLst>
            </p:cNvPr>
            <p:cNvSpPr/>
            <p:nvPr/>
          </p:nvSpPr>
          <p:spPr>
            <a:xfrm>
              <a:off x="3286379" y="5581497"/>
              <a:ext cx="381000" cy="20726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8">
              <a:extLst>
                <a:ext uri="{FF2B5EF4-FFF2-40B4-BE49-F238E27FC236}">
                  <a16:creationId xmlns="" xmlns:a16="http://schemas.microsoft.com/office/drawing/2014/main" id="{1172A293-CD23-4F8D-AA60-4DB0207D0ACD}"/>
                </a:ext>
              </a:extLst>
            </p:cNvPr>
            <p:cNvSpPr/>
            <p:nvPr/>
          </p:nvSpPr>
          <p:spPr>
            <a:xfrm>
              <a:off x="3591179" y="5581497"/>
              <a:ext cx="388620" cy="20726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9">
              <a:extLst>
                <a:ext uri="{FF2B5EF4-FFF2-40B4-BE49-F238E27FC236}">
                  <a16:creationId xmlns="" xmlns:a16="http://schemas.microsoft.com/office/drawing/2014/main" id="{1FCC9F87-A48E-42BF-B167-82947E47DCC1}"/>
                </a:ext>
              </a:extLst>
            </p:cNvPr>
            <p:cNvSpPr/>
            <p:nvPr/>
          </p:nvSpPr>
          <p:spPr>
            <a:xfrm>
              <a:off x="3880738" y="5581497"/>
              <a:ext cx="518160" cy="20726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0">
              <a:extLst>
                <a:ext uri="{FF2B5EF4-FFF2-40B4-BE49-F238E27FC236}">
                  <a16:creationId xmlns="" xmlns:a16="http://schemas.microsoft.com/office/drawing/2014/main" id="{21F99D43-F818-446F-BF19-0A27C7666A33}"/>
                </a:ext>
              </a:extLst>
            </p:cNvPr>
            <p:cNvSpPr/>
            <p:nvPr/>
          </p:nvSpPr>
          <p:spPr>
            <a:xfrm>
              <a:off x="3015973" y="2889495"/>
              <a:ext cx="1559858" cy="235688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1">
              <a:extLst>
                <a:ext uri="{FF2B5EF4-FFF2-40B4-BE49-F238E27FC236}">
                  <a16:creationId xmlns="" xmlns:a16="http://schemas.microsoft.com/office/drawing/2014/main" id="{D30CBF24-C618-4BAD-8D1B-21477BE54E9D}"/>
                </a:ext>
              </a:extLst>
            </p:cNvPr>
            <p:cNvSpPr/>
            <p:nvPr/>
          </p:nvSpPr>
          <p:spPr>
            <a:xfrm>
              <a:off x="3019044" y="2892551"/>
              <a:ext cx="1519555" cy="2316480"/>
            </a:xfrm>
            <a:custGeom>
              <a:avLst/>
              <a:gdLst/>
              <a:ahLst/>
              <a:cxnLst/>
              <a:rect l="l" t="t" r="r" b="b"/>
              <a:pathLst>
                <a:path w="1519554" h="2316479">
                  <a:moveTo>
                    <a:pt x="1519428" y="0"/>
                  </a:moveTo>
                  <a:lnTo>
                    <a:pt x="0" y="0"/>
                  </a:lnTo>
                  <a:lnTo>
                    <a:pt x="0" y="2316480"/>
                  </a:lnTo>
                  <a:lnTo>
                    <a:pt x="1519428" y="2316480"/>
                  </a:lnTo>
                  <a:lnTo>
                    <a:pt x="15194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2">
              <a:extLst>
                <a:ext uri="{FF2B5EF4-FFF2-40B4-BE49-F238E27FC236}">
                  <a16:creationId xmlns="" xmlns:a16="http://schemas.microsoft.com/office/drawing/2014/main" id="{1D2B5FD4-E143-41AE-8FA7-8E02A6E87DD8}"/>
                </a:ext>
              </a:extLst>
            </p:cNvPr>
            <p:cNvSpPr/>
            <p:nvPr/>
          </p:nvSpPr>
          <p:spPr>
            <a:xfrm>
              <a:off x="3019044" y="2892551"/>
              <a:ext cx="1519555" cy="2316480"/>
            </a:xfrm>
            <a:custGeom>
              <a:avLst/>
              <a:gdLst/>
              <a:ahLst/>
              <a:cxnLst/>
              <a:rect l="l" t="t" r="r" b="b"/>
              <a:pathLst>
                <a:path w="1519554" h="2316479">
                  <a:moveTo>
                    <a:pt x="0" y="2316480"/>
                  </a:moveTo>
                  <a:lnTo>
                    <a:pt x="1519428" y="2316480"/>
                  </a:lnTo>
                  <a:lnTo>
                    <a:pt x="1519428" y="0"/>
                  </a:lnTo>
                  <a:lnTo>
                    <a:pt x="0" y="0"/>
                  </a:lnTo>
                  <a:lnTo>
                    <a:pt x="0" y="2316480"/>
                  </a:lnTo>
                  <a:close/>
                </a:path>
              </a:pathLst>
            </a:custGeom>
            <a:ln w="6096">
              <a:solidFill>
                <a:srgbClr val="959595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3">
              <a:extLst>
                <a:ext uri="{FF2B5EF4-FFF2-40B4-BE49-F238E27FC236}">
                  <a16:creationId xmlns="" xmlns:a16="http://schemas.microsoft.com/office/drawing/2014/main" id="{8870E46F-DFD2-4F75-BF19-A1D4F761DF62}"/>
                </a:ext>
              </a:extLst>
            </p:cNvPr>
            <p:cNvSpPr/>
            <p:nvPr/>
          </p:nvSpPr>
          <p:spPr>
            <a:xfrm>
              <a:off x="3043428" y="2929115"/>
              <a:ext cx="1462277" cy="38482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4">
              <a:extLst>
                <a:ext uri="{FF2B5EF4-FFF2-40B4-BE49-F238E27FC236}">
                  <a16:creationId xmlns="" xmlns:a16="http://schemas.microsoft.com/office/drawing/2014/main" id="{911493D9-EDC0-46BB-8DA9-FFF905D22F97}"/>
                </a:ext>
              </a:extLst>
            </p:cNvPr>
            <p:cNvSpPr/>
            <p:nvPr/>
          </p:nvSpPr>
          <p:spPr>
            <a:xfrm>
              <a:off x="3404616" y="2970288"/>
              <a:ext cx="738377" cy="34669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5">
              <a:extLst>
                <a:ext uri="{FF2B5EF4-FFF2-40B4-BE49-F238E27FC236}">
                  <a16:creationId xmlns="" xmlns:a16="http://schemas.microsoft.com/office/drawing/2014/main" id="{2B2F974B-BC28-4936-BAFA-DF8F5CF9EFBA}"/>
                </a:ext>
              </a:extLst>
            </p:cNvPr>
            <p:cNvSpPr/>
            <p:nvPr/>
          </p:nvSpPr>
          <p:spPr>
            <a:xfrm>
              <a:off x="3073908" y="2959607"/>
              <a:ext cx="1403985" cy="326390"/>
            </a:xfrm>
            <a:custGeom>
              <a:avLst/>
              <a:gdLst/>
              <a:ahLst/>
              <a:cxnLst/>
              <a:rect l="l" t="t" r="r" b="b"/>
              <a:pathLst>
                <a:path w="1403985" h="326389">
                  <a:moveTo>
                    <a:pt x="1403604" y="0"/>
                  </a:moveTo>
                  <a:lnTo>
                    <a:pt x="0" y="0"/>
                  </a:lnTo>
                  <a:lnTo>
                    <a:pt x="0" y="326136"/>
                  </a:lnTo>
                  <a:lnTo>
                    <a:pt x="1403604" y="326136"/>
                  </a:lnTo>
                  <a:lnTo>
                    <a:pt x="14036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6">
              <a:extLst>
                <a:ext uri="{FF2B5EF4-FFF2-40B4-BE49-F238E27FC236}">
                  <a16:creationId xmlns="" xmlns:a16="http://schemas.microsoft.com/office/drawing/2014/main" id="{44708AEB-10CB-4095-A20E-FAAC7279323C}"/>
                </a:ext>
              </a:extLst>
            </p:cNvPr>
            <p:cNvSpPr/>
            <p:nvPr/>
          </p:nvSpPr>
          <p:spPr>
            <a:xfrm>
              <a:off x="3073908" y="2959607"/>
              <a:ext cx="1403985" cy="326390"/>
            </a:xfrm>
            <a:custGeom>
              <a:avLst/>
              <a:gdLst/>
              <a:ahLst/>
              <a:cxnLst/>
              <a:rect l="l" t="t" r="r" b="b"/>
              <a:pathLst>
                <a:path w="1403985" h="326389">
                  <a:moveTo>
                    <a:pt x="0" y="326136"/>
                  </a:moveTo>
                  <a:lnTo>
                    <a:pt x="1403604" y="326136"/>
                  </a:lnTo>
                  <a:lnTo>
                    <a:pt x="1403604" y="0"/>
                  </a:lnTo>
                  <a:lnTo>
                    <a:pt x="0" y="0"/>
                  </a:lnTo>
                  <a:lnTo>
                    <a:pt x="0" y="326136"/>
                  </a:lnTo>
                  <a:close/>
                </a:path>
              </a:pathLst>
            </a:custGeom>
            <a:ln w="609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7">
              <a:extLst>
                <a:ext uri="{FF2B5EF4-FFF2-40B4-BE49-F238E27FC236}">
                  <a16:creationId xmlns="" xmlns:a16="http://schemas.microsoft.com/office/drawing/2014/main" id="{A2C71444-920E-43C5-88C2-5D64566BDD21}"/>
                </a:ext>
              </a:extLst>
            </p:cNvPr>
            <p:cNvSpPr/>
            <p:nvPr/>
          </p:nvSpPr>
          <p:spPr>
            <a:xfrm>
              <a:off x="3516122" y="3010153"/>
              <a:ext cx="647700" cy="20726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18">
              <a:extLst>
                <a:ext uri="{FF2B5EF4-FFF2-40B4-BE49-F238E27FC236}">
                  <a16:creationId xmlns="" xmlns:a16="http://schemas.microsoft.com/office/drawing/2014/main" id="{DCC434DA-74A1-4A23-AFD9-5984A0B54236}"/>
                </a:ext>
              </a:extLst>
            </p:cNvPr>
            <p:cNvSpPr/>
            <p:nvPr/>
          </p:nvSpPr>
          <p:spPr>
            <a:xfrm>
              <a:off x="3043428" y="4044695"/>
              <a:ext cx="1462277" cy="386333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19">
              <a:extLst>
                <a:ext uri="{FF2B5EF4-FFF2-40B4-BE49-F238E27FC236}">
                  <a16:creationId xmlns="" xmlns:a16="http://schemas.microsoft.com/office/drawing/2014/main" id="{76A1314D-4CD7-40EF-8CC3-A6D6B4DCFC9F}"/>
                </a:ext>
              </a:extLst>
            </p:cNvPr>
            <p:cNvSpPr/>
            <p:nvPr/>
          </p:nvSpPr>
          <p:spPr>
            <a:xfrm>
              <a:off x="3400044" y="4076699"/>
              <a:ext cx="756665" cy="37261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0">
              <a:extLst>
                <a:ext uri="{FF2B5EF4-FFF2-40B4-BE49-F238E27FC236}">
                  <a16:creationId xmlns="" xmlns:a16="http://schemas.microsoft.com/office/drawing/2014/main" id="{BAF1BCEB-CF77-4E33-A874-D1E590E2B736}"/>
                </a:ext>
              </a:extLst>
            </p:cNvPr>
            <p:cNvSpPr/>
            <p:nvPr/>
          </p:nvSpPr>
          <p:spPr>
            <a:xfrm>
              <a:off x="3073908" y="4075175"/>
              <a:ext cx="1403985" cy="327660"/>
            </a:xfrm>
            <a:custGeom>
              <a:avLst/>
              <a:gdLst/>
              <a:ahLst/>
              <a:cxnLst/>
              <a:rect l="l" t="t" r="r" b="b"/>
              <a:pathLst>
                <a:path w="1403985" h="327660">
                  <a:moveTo>
                    <a:pt x="1403604" y="0"/>
                  </a:moveTo>
                  <a:lnTo>
                    <a:pt x="0" y="0"/>
                  </a:lnTo>
                  <a:lnTo>
                    <a:pt x="0" y="327660"/>
                  </a:lnTo>
                  <a:lnTo>
                    <a:pt x="1403604" y="327660"/>
                  </a:lnTo>
                  <a:lnTo>
                    <a:pt x="14036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1">
              <a:extLst>
                <a:ext uri="{FF2B5EF4-FFF2-40B4-BE49-F238E27FC236}">
                  <a16:creationId xmlns="" xmlns:a16="http://schemas.microsoft.com/office/drawing/2014/main" id="{3746F7C2-0B1C-4087-99FD-2681DF4492F2}"/>
                </a:ext>
              </a:extLst>
            </p:cNvPr>
            <p:cNvSpPr/>
            <p:nvPr/>
          </p:nvSpPr>
          <p:spPr>
            <a:xfrm>
              <a:off x="3073908" y="4075175"/>
              <a:ext cx="1403985" cy="327660"/>
            </a:xfrm>
            <a:custGeom>
              <a:avLst/>
              <a:gdLst/>
              <a:ahLst/>
              <a:cxnLst/>
              <a:rect l="l" t="t" r="r" b="b"/>
              <a:pathLst>
                <a:path w="1403985" h="327660">
                  <a:moveTo>
                    <a:pt x="0" y="327660"/>
                  </a:moveTo>
                  <a:lnTo>
                    <a:pt x="1403604" y="327660"/>
                  </a:lnTo>
                  <a:lnTo>
                    <a:pt x="1403604" y="0"/>
                  </a:lnTo>
                  <a:lnTo>
                    <a:pt x="0" y="0"/>
                  </a:lnTo>
                  <a:lnTo>
                    <a:pt x="0" y="327660"/>
                  </a:lnTo>
                  <a:close/>
                </a:path>
              </a:pathLst>
            </a:custGeom>
            <a:ln w="609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object 22">
              <a:extLst>
                <a:ext uri="{FF2B5EF4-FFF2-40B4-BE49-F238E27FC236}">
                  <a16:creationId xmlns="" xmlns:a16="http://schemas.microsoft.com/office/drawing/2014/main" id="{54A687CC-452C-4552-A82B-91D7502F2DBB}"/>
                </a:ext>
              </a:extLst>
            </p:cNvPr>
            <p:cNvSpPr/>
            <p:nvPr/>
          </p:nvSpPr>
          <p:spPr>
            <a:xfrm>
              <a:off x="3511550" y="4131563"/>
              <a:ext cx="518160" cy="20726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object 23">
              <a:extLst>
                <a:ext uri="{FF2B5EF4-FFF2-40B4-BE49-F238E27FC236}">
                  <a16:creationId xmlns="" xmlns:a16="http://schemas.microsoft.com/office/drawing/2014/main" id="{995C2772-5ADA-48DF-AC24-4104BB498537}"/>
                </a:ext>
              </a:extLst>
            </p:cNvPr>
            <p:cNvSpPr/>
            <p:nvPr/>
          </p:nvSpPr>
          <p:spPr>
            <a:xfrm>
              <a:off x="3900169" y="4117847"/>
              <a:ext cx="280415" cy="225551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4">
              <a:extLst>
                <a:ext uri="{FF2B5EF4-FFF2-40B4-BE49-F238E27FC236}">
                  <a16:creationId xmlns="" xmlns:a16="http://schemas.microsoft.com/office/drawing/2014/main" id="{36DAB081-FB9D-4276-8A0D-314953967EE6}"/>
                </a:ext>
              </a:extLst>
            </p:cNvPr>
            <p:cNvSpPr/>
            <p:nvPr/>
          </p:nvSpPr>
          <p:spPr>
            <a:xfrm>
              <a:off x="3175127" y="3363467"/>
              <a:ext cx="347472" cy="187451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object 25">
              <a:extLst>
                <a:ext uri="{FF2B5EF4-FFF2-40B4-BE49-F238E27FC236}">
                  <a16:creationId xmlns="" xmlns:a16="http://schemas.microsoft.com/office/drawing/2014/main" id="{C042F0F2-208A-44EF-9AFF-0A6BD8804A8C}"/>
                </a:ext>
              </a:extLst>
            </p:cNvPr>
            <p:cNvSpPr/>
            <p:nvPr/>
          </p:nvSpPr>
          <p:spPr>
            <a:xfrm>
              <a:off x="3438779" y="3363467"/>
              <a:ext cx="694944" cy="18745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object 26">
              <a:extLst>
                <a:ext uri="{FF2B5EF4-FFF2-40B4-BE49-F238E27FC236}">
                  <a16:creationId xmlns="" xmlns:a16="http://schemas.microsoft.com/office/drawing/2014/main" id="{3E5DC758-EBD6-4DBE-A2A0-23ED044850C0}"/>
                </a:ext>
              </a:extLst>
            </p:cNvPr>
            <p:cNvSpPr/>
            <p:nvPr/>
          </p:nvSpPr>
          <p:spPr>
            <a:xfrm>
              <a:off x="4054475" y="3363467"/>
              <a:ext cx="347472" cy="187451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27">
              <a:extLst>
                <a:ext uri="{FF2B5EF4-FFF2-40B4-BE49-F238E27FC236}">
                  <a16:creationId xmlns="" xmlns:a16="http://schemas.microsoft.com/office/drawing/2014/main" id="{3586F7F2-FD7E-43C5-9BE0-9EFE5F1CDDB7}"/>
                </a:ext>
              </a:extLst>
            </p:cNvPr>
            <p:cNvSpPr/>
            <p:nvPr/>
          </p:nvSpPr>
          <p:spPr>
            <a:xfrm>
              <a:off x="7659619" y="2887965"/>
              <a:ext cx="1562870" cy="2359943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28">
              <a:extLst>
                <a:ext uri="{FF2B5EF4-FFF2-40B4-BE49-F238E27FC236}">
                  <a16:creationId xmlns="" xmlns:a16="http://schemas.microsoft.com/office/drawing/2014/main" id="{C205627C-073A-44AD-8D8C-94E7647A231E}"/>
                </a:ext>
              </a:extLst>
            </p:cNvPr>
            <p:cNvSpPr/>
            <p:nvPr/>
          </p:nvSpPr>
          <p:spPr>
            <a:xfrm>
              <a:off x="7664196" y="2892551"/>
              <a:ext cx="1519555" cy="2316480"/>
            </a:xfrm>
            <a:custGeom>
              <a:avLst/>
              <a:gdLst/>
              <a:ahLst/>
              <a:cxnLst/>
              <a:rect l="l" t="t" r="r" b="b"/>
              <a:pathLst>
                <a:path w="1519554" h="2316479">
                  <a:moveTo>
                    <a:pt x="1519427" y="0"/>
                  </a:moveTo>
                  <a:lnTo>
                    <a:pt x="0" y="0"/>
                  </a:lnTo>
                  <a:lnTo>
                    <a:pt x="0" y="2316480"/>
                  </a:lnTo>
                  <a:lnTo>
                    <a:pt x="1519427" y="2316480"/>
                  </a:lnTo>
                  <a:lnTo>
                    <a:pt x="15194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29">
              <a:extLst>
                <a:ext uri="{FF2B5EF4-FFF2-40B4-BE49-F238E27FC236}">
                  <a16:creationId xmlns="" xmlns:a16="http://schemas.microsoft.com/office/drawing/2014/main" id="{D9FD1F93-8BA6-43B1-AB8B-1012AAAA6066}"/>
                </a:ext>
              </a:extLst>
            </p:cNvPr>
            <p:cNvSpPr/>
            <p:nvPr/>
          </p:nvSpPr>
          <p:spPr>
            <a:xfrm>
              <a:off x="7664196" y="2892551"/>
              <a:ext cx="1519555" cy="2316480"/>
            </a:xfrm>
            <a:custGeom>
              <a:avLst/>
              <a:gdLst/>
              <a:ahLst/>
              <a:cxnLst/>
              <a:rect l="l" t="t" r="r" b="b"/>
              <a:pathLst>
                <a:path w="1519554" h="2316479">
                  <a:moveTo>
                    <a:pt x="0" y="2316480"/>
                  </a:moveTo>
                  <a:lnTo>
                    <a:pt x="1519427" y="2316480"/>
                  </a:lnTo>
                  <a:lnTo>
                    <a:pt x="1519427" y="0"/>
                  </a:lnTo>
                  <a:lnTo>
                    <a:pt x="0" y="0"/>
                  </a:lnTo>
                  <a:lnTo>
                    <a:pt x="0" y="2316480"/>
                  </a:lnTo>
                  <a:close/>
                </a:path>
              </a:pathLst>
            </a:custGeom>
            <a:ln w="9144">
              <a:solidFill>
                <a:srgbClr val="959595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0">
              <a:extLst>
                <a:ext uri="{FF2B5EF4-FFF2-40B4-BE49-F238E27FC236}">
                  <a16:creationId xmlns="" xmlns:a16="http://schemas.microsoft.com/office/drawing/2014/main" id="{6EDFF3A2-937C-4AF4-A9B7-EED8FFC3F082}"/>
                </a:ext>
              </a:extLst>
            </p:cNvPr>
            <p:cNvSpPr/>
            <p:nvPr/>
          </p:nvSpPr>
          <p:spPr>
            <a:xfrm>
              <a:off x="7694676" y="2921507"/>
              <a:ext cx="1463802" cy="386334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1">
              <a:extLst>
                <a:ext uri="{FF2B5EF4-FFF2-40B4-BE49-F238E27FC236}">
                  <a16:creationId xmlns="" xmlns:a16="http://schemas.microsoft.com/office/drawing/2014/main" id="{CE88C5AD-8927-4D42-BC18-F237DD3012D7}"/>
                </a:ext>
              </a:extLst>
            </p:cNvPr>
            <p:cNvSpPr/>
            <p:nvPr/>
          </p:nvSpPr>
          <p:spPr>
            <a:xfrm>
              <a:off x="7850123" y="2964179"/>
              <a:ext cx="1154429" cy="345186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2">
              <a:extLst>
                <a:ext uri="{FF2B5EF4-FFF2-40B4-BE49-F238E27FC236}">
                  <a16:creationId xmlns="" xmlns:a16="http://schemas.microsoft.com/office/drawing/2014/main" id="{72152A0F-232F-46FE-BB64-062AF701085B}"/>
                </a:ext>
              </a:extLst>
            </p:cNvPr>
            <p:cNvSpPr/>
            <p:nvPr/>
          </p:nvSpPr>
          <p:spPr>
            <a:xfrm>
              <a:off x="7725155" y="2951987"/>
              <a:ext cx="1405255" cy="327660"/>
            </a:xfrm>
            <a:custGeom>
              <a:avLst/>
              <a:gdLst/>
              <a:ahLst/>
              <a:cxnLst/>
              <a:rect l="l" t="t" r="r" b="b"/>
              <a:pathLst>
                <a:path w="1405254" h="327660">
                  <a:moveTo>
                    <a:pt x="1405127" y="0"/>
                  </a:moveTo>
                  <a:lnTo>
                    <a:pt x="0" y="0"/>
                  </a:lnTo>
                  <a:lnTo>
                    <a:pt x="0" y="327660"/>
                  </a:lnTo>
                  <a:lnTo>
                    <a:pt x="1405127" y="327660"/>
                  </a:lnTo>
                  <a:lnTo>
                    <a:pt x="14051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3">
              <a:extLst>
                <a:ext uri="{FF2B5EF4-FFF2-40B4-BE49-F238E27FC236}">
                  <a16:creationId xmlns="" xmlns:a16="http://schemas.microsoft.com/office/drawing/2014/main" id="{673A4090-C88E-460D-B092-04BF69A459CB}"/>
                </a:ext>
              </a:extLst>
            </p:cNvPr>
            <p:cNvSpPr/>
            <p:nvPr/>
          </p:nvSpPr>
          <p:spPr>
            <a:xfrm>
              <a:off x="7725155" y="2951987"/>
              <a:ext cx="1405255" cy="327660"/>
            </a:xfrm>
            <a:custGeom>
              <a:avLst/>
              <a:gdLst/>
              <a:ahLst/>
              <a:cxnLst/>
              <a:rect l="l" t="t" r="r" b="b"/>
              <a:pathLst>
                <a:path w="1405254" h="327660">
                  <a:moveTo>
                    <a:pt x="0" y="327660"/>
                  </a:moveTo>
                  <a:lnTo>
                    <a:pt x="1405127" y="327660"/>
                  </a:lnTo>
                  <a:lnTo>
                    <a:pt x="1405127" y="0"/>
                  </a:lnTo>
                  <a:lnTo>
                    <a:pt x="0" y="0"/>
                  </a:lnTo>
                  <a:lnTo>
                    <a:pt x="0" y="327660"/>
                  </a:lnTo>
                  <a:close/>
                </a:path>
              </a:pathLst>
            </a:custGeom>
            <a:ln w="609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4">
              <a:extLst>
                <a:ext uri="{FF2B5EF4-FFF2-40B4-BE49-F238E27FC236}">
                  <a16:creationId xmlns="" xmlns:a16="http://schemas.microsoft.com/office/drawing/2014/main" id="{FB6E2CA7-62F5-4B91-9065-A1460CCE0058}"/>
                </a:ext>
              </a:extLst>
            </p:cNvPr>
            <p:cNvSpPr/>
            <p:nvPr/>
          </p:nvSpPr>
          <p:spPr>
            <a:xfrm>
              <a:off x="7962010" y="3003549"/>
              <a:ext cx="777240" cy="207263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5">
              <a:extLst>
                <a:ext uri="{FF2B5EF4-FFF2-40B4-BE49-F238E27FC236}">
                  <a16:creationId xmlns="" xmlns:a16="http://schemas.microsoft.com/office/drawing/2014/main" id="{5D058B7E-8D17-460C-85D2-48ACE605CF69}"/>
                </a:ext>
              </a:extLst>
            </p:cNvPr>
            <p:cNvSpPr/>
            <p:nvPr/>
          </p:nvSpPr>
          <p:spPr>
            <a:xfrm>
              <a:off x="8637142" y="3003549"/>
              <a:ext cx="388620" cy="207263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object 36">
              <a:extLst>
                <a:ext uri="{FF2B5EF4-FFF2-40B4-BE49-F238E27FC236}">
                  <a16:creationId xmlns="" xmlns:a16="http://schemas.microsoft.com/office/drawing/2014/main" id="{C6950D03-3F6D-47B4-BA1B-AE5A6A49B5E8}"/>
                </a:ext>
              </a:extLst>
            </p:cNvPr>
            <p:cNvSpPr/>
            <p:nvPr/>
          </p:nvSpPr>
          <p:spPr>
            <a:xfrm>
              <a:off x="5362934" y="2889495"/>
              <a:ext cx="1559858" cy="235688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object 37">
              <a:extLst>
                <a:ext uri="{FF2B5EF4-FFF2-40B4-BE49-F238E27FC236}">
                  <a16:creationId xmlns="" xmlns:a16="http://schemas.microsoft.com/office/drawing/2014/main" id="{605D4A5D-9151-4EC2-B731-826F2B7CF7E3}"/>
                </a:ext>
              </a:extLst>
            </p:cNvPr>
            <p:cNvSpPr/>
            <p:nvPr/>
          </p:nvSpPr>
          <p:spPr>
            <a:xfrm>
              <a:off x="5366004" y="2892551"/>
              <a:ext cx="1519555" cy="2316480"/>
            </a:xfrm>
            <a:custGeom>
              <a:avLst/>
              <a:gdLst/>
              <a:ahLst/>
              <a:cxnLst/>
              <a:rect l="l" t="t" r="r" b="b"/>
              <a:pathLst>
                <a:path w="1519554" h="2316479">
                  <a:moveTo>
                    <a:pt x="1519427" y="0"/>
                  </a:moveTo>
                  <a:lnTo>
                    <a:pt x="0" y="0"/>
                  </a:lnTo>
                  <a:lnTo>
                    <a:pt x="0" y="2316480"/>
                  </a:lnTo>
                  <a:lnTo>
                    <a:pt x="1519427" y="2316480"/>
                  </a:lnTo>
                  <a:lnTo>
                    <a:pt x="15194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object 38">
              <a:extLst>
                <a:ext uri="{FF2B5EF4-FFF2-40B4-BE49-F238E27FC236}">
                  <a16:creationId xmlns="" xmlns:a16="http://schemas.microsoft.com/office/drawing/2014/main" id="{318A10E1-C3D8-4388-8498-4A939ED80F2B}"/>
                </a:ext>
              </a:extLst>
            </p:cNvPr>
            <p:cNvSpPr/>
            <p:nvPr/>
          </p:nvSpPr>
          <p:spPr>
            <a:xfrm>
              <a:off x="5366004" y="2892551"/>
              <a:ext cx="1519555" cy="2316480"/>
            </a:xfrm>
            <a:custGeom>
              <a:avLst/>
              <a:gdLst/>
              <a:ahLst/>
              <a:cxnLst/>
              <a:rect l="l" t="t" r="r" b="b"/>
              <a:pathLst>
                <a:path w="1519554" h="2316479">
                  <a:moveTo>
                    <a:pt x="0" y="2316480"/>
                  </a:moveTo>
                  <a:lnTo>
                    <a:pt x="1519427" y="2316480"/>
                  </a:lnTo>
                  <a:lnTo>
                    <a:pt x="1519427" y="0"/>
                  </a:lnTo>
                  <a:lnTo>
                    <a:pt x="0" y="0"/>
                  </a:lnTo>
                  <a:lnTo>
                    <a:pt x="0" y="2316480"/>
                  </a:lnTo>
                  <a:close/>
                </a:path>
              </a:pathLst>
            </a:custGeom>
            <a:ln w="6096">
              <a:solidFill>
                <a:srgbClr val="959595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object 39">
              <a:extLst>
                <a:ext uri="{FF2B5EF4-FFF2-40B4-BE49-F238E27FC236}">
                  <a16:creationId xmlns="" xmlns:a16="http://schemas.microsoft.com/office/drawing/2014/main" id="{C5163A41-9DB9-4CCF-8DC1-5F4EBDB75A35}"/>
                </a:ext>
              </a:extLst>
            </p:cNvPr>
            <p:cNvSpPr/>
            <p:nvPr/>
          </p:nvSpPr>
          <p:spPr>
            <a:xfrm>
              <a:off x="5393436" y="2927591"/>
              <a:ext cx="1462278" cy="38482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object 40">
              <a:extLst>
                <a:ext uri="{FF2B5EF4-FFF2-40B4-BE49-F238E27FC236}">
                  <a16:creationId xmlns="" xmlns:a16="http://schemas.microsoft.com/office/drawing/2014/main" id="{AF64A521-3C81-452D-BA46-D16C56BEEB2A}"/>
                </a:ext>
              </a:extLst>
            </p:cNvPr>
            <p:cNvSpPr/>
            <p:nvPr/>
          </p:nvSpPr>
          <p:spPr>
            <a:xfrm>
              <a:off x="5547360" y="2970275"/>
              <a:ext cx="1154430" cy="345186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object 41">
              <a:extLst>
                <a:ext uri="{FF2B5EF4-FFF2-40B4-BE49-F238E27FC236}">
                  <a16:creationId xmlns="" xmlns:a16="http://schemas.microsoft.com/office/drawing/2014/main" id="{ABC55D15-D85B-419C-8E1D-C14C7370AD4F}"/>
                </a:ext>
              </a:extLst>
            </p:cNvPr>
            <p:cNvSpPr/>
            <p:nvPr/>
          </p:nvSpPr>
          <p:spPr>
            <a:xfrm>
              <a:off x="5423916" y="2958083"/>
              <a:ext cx="1403985" cy="326390"/>
            </a:xfrm>
            <a:custGeom>
              <a:avLst/>
              <a:gdLst/>
              <a:ahLst/>
              <a:cxnLst/>
              <a:rect l="l" t="t" r="r" b="b"/>
              <a:pathLst>
                <a:path w="1403984" h="326389">
                  <a:moveTo>
                    <a:pt x="1403604" y="0"/>
                  </a:moveTo>
                  <a:lnTo>
                    <a:pt x="0" y="0"/>
                  </a:lnTo>
                  <a:lnTo>
                    <a:pt x="0" y="326136"/>
                  </a:lnTo>
                  <a:lnTo>
                    <a:pt x="1403604" y="326136"/>
                  </a:lnTo>
                  <a:lnTo>
                    <a:pt x="14036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object 42">
              <a:extLst>
                <a:ext uri="{FF2B5EF4-FFF2-40B4-BE49-F238E27FC236}">
                  <a16:creationId xmlns="" xmlns:a16="http://schemas.microsoft.com/office/drawing/2014/main" id="{6B40932C-CEC7-4756-AABA-A5D1B073913C}"/>
                </a:ext>
              </a:extLst>
            </p:cNvPr>
            <p:cNvSpPr/>
            <p:nvPr/>
          </p:nvSpPr>
          <p:spPr>
            <a:xfrm>
              <a:off x="5423916" y="2958083"/>
              <a:ext cx="1403985" cy="326390"/>
            </a:xfrm>
            <a:custGeom>
              <a:avLst/>
              <a:gdLst/>
              <a:ahLst/>
              <a:cxnLst/>
              <a:rect l="l" t="t" r="r" b="b"/>
              <a:pathLst>
                <a:path w="1403984" h="326389">
                  <a:moveTo>
                    <a:pt x="0" y="326136"/>
                  </a:moveTo>
                  <a:lnTo>
                    <a:pt x="1403604" y="326136"/>
                  </a:lnTo>
                  <a:lnTo>
                    <a:pt x="1403604" y="0"/>
                  </a:lnTo>
                  <a:lnTo>
                    <a:pt x="0" y="0"/>
                  </a:lnTo>
                  <a:lnTo>
                    <a:pt x="0" y="326136"/>
                  </a:lnTo>
                  <a:close/>
                </a:path>
              </a:pathLst>
            </a:custGeom>
            <a:ln w="609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object 43">
              <a:extLst>
                <a:ext uri="{FF2B5EF4-FFF2-40B4-BE49-F238E27FC236}">
                  <a16:creationId xmlns="" xmlns:a16="http://schemas.microsoft.com/office/drawing/2014/main" id="{9D2445F6-C9AA-4EBD-A4E6-68CE9F8C27A6}"/>
                </a:ext>
              </a:extLst>
            </p:cNvPr>
            <p:cNvSpPr/>
            <p:nvPr/>
          </p:nvSpPr>
          <p:spPr>
            <a:xfrm>
              <a:off x="5659882" y="3009645"/>
              <a:ext cx="647700" cy="207263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object 44">
              <a:extLst>
                <a:ext uri="{FF2B5EF4-FFF2-40B4-BE49-F238E27FC236}">
                  <a16:creationId xmlns="" xmlns:a16="http://schemas.microsoft.com/office/drawing/2014/main" id="{6940E0BA-9070-4017-992E-20374CB79427}"/>
                </a:ext>
              </a:extLst>
            </p:cNvPr>
            <p:cNvSpPr/>
            <p:nvPr/>
          </p:nvSpPr>
          <p:spPr>
            <a:xfrm>
              <a:off x="6205473" y="3009645"/>
              <a:ext cx="518159" cy="207263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object 45">
              <a:extLst>
                <a:ext uri="{FF2B5EF4-FFF2-40B4-BE49-F238E27FC236}">
                  <a16:creationId xmlns="" xmlns:a16="http://schemas.microsoft.com/office/drawing/2014/main" id="{FE873C6E-5758-47C3-A73A-1DD4093F7341}"/>
                </a:ext>
              </a:extLst>
            </p:cNvPr>
            <p:cNvSpPr/>
            <p:nvPr/>
          </p:nvSpPr>
          <p:spPr>
            <a:xfrm>
              <a:off x="5402575" y="5507646"/>
              <a:ext cx="1443999" cy="366713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object 46">
              <a:extLst>
                <a:ext uri="{FF2B5EF4-FFF2-40B4-BE49-F238E27FC236}">
                  <a16:creationId xmlns="" xmlns:a16="http://schemas.microsoft.com/office/drawing/2014/main" id="{95769F8A-D84D-4D40-B76A-30213C34DB3B}"/>
                </a:ext>
              </a:extLst>
            </p:cNvPr>
            <p:cNvSpPr/>
            <p:nvPr/>
          </p:nvSpPr>
          <p:spPr>
            <a:xfrm>
              <a:off x="5611367" y="5541263"/>
              <a:ext cx="1024889" cy="345186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object 47">
              <a:extLst>
                <a:ext uri="{FF2B5EF4-FFF2-40B4-BE49-F238E27FC236}">
                  <a16:creationId xmlns="" xmlns:a16="http://schemas.microsoft.com/office/drawing/2014/main" id="{451F4BA1-C06A-49BE-9DED-C0B4A6E868BB}"/>
                </a:ext>
              </a:extLst>
            </p:cNvPr>
            <p:cNvSpPr/>
            <p:nvPr/>
          </p:nvSpPr>
          <p:spPr>
            <a:xfrm>
              <a:off x="5423916" y="5529072"/>
              <a:ext cx="1403985" cy="326390"/>
            </a:xfrm>
            <a:custGeom>
              <a:avLst/>
              <a:gdLst/>
              <a:ahLst/>
              <a:cxnLst/>
              <a:rect l="l" t="t" r="r" b="b"/>
              <a:pathLst>
                <a:path w="1403984" h="326389">
                  <a:moveTo>
                    <a:pt x="1403604" y="0"/>
                  </a:moveTo>
                  <a:lnTo>
                    <a:pt x="0" y="0"/>
                  </a:lnTo>
                  <a:lnTo>
                    <a:pt x="0" y="326135"/>
                  </a:lnTo>
                  <a:lnTo>
                    <a:pt x="1403604" y="326135"/>
                  </a:lnTo>
                  <a:lnTo>
                    <a:pt x="14036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object 48">
              <a:extLst>
                <a:ext uri="{FF2B5EF4-FFF2-40B4-BE49-F238E27FC236}">
                  <a16:creationId xmlns="" xmlns:a16="http://schemas.microsoft.com/office/drawing/2014/main" id="{19DF94CE-3C5A-4804-A32C-38B4A7BECE23}"/>
                </a:ext>
              </a:extLst>
            </p:cNvPr>
            <p:cNvSpPr/>
            <p:nvPr/>
          </p:nvSpPr>
          <p:spPr>
            <a:xfrm>
              <a:off x="5423916" y="5529072"/>
              <a:ext cx="1403985" cy="326390"/>
            </a:xfrm>
            <a:custGeom>
              <a:avLst/>
              <a:gdLst/>
              <a:ahLst/>
              <a:cxnLst/>
              <a:rect l="l" t="t" r="r" b="b"/>
              <a:pathLst>
                <a:path w="1403984" h="326389">
                  <a:moveTo>
                    <a:pt x="0" y="326135"/>
                  </a:moveTo>
                  <a:lnTo>
                    <a:pt x="1403604" y="326135"/>
                  </a:lnTo>
                  <a:lnTo>
                    <a:pt x="1403604" y="0"/>
                  </a:lnTo>
                  <a:lnTo>
                    <a:pt x="0" y="0"/>
                  </a:lnTo>
                  <a:lnTo>
                    <a:pt x="0" y="326135"/>
                  </a:lnTo>
                  <a:close/>
                </a:path>
              </a:pathLst>
            </a:custGeom>
            <a:ln w="609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object 49">
              <a:extLst>
                <a:ext uri="{FF2B5EF4-FFF2-40B4-BE49-F238E27FC236}">
                  <a16:creationId xmlns="" xmlns:a16="http://schemas.microsoft.com/office/drawing/2014/main" id="{2088AECC-19E8-4033-8038-D8A6A61DD268}"/>
                </a:ext>
              </a:extLst>
            </p:cNvPr>
            <p:cNvSpPr/>
            <p:nvPr/>
          </p:nvSpPr>
          <p:spPr>
            <a:xfrm>
              <a:off x="5723889" y="5580887"/>
              <a:ext cx="647700" cy="207264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0">
              <a:extLst>
                <a:ext uri="{FF2B5EF4-FFF2-40B4-BE49-F238E27FC236}">
                  <a16:creationId xmlns="" xmlns:a16="http://schemas.microsoft.com/office/drawing/2014/main" id="{296A1DA2-DCE8-402D-A1A6-67BD90707FAF}"/>
                </a:ext>
              </a:extLst>
            </p:cNvPr>
            <p:cNvSpPr/>
            <p:nvPr/>
          </p:nvSpPr>
          <p:spPr>
            <a:xfrm>
              <a:off x="6269482" y="5580887"/>
              <a:ext cx="388619" cy="207264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3" name="object 51">
            <a:extLst>
              <a:ext uri="{FF2B5EF4-FFF2-40B4-BE49-F238E27FC236}">
                <a16:creationId xmlns="" xmlns:a16="http://schemas.microsoft.com/office/drawing/2014/main" id="{EFF6A0BB-ED7E-45CC-96DB-A446CB012827}"/>
              </a:ext>
            </a:extLst>
          </p:cNvPr>
          <p:cNvGrpSpPr/>
          <p:nvPr/>
        </p:nvGrpSpPr>
        <p:grpSpPr>
          <a:xfrm>
            <a:off x="299642" y="2227607"/>
            <a:ext cx="8566638" cy="440201"/>
            <a:chOff x="324611" y="2127491"/>
            <a:chExt cx="9280525" cy="476884"/>
          </a:xfrm>
        </p:grpSpPr>
        <p:sp>
          <p:nvSpPr>
            <p:cNvPr id="54" name="object 52">
              <a:extLst>
                <a:ext uri="{FF2B5EF4-FFF2-40B4-BE49-F238E27FC236}">
                  <a16:creationId xmlns="" xmlns:a16="http://schemas.microsoft.com/office/drawing/2014/main" id="{15CED756-5529-403B-918F-AA8810E10527}"/>
                </a:ext>
              </a:extLst>
            </p:cNvPr>
            <p:cNvSpPr/>
            <p:nvPr/>
          </p:nvSpPr>
          <p:spPr>
            <a:xfrm>
              <a:off x="7235930" y="2136562"/>
              <a:ext cx="2369094" cy="458119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object 53">
              <a:extLst>
                <a:ext uri="{FF2B5EF4-FFF2-40B4-BE49-F238E27FC236}">
                  <a16:creationId xmlns="" xmlns:a16="http://schemas.microsoft.com/office/drawing/2014/main" id="{26116CDF-BB12-43A2-880E-B1B448FCDA9A}"/>
                </a:ext>
              </a:extLst>
            </p:cNvPr>
            <p:cNvSpPr/>
            <p:nvPr/>
          </p:nvSpPr>
          <p:spPr>
            <a:xfrm>
              <a:off x="7222235" y="2127503"/>
              <a:ext cx="2339340" cy="424180"/>
            </a:xfrm>
            <a:custGeom>
              <a:avLst/>
              <a:gdLst/>
              <a:ahLst/>
              <a:cxnLst/>
              <a:rect l="l" t="t" r="r" b="b"/>
              <a:pathLst>
                <a:path w="2339340" h="424180">
                  <a:moveTo>
                    <a:pt x="2127504" y="0"/>
                  </a:moveTo>
                  <a:lnTo>
                    <a:pt x="0" y="0"/>
                  </a:lnTo>
                  <a:lnTo>
                    <a:pt x="211836" y="211836"/>
                  </a:lnTo>
                  <a:lnTo>
                    <a:pt x="0" y="423672"/>
                  </a:lnTo>
                  <a:lnTo>
                    <a:pt x="2127504" y="423672"/>
                  </a:lnTo>
                  <a:lnTo>
                    <a:pt x="2339340" y="211836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object 54">
              <a:extLst>
                <a:ext uri="{FF2B5EF4-FFF2-40B4-BE49-F238E27FC236}">
                  <a16:creationId xmlns="" xmlns:a16="http://schemas.microsoft.com/office/drawing/2014/main" id="{6213AD78-7858-4AED-BC72-9CF12DE9591C}"/>
                </a:ext>
              </a:extLst>
            </p:cNvPr>
            <p:cNvSpPr/>
            <p:nvPr/>
          </p:nvSpPr>
          <p:spPr>
            <a:xfrm>
              <a:off x="4907279" y="2127491"/>
              <a:ext cx="2391918" cy="476262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object 55">
              <a:extLst>
                <a:ext uri="{FF2B5EF4-FFF2-40B4-BE49-F238E27FC236}">
                  <a16:creationId xmlns="" xmlns:a16="http://schemas.microsoft.com/office/drawing/2014/main" id="{BA6C2C1A-C7DC-4131-BB33-375BE3811451}"/>
                </a:ext>
              </a:extLst>
            </p:cNvPr>
            <p:cNvSpPr/>
            <p:nvPr/>
          </p:nvSpPr>
          <p:spPr>
            <a:xfrm>
              <a:off x="4907279" y="2127503"/>
              <a:ext cx="2339340" cy="424180"/>
            </a:xfrm>
            <a:custGeom>
              <a:avLst/>
              <a:gdLst/>
              <a:ahLst/>
              <a:cxnLst/>
              <a:rect l="l" t="t" r="r" b="b"/>
              <a:pathLst>
                <a:path w="2339340" h="424180">
                  <a:moveTo>
                    <a:pt x="2127504" y="0"/>
                  </a:moveTo>
                  <a:lnTo>
                    <a:pt x="0" y="0"/>
                  </a:lnTo>
                  <a:lnTo>
                    <a:pt x="211836" y="211836"/>
                  </a:lnTo>
                  <a:lnTo>
                    <a:pt x="0" y="423672"/>
                  </a:lnTo>
                  <a:lnTo>
                    <a:pt x="2127504" y="423672"/>
                  </a:lnTo>
                  <a:lnTo>
                    <a:pt x="2339340" y="211836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object 56">
              <a:extLst>
                <a:ext uri="{FF2B5EF4-FFF2-40B4-BE49-F238E27FC236}">
                  <a16:creationId xmlns="" xmlns:a16="http://schemas.microsoft.com/office/drawing/2014/main" id="{E0FC1A0D-67CD-4890-94D7-647D96387602}"/>
                </a:ext>
              </a:extLst>
            </p:cNvPr>
            <p:cNvSpPr/>
            <p:nvPr/>
          </p:nvSpPr>
          <p:spPr>
            <a:xfrm>
              <a:off x="2592323" y="2127491"/>
              <a:ext cx="2393442" cy="476262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object 57">
              <a:extLst>
                <a:ext uri="{FF2B5EF4-FFF2-40B4-BE49-F238E27FC236}">
                  <a16:creationId xmlns="" xmlns:a16="http://schemas.microsoft.com/office/drawing/2014/main" id="{27460FE0-0057-4AD2-A956-90218AA199A3}"/>
                </a:ext>
              </a:extLst>
            </p:cNvPr>
            <p:cNvSpPr/>
            <p:nvPr/>
          </p:nvSpPr>
          <p:spPr>
            <a:xfrm>
              <a:off x="2592323" y="2127503"/>
              <a:ext cx="2341245" cy="424180"/>
            </a:xfrm>
            <a:custGeom>
              <a:avLst/>
              <a:gdLst/>
              <a:ahLst/>
              <a:cxnLst/>
              <a:rect l="l" t="t" r="r" b="b"/>
              <a:pathLst>
                <a:path w="2341245" h="424180">
                  <a:moveTo>
                    <a:pt x="2129028" y="0"/>
                  </a:moveTo>
                  <a:lnTo>
                    <a:pt x="0" y="0"/>
                  </a:lnTo>
                  <a:lnTo>
                    <a:pt x="211836" y="211836"/>
                  </a:lnTo>
                  <a:lnTo>
                    <a:pt x="0" y="423672"/>
                  </a:lnTo>
                  <a:lnTo>
                    <a:pt x="2129028" y="423672"/>
                  </a:lnTo>
                  <a:lnTo>
                    <a:pt x="2340864" y="211836"/>
                  </a:lnTo>
                  <a:lnTo>
                    <a:pt x="2129028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object 58">
              <a:extLst>
                <a:ext uri="{FF2B5EF4-FFF2-40B4-BE49-F238E27FC236}">
                  <a16:creationId xmlns="" xmlns:a16="http://schemas.microsoft.com/office/drawing/2014/main" id="{7613074E-CA49-4AE6-AA09-EAF95A6896F7}"/>
                </a:ext>
              </a:extLst>
            </p:cNvPr>
            <p:cNvSpPr/>
            <p:nvPr/>
          </p:nvSpPr>
          <p:spPr>
            <a:xfrm>
              <a:off x="324611" y="2127491"/>
              <a:ext cx="2346198" cy="476262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object 59">
              <a:extLst>
                <a:ext uri="{FF2B5EF4-FFF2-40B4-BE49-F238E27FC236}">
                  <a16:creationId xmlns="" xmlns:a16="http://schemas.microsoft.com/office/drawing/2014/main" id="{5A45B08C-EF64-4687-AFE7-BF0D46C7568C}"/>
                </a:ext>
              </a:extLst>
            </p:cNvPr>
            <p:cNvSpPr/>
            <p:nvPr/>
          </p:nvSpPr>
          <p:spPr>
            <a:xfrm>
              <a:off x="324611" y="2127503"/>
              <a:ext cx="2293620" cy="424180"/>
            </a:xfrm>
            <a:custGeom>
              <a:avLst/>
              <a:gdLst/>
              <a:ahLst/>
              <a:cxnLst/>
              <a:rect l="l" t="t" r="r" b="b"/>
              <a:pathLst>
                <a:path w="2293620" h="424180">
                  <a:moveTo>
                    <a:pt x="2081783" y="0"/>
                  </a:moveTo>
                  <a:lnTo>
                    <a:pt x="0" y="0"/>
                  </a:lnTo>
                  <a:lnTo>
                    <a:pt x="0" y="423672"/>
                  </a:lnTo>
                  <a:lnTo>
                    <a:pt x="2081783" y="423672"/>
                  </a:lnTo>
                  <a:lnTo>
                    <a:pt x="2293620" y="211836"/>
                  </a:lnTo>
                  <a:lnTo>
                    <a:pt x="208178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object 60">
              <a:extLst>
                <a:ext uri="{FF2B5EF4-FFF2-40B4-BE49-F238E27FC236}">
                  <a16:creationId xmlns="" xmlns:a16="http://schemas.microsoft.com/office/drawing/2014/main" id="{E777116E-DF8E-45EB-97D6-649891EC79CB}"/>
                </a:ext>
              </a:extLst>
            </p:cNvPr>
            <p:cNvSpPr/>
            <p:nvPr/>
          </p:nvSpPr>
          <p:spPr>
            <a:xfrm>
              <a:off x="1145743" y="2216784"/>
              <a:ext cx="420623" cy="225551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object 61">
              <a:extLst>
                <a:ext uri="{FF2B5EF4-FFF2-40B4-BE49-F238E27FC236}">
                  <a16:creationId xmlns="" xmlns:a16="http://schemas.microsoft.com/office/drawing/2014/main" id="{CD92B0E5-4B29-46E0-8696-E40623A4BDED}"/>
                </a:ext>
              </a:extLst>
            </p:cNvPr>
            <p:cNvSpPr/>
            <p:nvPr/>
          </p:nvSpPr>
          <p:spPr>
            <a:xfrm>
              <a:off x="1459737" y="2216784"/>
              <a:ext cx="420624" cy="225551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object 62">
              <a:extLst>
                <a:ext uri="{FF2B5EF4-FFF2-40B4-BE49-F238E27FC236}">
                  <a16:creationId xmlns="" xmlns:a16="http://schemas.microsoft.com/office/drawing/2014/main" id="{85FAEABD-7DE9-4502-AB56-85AB2B765420}"/>
                </a:ext>
              </a:extLst>
            </p:cNvPr>
            <p:cNvSpPr/>
            <p:nvPr/>
          </p:nvSpPr>
          <p:spPr>
            <a:xfrm>
              <a:off x="5829046" y="2216784"/>
              <a:ext cx="420624" cy="225551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object 63">
              <a:extLst>
                <a:ext uri="{FF2B5EF4-FFF2-40B4-BE49-F238E27FC236}">
                  <a16:creationId xmlns="" xmlns:a16="http://schemas.microsoft.com/office/drawing/2014/main" id="{797334A7-4018-41AF-A799-55E46F558DF2}"/>
                </a:ext>
              </a:extLst>
            </p:cNvPr>
            <p:cNvSpPr/>
            <p:nvPr/>
          </p:nvSpPr>
          <p:spPr>
            <a:xfrm>
              <a:off x="6142990" y="2216784"/>
              <a:ext cx="421081" cy="225551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object 64">
              <a:extLst>
                <a:ext uri="{FF2B5EF4-FFF2-40B4-BE49-F238E27FC236}">
                  <a16:creationId xmlns="" xmlns:a16="http://schemas.microsoft.com/office/drawing/2014/main" id="{A6652CDC-0C63-4F6A-AD8F-97FE6BCE049B}"/>
                </a:ext>
              </a:extLst>
            </p:cNvPr>
            <p:cNvSpPr/>
            <p:nvPr/>
          </p:nvSpPr>
          <p:spPr>
            <a:xfrm>
              <a:off x="3475609" y="2216784"/>
              <a:ext cx="420624" cy="225551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object 65">
              <a:extLst>
                <a:ext uri="{FF2B5EF4-FFF2-40B4-BE49-F238E27FC236}">
                  <a16:creationId xmlns="" xmlns:a16="http://schemas.microsoft.com/office/drawing/2014/main" id="{CB5CC8D6-4E61-4DC0-B8C9-1D3CFE946017}"/>
                </a:ext>
              </a:extLst>
            </p:cNvPr>
            <p:cNvSpPr/>
            <p:nvPr/>
          </p:nvSpPr>
          <p:spPr>
            <a:xfrm>
              <a:off x="3789552" y="2216784"/>
              <a:ext cx="420624" cy="225551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object 66">
              <a:extLst>
                <a:ext uri="{FF2B5EF4-FFF2-40B4-BE49-F238E27FC236}">
                  <a16:creationId xmlns="" xmlns:a16="http://schemas.microsoft.com/office/drawing/2014/main" id="{B579CCE8-6533-40FE-AC37-075A4D402BA0}"/>
                </a:ext>
              </a:extLst>
            </p:cNvPr>
            <p:cNvSpPr/>
            <p:nvPr/>
          </p:nvSpPr>
          <p:spPr>
            <a:xfrm>
              <a:off x="7741666" y="2216784"/>
              <a:ext cx="420624" cy="225551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object 67">
              <a:extLst>
                <a:ext uri="{FF2B5EF4-FFF2-40B4-BE49-F238E27FC236}">
                  <a16:creationId xmlns="" xmlns:a16="http://schemas.microsoft.com/office/drawing/2014/main" id="{B3347248-E657-4DEF-BEEF-7EE34556ADF0}"/>
                </a:ext>
              </a:extLst>
            </p:cNvPr>
            <p:cNvSpPr/>
            <p:nvPr/>
          </p:nvSpPr>
          <p:spPr>
            <a:xfrm>
              <a:off x="8055609" y="2216784"/>
              <a:ext cx="420624" cy="225551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object 68">
              <a:extLst>
                <a:ext uri="{FF2B5EF4-FFF2-40B4-BE49-F238E27FC236}">
                  <a16:creationId xmlns="" xmlns:a16="http://schemas.microsoft.com/office/drawing/2014/main" id="{A8541AD0-E758-457C-8BD5-9923D0FBE08B}"/>
                </a:ext>
              </a:extLst>
            </p:cNvPr>
            <p:cNvSpPr/>
            <p:nvPr/>
          </p:nvSpPr>
          <p:spPr>
            <a:xfrm>
              <a:off x="8369554" y="2216784"/>
              <a:ext cx="281025" cy="225551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object 69">
              <a:extLst>
                <a:ext uri="{FF2B5EF4-FFF2-40B4-BE49-F238E27FC236}">
                  <a16:creationId xmlns="" xmlns:a16="http://schemas.microsoft.com/office/drawing/2014/main" id="{C3B3AF9C-6F19-4800-A8DB-E2A79DED7008}"/>
                </a:ext>
              </a:extLst>
            </p:cNvPr>
            <p:cNvSpPr/>
            <p:nvPr/>
          </p:nvSpPr>
          <p:spPr>
            <a:xfrm>
              <a:off x="8545068" y="2216784"/>
              <a:ext cx="420624" cy="225551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object 70">
              <a:extLst>
                <a:ext uri="{FF2B5EF4-FFF2-40B4-BE49-F238E27FC236}">
                  <a16:creationId xmlns="" xmlns:a16="http://schemas.microsoft.com/office/drawing/2014/main" id="{E5D42C41-918A-4EE6-AE93-821C4BB20E27}"/>
                </a:ext>
              </a:extLst>
            </p:cNvPr>
            <p:cNvSpPr/>
            <p:nvPr/>
          </p:nvSpPr>
          <p:spPr>
            <a:xfrm>
              <a:off x="8859011" y="2216784"/>
              <a:ext cx="420624" cy="225551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73" name="object 74">
            <a:extLst>
              <a:ext uri="{FF2B5EF4-FFF2-40B4-BE49-F238E27FC236}">
                <a16:creationId xmlns="" xmlns:a16="http://schemas.microsoft.com/office/drawing/2014/main" id="{73968027-A8FF-4AAD-BD61-5798BC25B2F0}"/>
              </a:ext>
            </a:extLst>
          </p:cNvPr>
          <p:cNvGrpSpPr/>
          <p:nvPr/>
        </p:nvGrpSpPr>
        <p:grpSpPr>
          <a:xfrm>
            <a:off x="284167" y="1102203"/>
            <a:ext cx="8576017" cy="773723"/>
            <a:chOff x="307847" y="908303"/>
            <a:chExt cx="9290685" cy="838200"/>
          </a:xfrm>
        </p:grpSpPr>
        <p:sp>
          <p:nvSpPr>
            <p:cNvPr id="74" name="object 75">
              <a:extLst>
                <a:ext uri="{FF2B5EF4-FFF2-40B4-BE49-F238E27FC236}">
                  <a16:creationId xmlns="" xmlns:a16="http://schemas.microsoft.com/office/drawing/2014/main" id="{B32E7E24-39D6-4CDA-AC10-F3D9032AAC36}"/>
                </a:ext>
              </a:extLst>
            </p:cNvPr>
            <p:cNvSpPr/>
            <p:nvPr/>
          </p:nvSpPr>
          <p:spPr>
            <a:xfrm>
              <a:off x="307847" y="908303"/>
              <a:ext cx="9290685" cy="838200"/>
            </a:xfrm>
            <a:custGeom>
              <a:avLst/>
              <a:gdLst/>
              <a:ahLst/>
              <a:cxnLst/>
              <a:rect l="l" t="t" r="r" b="b"/>
              <a:pathLst>
                <a:path w="9290685" h="838200">
                  <a:moveTo>
                    <a:pt x="9290304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9290304" y="838200"/>
                  </a:lnTo>
                  <a:lnTo>
                    <a:pt x="92903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object 76">
              <a:extLst>
                <a:ext uri="{FF2B5EF4-FFF2-40B4-BE49-F238E27FC236}">
                  <a16:creationId xmlns="" xmlns:a16="http://schemas.microsoft.com/office/drawing/2014/main" id="{94EB3423-D1C9-494A-9106-5EC167CD3223}"/>
                </a:ext>
              </a:extLst>
            </p:cNvPr>
            <p:cNvSpPr/>
            <p:nvPr/>
          </p:nvSpPr>
          <p:spPr>
            <a:xfrm>
              <a:off x="664768" y="995425"/>
              <a:ext cx="661035" cy="300227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object 77">
              <a:extLst>
                <a:ext uri="{FF2B5EF4-FFF2-40B4-BE49-F238E27FC236}">
                  <a16:creationId xmlns="" xmlns:a16="http://schemas.microsoft.com/office/drawing/2014/main" id="{4A1D8EC7-3B93-4D6C-8D00-BB6136B113EC}"/>
                </a:ext>
              </a:extLst>
            </p:cNvPr>
            <p:cNvSpPr/>
            <p:nvPr/>
          </p:nvSpPr>
          <p:spPr>
            <a:xfrm>
              <a:off x="1193596" y="995425"/>
              <a:ext cx="371856" cy="300227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object 78">
              <a:extLst>
                <a:ext uri="{FF2B5EF4-FFF2-40B4-BE49-F238E27FC236}">
                  <a16:creationId xmlns="" xmlns:a16="http://schemas.microsoft.com/office/drawing/2014/main" id="{4DE287D9-8D94-4CF2-95D9-40437C3FAF86}"/>
                </a:ext>
              </a:extLst>
            </p:cNvPr>
            <p:cNvSpPr/>
            <p:nvPr/>
          </p:nvSpPr>
          <p:spPr>
            <a:xfrm>
              <a:off x="1429765" y="995425"/>
              <a:ext cx="528320" cy="300227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object 79">
              <a:extLst>
                <a:ext uri="{FF2B5EF4-FFF2-40B4-BE49-F238E27FC236}">
                  <a16:creationId xmlns="" xmlns:a16="http://schemas.microsoft.com/office/drawing/2014/main" id="{2B1070E3-1A75-4AB2-9000-B0951D2C29F9}"/>
                </a:ext>
              </a:extLst>
            </p:cNvPr>
            <p:cNvSpPr/>
            <p:nvPr/>
          </p:nvSpPr>
          <p:spPr>
            <a:xfrm>
              <a:off x="1826006" y="995425"/>
              <a:ext cx="744118" cy="300227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object 80">
              <a:extLst>
                <a:ext uri="{FF2B5EF4-FFF2-40B4-BE49-F238E27FC236}">
                  <a16:creationId xmlns="" xmlns:a16="http://schemas.microsoft.com/office/drawing/2014/main" id="{ADF3B37C-9013-4F1B-AC69-A254CDB383F5}"/>
                </a:ext>
              </a:extLst>
            </p:cNvPr>
            <p:cNvSpPr/>
            <p:nvPr/>
          </p:nvSpPr>
          <p:spPr>
            <a:xfrm>
              <a:off x="2437511" y="995425"/>
              <a:ext cx="321056" cy="300227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object 81">
              <a:extLst>
                <a:ext uri="{FF2B5EF4-FFF2-40B4-BE49-F238E27FC236}">
                  <a16:creationId xmlns="" xmlns:a16="http://schemas.microsoft.com/office/drawing/2014/main" id="{409138F9-DD13-428A-A3DF-96D054A6E3F6}"/>
                </a:ext>
              </a:extLst>
            </p:cNvPr>
            <p:cNvSpPr/>
            <p:nvPr/>
          </p:nvSpPr>
          <p:spPr>
            <a:xfrm>
              <a:off x="2678302" y="995425"/>
              <a:ext cx="557784" cy="300227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object 82">
              <a:extLst>
                <a:ext uri="{FF2B5EF4-FFF2-40B4-BE49-F238E27FC236}">
                  <a16:creationId xmlns="" xmlns:a16="http://schemas.microsoft.com/office/drawing/2014/main" id="{852E35A4-998F-4103-B2B3-022F8EC26B82}"/>
                </a:ext>
              </a:extLst>
            </p:cNvPr>
            <p:cNvSpPr/>
            <p:nvPr/>
          </p:nvSpPr>
          <p:spPr>
            <a:xfrm>
              <a:off x="3098927" y="995425"/>
              <a:ext cx="557784" cy="300227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object 83">
              <a:extLst>
                <a:ext uri="{FF2B5EF4-FFF2-40B4-BE49-F238E27FC236}">
                  <a16:creationId xmlns="" xmlns:a16="http://schemas.microsoft.com/office/drawing/2014/main" id="{9AD2690C-F029-47CE-BF17-1DAE606D527A}"/>
                </a:ext>
              </a:extLst>
            </p:cNvPr>
            <p:cNvSpPr/>
            <p:nvPr/>
          </p:nvSpPr>
          <p:spPr>
            <a:xfrm>
              <a:off x="3470783" y="995425"/>
              <a:ext cx="428307" cy="300227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object 84">
              <a:extLst>
                <a:ext uri="{FF2B5EF4-FFF2-40B4-BE49-F238E27FC236}">
                  <a16:creationId xmlns="" xmlns:a16="http://schemas.microsoft.com/office/drawing/2014/main" id="{EBC7523D-2C85-4519-89FC-1C7FDA33090B}"/>
                </a:ext>
              </a:extLst>
            </p:cNvPr>
            <p:cNvSpPr/>
            <p:nvPr/>
          </p:nvSpPr>
          <p:spPr>
            <a:xfrm>
              <a:off x="3827652" y="995425"/>
              <a:ext cx="557784" cy="300227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object 85">
              <a:extLst>
                <a:ext uri="{FF2B5EF4-FFF2-40B4-BE49-F238E27FC236}">
                  <a16:creationId xmlns="" xmlns:a16="http://schemas.microsoft.com/office/drawing/2014/main" id="{FF2DAD76-6AAB-4B9A-8375-0527346EB05B}"/>
                </a:ext>
              </a:extLst>
            </p:cNvPr>
            <p:cNvSpPr/>
            <p:nvPr/>
          </p:nvSpPr>
          <p:spPr>
            <a:xfrm>
              <a:off x="4248276" y="995425"/>
              <a:ext cx="557784" cy="300227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object 86">
              <a:extLst>
                <a:ext uri="{FF2B5EF4-FFF2-40B4-BE49-F238E27FC236}">
                  <a16:creationId xmlns="" xmlns:a16="http://schemas.microsoft.com/office/drawing/2014/main" id="{FD21270C-D9B6-429B-8B60-96F5DB7593DB}"/>
                </a:ext>
              </a:extLst>
            </p:cNvPr>
            <p:cNvSpPr/>
            <p:nvPr/>
          </p:nvSpPr>
          <p:spPr>
            <a:xfrm>
              <a:off x="4620132" y="995425"/>
              <a:ext cx="427939" cy="300227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object 87">
              <a:extLst>
                <a:ext uri="{FF2B5EF4-FFF2-40B4-BE49-F238E27FC236}">
                  <a16:creationId xmlns="" xmlns:a16="http://schemas.microsoft.com/office/drawing/2014/main" id="{37DBDA78-A284-4B1D-A0CA-638031D49B3B}"/>
                </a:ext>
              </a:extLst>
            </p:cNvPr>
            <p:cNvSpPr/>
            <p:nvPr/>
          </p:nvSpPr>
          <p:spPr>
            <a:xfrm>
              <a:off x="4976749" y="995425"/>
              <a:ext cx="557784" cy="300227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object 88">
              <a:extLst>
                <a:ext uri="{FF2B5EF4-FFF2-40B4-BE49-F238E27FC236}">
                  <a16:creationId xmlns="" xmlns:a16="http://schemas.microsoft.com/office/drawing/2014/main" id="{23E83EDB-71E1-44C1-BEE7-98D1ADA71884}"/>
                </a:ext>
              </a:extLst>
            </p:cNvPr>
            <p:cNvSpPr/>
            <p:nvPr/>
          </p:nvSpPr>
          <p:spPr>
            <a:xfrm>
              <a:off x="5398896" y="995425"/>
              <a:ext cx="558241" cy="300227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object 89">
              <a:extLst>
                <a:ext uri="{FF2B5EF4-FFF2-40B4-BE49-F238E27FC236}">
                  <a16:creationId xmlns="" xmlns:a16="http://schemas.microsoft.com/office/drawing/2014/main" id="{8E6A514C-F0DA-4DE7-B7BF-D13317182F70}"/>
                </a:ext>
              </a:extLst>
            </p:cNvPr>
            <p:cNvSpPr/>
            <p:nvPr/>
          </p:nvSpPr>
          <p:spPr>
            <a:xfrm>
              <a:off x="5771133" y="995425"/>
              <a:ext cx="427939" cy="300227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object 90">
              <a:extLst>
                <a:ext uri="{FF2B5EF4-FFF2-40B4-BE49-F238E27FC236}">
                  <a16:creationId xmlns="" xmlns:a16="http://schemas.microsoft.com/office/drawing/2014/main" id="{A6A00CB2-5F5C-4020-A87A-6D8135A674EB}"/>
                </a:ext>
              </a:extLst>
            </p:cNvPr>
            <p:cNvSpPr/>
            <p:nvPr/>
          </p:nvSpPr>
          <p:spPr>
            <a:xfrm>
              <a:off x="6127750" y="995425"/>
              <a:ext cx="557783" cy="300227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object 91">
              <a:extLst>
                <a:ext uri="{FF2B5EF4-FFF2-40B4-BE49-F238E27FC236}">
                  <a16:creationId xmlns="" xmlns:a16="http://schemas.microsoft.com/office/drawing/2014/main" id="{1557A542-2D0D-49B2-BFAE-755013052B10}"/>
                </a:ext>
              </a:extLst>
            </p:cNvPr>
            <p:cNvSpPr/>
            <p:nvPr/>
          </p:nvSpPr>
          <p:spPr>
            <a:xfrm>
              <a:off x="6548374" y="995425"/>
              <a:ext cx="557783" cy="300227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object 92">
              <a:extLst>
                <a:ext uri="{FF2B5EF4-FFF2-40B4-BE49-F238E27FC236}">
                  <a16:creationId xmlns="" xmlns:a16="http://schemas.microsoft.com/office/drawing/2014/main" id="{F7E26D6C-3061-429C-8BC8-2EE0290E2199}"/>
                </a:ext>
              </a:extLst>
            </p:cNvPr>
            <p:cNvSpPr/>
            <p:nvPr/>
          </p:nvSpPr>
          <p:spPr>
            <a:xfrm>
              <a:off x="6968997" y="995425"/>
              <a:ext cx="371855" cy="300227"/>
            </a:xfrm>
            <a:prstGeom prst="rect">
              <a:avLst/>
            </a:prstGeom>
            <a:blipFill>
              <a:blip r:embed="rId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object 93">
              <a:extLst>
                <a:ext uri="{FF2B5EF4-FFF2-40B4-BE49-F238E27FC236}">
                  <a16:creationId xmlns="" xmlns:a16="http://schemas.microsoft.com/office/drawing/2014/main" id="{9EB627C4-3D9E-4359-9F7A-55CF2555700A}"/>
                </a:ext>
              </a:extLst>
            </p:cNvPr>
            <p:cNvSpPr/>
            <p:nvPr/>
          </p:nvSpPr>
          <p:spPr>
            <a:xfrm>
              <a:off x="7202169" y="995425"/>
              <a:ext cx="558241" cy="300227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object 94">
              <a:extLst>
                <a:ext uri="{FF2B5EF4-FFF2-40B4-BE49-F238E27FC236}">
                  <a16:creationId xmlns="" xmlns:a16="http://schemas.microsoft.com/office/drawing/2014/main" id="{494DD5B1-7CC7-4456-B852-2615C35FFD94}"/>
                </a:ext>
              </a:extLst>
            </p:cNvPr>
            <p:cNvSpPr/>
            <p:nvPr/>
          </p:nvSpPr>
          <p:spPr>
            <a:xfrm>
              <a:off x="7623047" y="995425"/>
              <a:ext cx="743711" cy="300227"/>
            </a:xfrm>
            <a:prstGeom prst="rect">
              <a:avLst/>
            </a:prstGeom>
            <a:blipFill>
              <a:blip r:embed="rId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object 95">
              <a:extLst>
                <a:ext uri="{FF2B5EF4-FFF2-40B4-BE49-F238E27FC236}">
                  <a16:creationId xmlns="" xmlns:a16="http://schemas.microsoft.com/office/drawing/2014/main" id="{42DB8A70-822A-4B58-AA9E-3B4E2522541A}"/>
                </a:ext>
              </a:extLst>
            </p:cNvPr>
            <p:cNvSpPr/>
            <p:nvPr/>
          </p:nvSpPr>
          <p:spPr>
            <a:xfrm>
              <a:off x="8231124" y="995425"/>
              <a:ext cx="743712" cy="300227"/>
            </a:xfrm>
            <a:prstGeom prst="rect">
              <a:avLst/>
            </a:prstGeom>
            <a:blipFill>
              <a:blip r:embed="rId5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object 96">
              <a:extLst>
                <a:ext uri="{FF2B5EF4-FFF2-40B4-BE49-F238E27FC236}">
                  <a16:creationId xmlns="" xmlns:a16="http://schemas.microsoft.com/office/drawing/2014/main" id="{679C9274-0F4D-46B7-B604-01F8595491FD}"/>
                </a:ext>
              </a:extLst>
            </p:cNvPr>
            <p:cNvSpPr/>
            <p:nvPr/>
          </p:nvSpPr>
          <p:spPr>
            <a:xfrm>
              <a:off x="8839200" y="995425"/>
              <a:ext cx="557783" cy="300227"/>
            </a:xfrm>
            <a:prstGeom prst="rect">
              <a:avLst/>
            </a:prstGeom>
            <a:blipFill>
              <a:blip r:embed="rId6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96" name="object 97">
            <a:extLst>
              <a:ext uri="{FF2B5EF4-FFF2-40B4-BE49-F238E27FC236}">
                <a16:creationId xmlns="" xmlns:a16="http://schemas.microsoft.com/office/drawing/2014/main" id="{FD36D1DE-D652-431F-BC1B-AD8EE402671B}"/>
              </a:ext>
            </a:extLst>
          </p:cNvPr>
          <p:cNvSpPr txBox="1"/>
          <p:nvPr/>
        </p:nvSpPr>
        <p:spPr>
          <a:xfrm>
            <a:off x="284167" y="1102203"/>
            <a:ext cx="8576017" cy="705766"/>
          </a:xfrm>
          <a:prstGeom prst="rect">
            <a:avLst/>
          </a:prstGeom>
        </p:spPr>
        <p:txBody>
          <a:bodyPr vert="horz" wrap="square" lIns="0" tIns="109025" rIns="0" bIns="0" rtlCol="0">
            <a:spAutoFit/>
          </a:bodyPr>
          <a:lstStyle/>
          <a:p>
            <a:pPr marL="84408" defTabSz="844083" latinLnBrk="1">
              <a:spcBef>
                <a:spcPts val="858"/>
              </a:spcBef>
            </a:pPr>
            <a:r>
              <a:rPr sz="1477" spc="-5" dirty="0">
                <a:solidFill>
                  <a:prstClr val="black"/>
                </a:solidFill>
                <a:latin typeface="Wingdings"/>
                <a:cs typeface="Wingdings"/>
              </a:rPr>
              <a:t></a:t>
            </a:r>
            <a:endParaRPr sz="1477">
              <a:solidFill>
                <a:prstClr val="black"/>
              </a:solidFill>
              <a:latin typeface="Wingdings"/>
              <a:cs typeface="Wingdings"/>
            </a:endParaRPr>
          </a:p>
          <a:p>
            <a:pPr marL="84408" defTabSz="844083" latinLnBrk="1">
              <a:spcBef>
                <a:spcPts val="1066"/>
              </a:spcBef>
            </a:pPr>
            <a:r>
              <a:rPr sz="1477" spc="-5" dirty="0">
                <a:solidFill>
                  <a:prstClr val="black"/>
                </a:solidFill>
                <a:latin typeface="Wingdings"/>
                <a:cs typeface="Wingdings"/>
              </a:rPr>
              <a:t></a:t>
            </a:r>
            <a:endParaRPr sz="1477">
              <a:solidFill>
                <a:prstClr val="black"/>
              </a:solidFill>
              <a:latin typeface="Wingdings"/>
              <a:cs typeface="Wingdings"/>
            </a:endParaRPr>
          </a:p>
        </p:txBody>
      </p:sp>
      <p:grpSp>
        <p:nvGrpSpPr>
          <p:cNvPr id="97" name="object 98">
            <a:extLst>
              <a:ext uri="{FF2B5EF4-FFF2-40B4-BE49-F238E27FC236}">
                <a16:creationId xmlns="" xmlns:a16="http://schemas.microsoft.com/office/drawing/2014/main" id="{1F4BB4DF-98F3-4AF4-8BFA-6D6308804D79}"/>
              </a:ext>
            </a:extLst>
          </p:cNvPr>
          <p:cNvGrpSpPr/>
          <p:nvPr/>
        </p:nvGrpSpPr>
        <p:grpSpPr>
          <a:xfrm>
            <a:off x="613632" y="1542756"/>
            <a:ext cx="7551420" cy="277251"/>
            <a:chOff x="664768" y="1385569"/>
            <a:chExt cx="8180705" cy="300355"/>
          </a:xfrm>
        </p:grpSpPr>
        <p:sp>
          <p:nvSpPr>
            <p:cNvPr id="98" name="object 99">
              <a:extLst>
                <a:ext uri="{FF2B5EF4-FFF2-40B4-BE49-F238E27FC236}">
                  <a16:creationId xmlns="" xmlns:a16="http://schemas.microsoft.com/office/drawing/2014/main" id="{5ED30627-1D09-4720-A0C4-2138B5B9A4CB}"/>
                </a:ext>
              </a:extLst>
            </p:cNvPr>
            <p:cNvSpPr/>
            <p:nvPr/>
          </p:nvSpPr>
          <p:spPr>
            <a:xfrm>
              <a:off x="664768" y="1385569"/>
              <a:ext cx="743711" cy="300227"/>
            </a:xfrm>
            <a:prstGeom prst="rect">
              <a:avLst/>
            </a:prstGeom>
            <a:blipFill>
              <a:blip r:embed="rId6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object 100">
              <a:extLst>
                <a:ext uri="{FF2B5EF4-FFF2-40B4-BE49-F238E27FC236}">
                  <a16:creationId xmlns="" xmlns:a16="http://schemas.microsoft.com/office/drawing/2014/main" id="{5AE35AFA-B70A-4B0B-9E54-C75A0ED4D4C1}"/>
                </a:ext>
              </a:extLst>
            </p:cNvPr>
            <p:cNvSpPr/>
            <p:nvPr/>
          </p:nvSpPr>
          <p:spPr>
            <a:xfrm>
              <a:off x="1272794" y="1385569"/>
              <a:ext cx="557783" cy="300227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object 101">
              <a:extLst>
                <a:ext uri="{FF2B5EF4-FFF2-40B4-BE49-F238E27FC236}">
                  <a16:creationId xmlns="" xmlns:a16="http://schemas.microsoft.com/office/drawing/2014/main" id="{C0FD9149-62BD-4AC1-95EF-0E38977DAC50}"/>
                </a:ext>
              </a:extLst>
            </p:cNvPr>
            <p:cNvSpPr/>
            <p:nvPr/>
          </p:nvSpPr>
          <p:spPr>
            <a:xfrm>
              <a:off x="1693418" y="1385569"/>
              <a:ext cx="744118" cy="300227"/>
            </a:xfrm>
            <a:prstGeom prst="rect">
              <a:avLst/>
            </a:prstGeom>
            <a:blipFill>
              <a:blip r:embed="rId6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object 102">
              <a:extLst>
                <a:ext uri="{FF2B5EF4-FFF2-40B4-BE49-F238E27FC236}">
                  <a16:creationId xmlns="" xmlns:a16="http://schemas.microsoft.com/office/drawing/2014/main" id="{1EA959CB-4D8C-477B-8652-ECDF80BCF48C}"/>
                </a:ext>
              </a:extLst>
            </p:cNvPr>
            <p:cNvSpPr/>
            <p:nvPr/>
          </p:nvSpPr>
          <p:spPr>
            <a:xfrm>
              <a:off x="2301875" y="1385569"/>
              <a:ext cx="557784" cy="300227"/>
            </a:xfrm>
            <a:prstGeom prst="rect">
              <a:avLst/>
            </a:prstGeom>
            <a:blipFill>
              <a:blip r:embed="rId6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object 103">
              <a:extLst>
                <a:ext uri="{FF2B5EF4-FFF2-40B4-BE49-F238E27FC236}">
                  <a16:creationId xmlns="" xmlns:a16="http://schemas.microsoft.com/office/drawing/2014/main" id="{F7D55B44-9778-427D-B212-D6A4E846492B}"/>
                </a:ext>
              </a:extLst>
            </p:cNvPr>
            <p:cNvSpPr/>
            <p:nvPr/>
          </p:nvSpPr>
          <p:spPr>
            <a:xfrm>
              <a:off x="2722499" y="1385569"/>
              <a:ext cx="371856" cy="300227"/>
            </a:xfrm>
            <a:prstGeom prst="rect">
              <a:avLst/>
            </a:prstGeom>
            <a:blipFill>
              <a:blip r:embed="rId6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object 104">
              <a:extLst>
                <a:ext uri="{FF2B5EF4-FFF2-40B4-BE49-F238E27FC236}">
                  <a16:creationId xmlns="" xmlns:a16="http://schemas.microsoft.com/office/drawing/2014/main" id="{D802BD68-26A9-4954-861B-846ECA10E014}"/>
                </a:ext>
              </a:extLst>
            </p:cNvPr>
            <p:cNvSpPr/>
            <p:nvPr/>
          </p:nvSpPr>
          <p:spPr>
            <a:xfrm>
              <a:off x="2955671" y="1385569"/>
              <a:ext cx="557783" cy="300227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object 105">
              <a:extLst>
                <a:ext uri="{FF2B5EF4-FFF2-40B4-BE49-F238E27FC236}">
                  <a16:creationId xmlns="" xmlns:a16="http://schemas.microsoft.com/office/drawing/2014/main" id="{1F94A9F3-4657-41ED-BC53-517C19F022AB}"/>
                </a:ext>
              </a:extLst>
            </p:cNvPr>
            <p:cNvSpPr/>
            <p:nvPr/>
          </p:nvSpPr>
          <p:spPr>
            <a:xfrm>
              <a:off x="3376294" y="1385569"/>
              <a:ext cx="744118" cy="300227"/>
            </a:xfrm>
            <a:prstGeom prst="rect">
              <a:avLst/>
            </a:prstGeom>
            <a:blipFill>
              <a:blip r:embed="rId6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object 106">
              <a:extLst>
                <a:ext uri="{FF2B5EF4-FFF2-40B4-BE49-F238E27FC236}">
                  <a16:creationId xmlns="" xmlns:a16="http://schemas.microsoft.com/office/drawing/2014/main" id="{182DB6A7-56CE-4913-BCBF-0732B8AD69A6}"/>
                </a:ext>
              </a:extLst>
            </p:cNvPr>
            <p:cNvSpPr/>
            <p:nvPr/>
          </p:nvSpPr>
          <p:spPr>
            <a:xfrm>
              <a:off x="3984625" y="1385569"/>
              <a:ext cx="557784" cy="300227"/>
            </a:xfrm>
            <a:prstGeom prst="rect">
              <a:avLst/>
            </a:prstGeom>
            <a:blipFill>
              <a:blip r:embed="rId6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object 107">
              <a:extLst>
                <a:ext uri="{FF2B5EF4-FFF2-40B4-BE49-F238E27FC236}">
                  <a16:creationId xmlns="" xmlns:a16="http://schemas.microsoft.com/office/drawing/2014/main" id="{25E066BA-3914-4C57-9428-209F5E9748C3}"/>
                </a:ext>
              </a:extLst>
            </p:cNvPr>
            <p:cNvSpPr/>
            <p:nvPr/>
          </p:nvSpPr>
          <p:spPr>
            <a:xfrm>
              <a:off x="4405249" y="1385569"/>
              <a:ext cx="743712" cy="300227"/>
            </a:xfrm>
            <a:prstGeom prst="rect">
              <a:avLst/>
            </a:prstGeom>
            <a:blipFill>
              <a:blip r:embed="rId6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object 108">
              <a:extLst>
                <a:ext uri="{FF2B5EF4-FFF2-40B4-BE49-F238E27FC236}">
                  <a16:creationId xmlns="" xmlns:a16="http://schemas.microsoft.com/office/drawing/2014/main" id="{4E25D2D0-EF03-4DAA-B73D-F7894A3C6530}"/>
                </a:ext>
              </a:extLst>
            </p:cNvPr>
            <p:cNvSpPr/>
            <p:nvPr/>
          </p:nvSpPr>
          <p:spPr>
            <a:xfrm>
              <a:off x="5013325" y="1385569"/>
              <a:ext cx="1115936" cy="300227"/>
            </a:xfrm>
            <a:prstGeom prst="rect">
              <a:avLst/>
            </a:prstGeom>
            <a:blipFill>
              <a:blip r:embed="rId6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object 109">
              <a:extLst>
                <a:ext uri="{FF2B5EF4-FFF2-40B4-BE49-F238E27FC236}">
                  <a16:creationId xmlns="" xmlns:a16="http://schemas.microsoft.com/office/drawing/2014/main" id="{32975E00-4F67-487C-B271-3C33C466C1F1}"/>
                </a:ext>
              </a:extLst>
            </p:cNvPr>
            <p:cNvSpPr/>
            <p:nvPr/>
          </p:nvSpPr>
          <p:spPr>
            <a:xfrm>
              <a:off x="5996686" y="1385569"/>
              <a:ext cx="929639" cy="300227"/>
            </a:xfrm>
            <a:prstGeom prst="rect">
              <a:avLst/>
            </a:prstGeom>
            <a:blipFill>
              <a:blip r:embed="rId6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object 110">
              <a:extLst>
                <a:ext uri="{FF2B5EF4-FFF2-40B4-BE49-F238E27FC236}">
                  <a16:creationId xmlns="" xmlns:a16="http://schemas.microsoft.com/office/drawing/2014/main" id="{64EDA25D-676A-45A2-8B8D-C23CFF360A33}"/>
                </a:ext>
              </a:extLst>
            </p:cNvPr>
            <p:cNvSpPr/>
            <p:nvPr/>
          </p:nvSpPr>
          <p:spPr>
            <a:xfrm>
              <a:off x="6792214" y="1385569"/>
              <a:ext cx="371855" cy="300227"/>
            </a:xfrm>
            <a:prstGeom prst="rect">
              <a:avLst/>
            </a:prstGeom>
            <a:blipFill>
              <a:blip r:embed="rId7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object 111">
              <a:extLst>
                <a:ext uri="{FF2B5EF4-FFF2-40B4-BE49-F238E27FC236}">
                  <a16:creationId xmlns="" xmlns:a16="http://schemas.microsoft.com/office/drawing/2014/main" id="{02508195-3277-4915-818C-F7AAC4E402A2}"/>
                </a:ext>
              </a:extLst>
            </p:cNvPr>
            <p:cNvSpPr/>
            <p:nvPr/>
          </p:nvSpPr>
          <p:spPr>
            <a:xfrm>
              <a:off x="7025386" y="1385569"/>
              <a:ext cx="557783" cy="300227"/>
            </a:xfrm>
            <a:prstGeom prst="rect">
              <a:avLst/>
            </a:prstGeom>
            <a:blipFill>
              <a:blip r:embed="rId7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object 112">
              <a:extLst>
                <a:ext uri="{FF2B5EF4-FFF2-40B4-BE49-F238E27FC236}">
                  <a16:creationId xmlns="" xmlns:a16="http://schemas.microsoft.com/office/drawing/2014/main" id="{2494CE7B-A213-4B12-B489-79B26FCDF620}"/>
                </a:ext>
              </a:extLst>
            </p:cNvPr>
            <p:cNvSpPr/>
            <p:nvPr/>
          </p:nvSpPr>
          <p:spPr>
            <a:xfrm>
              <a:off x="7446009" y="1385569"/>
              <a:ext cx="558241" cy="300227"/>
            </a:xfrm>
            <a:prstGeom prst="rect">
              <a:avLst/>
            </a:prstGeom>
            <a:blipFill>
              <a:blip r:embed="rId7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object 113">
              <a:extLst>
                <a:ext uri="{FF2B5EF4-FFF2-40B4-BE49-F238E27FC236}">
                  <a16:creationId xmlns="" xmlns:a16="http://schemas.microsoft.com/office/drawing/2014/main" id="{7FF38CC8-1482-4EDA-8873-531B7034706D}"/>
                </a:ext>
              </a:extLst>
            </p:cNvPr>
            <p:cNvSpPr/>
            <p:nvPr/>
          </p:nvSpPr>
          <p:spPr>
            <a:xfrm>
              <a:off x="7866888" y="1385569"/>
              <a:ext cx="557783" cy="300227"/>
            </a:xfrm>
            <a:prstGeom prst="rect">
              <a:avLst/>
            </a:prstGeom>
            <a:blipFill>
              <a:blip r:embed="rId7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object 114">
              <a:extLst>
                <a:ext uri="{FF2B5EF4-FFF2-40B4-BE49-F238E27FC236}">
                  <a16:creationId xmlns="" xmlns:a16="http://schemas.microsoft.com/office/drawing/2014/main" id="{50FE4392-75DF-4712-AFC8-9F397DFDB6D0}"/>
                </a:ext>
              </a:extLst>
            </p:cNvPr>
            <p:cNvSpPr/>
            <p:nvPr/>
          </p:nvSpPr>
          <p:spPr>
            <a:xfrm>
              <a:off x="8287512" y="1385569"/>
              <a:ext cx="557783" cy="300227"/>
            </a:xfrm>
            <a:prstGeom prst="rect">
              <a:avLst/>
            </a:prstGeom>
            <a:blipFill>
              <a:blip r:embed="rId7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14" name="object 115">
            <a:extLst>
              <a:ext uri="{FF2B5EF4-FFF2-40B4-BE49-F238E27FC236}">
                <a16:creationId xmlns="" xmlns:a16="http://schemas.microsoft.com/office/drawing/2014/main" id="{3DDD84DF-E1F0-4B00-8CB0-D395A5287B36}"/>
              </a:ext>
            </a:extLst>
          </p:cNvPr>
          <p:cNvSpPr/>
          <p:nvPr/>
        </p:nvSpPr>
        <p:spPr>
          <a:xfrm>
            <a:off x="374611" y="2040402"/>
            <a:ext cx="514057" cy="136574"/>
          </a:xfrm>
          <a:custGeom>
            <a:avLst/>
            <a:gdLst/>
            <a:ahLst/>
            <a:cxnLst/>
            <a:rect l="l" t="t" r="r" b="b"/>
            <a:pathLst>
              <a:path w="556894" h="147955">
                <a:moveTo>
                  <a:pt x="542531" y="87756"/>
                </a:moveTo>
                <a:lnTo>
                  <a:pt x="528751" y="98170"/>
                </a:lnTo>
                <a:lnTo>
                  <a:pt x="528751" y="106552"/>
                </a:lnTo>
                <a:lnTo>
                  <a:pt x="530072" y="110109"/>
                </a:lnTo>
                <a:lnTo>
                  <a:pt x="535190" y="115442"/>
                </a:lnTo>
                <a:lnTo>
                  <a:pt x="538492" y="116966"/>
                </a:lnTo>
                <a:lnTo>
                  <a:pt x="546646" y="116966"/>
                </a:lnTo>
                <a:lnTo>
                  <a:pt x="549986" y="115442"/>
                </a:lnTo>
                <a:lnTo>
                  <a:pt x="555142" y="110109"/>
                </a:lnTo>
                <a:lnTo>
                  <a:pt x="556463" y="106552"/>
                </a:lnTo>
                <a:lnTo>
                  <a:pt x="556463" y="98170"/>
                </a:lnTo>
                <a:lnTo>
                  <a:pt x="542531" y="87756"/>
                </a:lnTo>
                <a:close/>
              </a:path>
              <a:path w="556894" h="147955">
                <a:moveTo>
                  <a:pt x="379615" y="81787"/>
                </a:moveTo>
                <a:lnTo>
                  <a:pt x="366217" y="81787"/>
                </a:lnTo>
                <a:lnTo>
                  <a:pt x="362254" y="114935"/>
                </a:lnTo>
                <a:lnTo>
                  <a:pt x="375500" y="114935"/>
                </a:lnTo>
                <a:lnTo>
                  <a:pt x="379615" y="81787"/>
                </a:lnTo>
                <a:close/>
              </a:path>
              <a:path w="556894" h="147955">
                <a:moveTo>
                  <a:pt x="412076" y="81787"/>
                </a:moveTo>
                <a:lnTo>
                  <a:pt x="398665" y="81787"/>
                </a:lnTo>
                <a:lnTo>
                  <a:pt x="394703" y="114935"/>
                </a:lnTo>
                <a:lnTo>
                  <a:pt x="408114" y="114935"/>
                </a:lnTo>
                <a:lnTo>
                  <a:pt x="412076" y="81787"/>
                </a:lnTo>
                <a:close/>
              </a:path>
              <a:path w="556894" h="147955">
                <a:moveTo>
                  <a:pt x="428218" y="67310"/>
                </a:moveTo>
                <a:lnTo>
                  <a:pt x="353110" y="67310"/>
                </a:lnTo>
                <a:lnTo>
                  <a:pt x="353110" y="81787"/>
                </a:lnTo>
                <a:lnTo>
                  <a:pt x="428218" y="81787"/>
                </a:lnTo>
                <a:lnTo>
                  <a:pt x="428218" y="67310"/>
                </a:lnTo>
                <a:close/>
              </a:path>
              <a:path w="556894" h="147955">
                <a:moveTo>
                  <a:pt x="383730" y="46481"/>
                </a:moveTo>
                <a:lnTo>
                  <a:pt x="370471" y="46481"/>
                </a:lnTo>
                <a:lnTo>
                  <a:pt x="367893" y="67310"/>
                </a:lnTo>
                <a:lnTo>
                  <a:pt x="381139" y="67310"/>
                </a:lnTo>
                <a:lnTo>
                  <a:pt x="383730" y="46481"/>
                </a:lnTo>
                <a:close/>
              </a:path>
              <a:path w="556894" h="147955">
                <a:moveTo>
                  <a:pt x="416344" y="46481"/>
                </a:moveTo>
                <a:lnTo>
                  <a:pt x="402932" y="46481"/>
                </a:lnTo>
                <a:lnTo>
                  <a:pt x="400342" y="67310"/>
                </a:lnTo>
                <a:lnTo>
                  <a:pt x="413753" y="67310"/>
                </a:lnTo>
                <a:lnTo>
                  <a:pt x="416344" y="46481"/>
                </a:lnTo>
                <a:close/>
              </a:path>
              <a:path w="556894" h="147955">
                <a:moveTo>
                  <a:pt x="431723" y="31876"/>
                </a:moveTo>
                <a:lnTo>
                  <a:pt x="356616" y="31876"/>
                </a:lnTo>
                <a:lnTo>
                  <a:pt x="356616" y="46481"/>
                </a:lnTo>
                <a:lnTo>
                  <a:pt x="431723" y="46481"/>
                </a:lnTo>
                <a:lnTo>
                  <a:pt x="431723" y="31876"/>
                </a:lnTo>
                <a:close/>
              </a:path>
              <a:path w="556894" h="147955">
                <a:moveTo>
                  <a:pt x="389064" y="2539"/>
                </a:moveTo>
                <a:lnTo>
                  <a:pt x="376110" y="2539"/>
                </a:lnTo>
                <a:lnTo>
                  <a:pt x="372300" y="31876"/>
                </a:lnTo>
                <a:lnTo>
                  <a:pt x="385559" y="31876"/>
                </a:lnTo>
                <a:lnTo>
                  <a:pt x="389064" y="2539"/>
                </a:lnTo>
                <a:close/>
              </a:path>
              <a:path w="556894" h="147955">
                <a:moveTo>
                  <a:pt x="421525" y="2539"/>
                </a:moveTo>
                <a:lnTo>
                  <a:pt x="408571" y="2539"/>
                </a:lnTo>
                <a:lnTo>
                  <a:pt x="404761" y="31876"/>
                </a:lnTo>
                <a:lnTo>
                  <a:pt x="418172" y="31876"/>
                </a:lnTo>
                <a:lnTo>
                  <a:pt x="421525" y="2539"/>
                </a:lnTo>
                <a:close/>
              </a:path>
              <a:path w="556894" h="147955">
                <a:moveTo>
                  <a:pt x="249466" y="29590"/>
                </a:moveTo>
                <a:lnTo>
                  <a:pt x="231190" y="29590"/>
                </a:lnTo>
                <a:lnTo>
                  <a:pt x="231190" y="147700"/>
                </a:lnTo>
                <a:lnTo>
                  <a:pt x="253415" y="147700"/>
                </a:lnTo>
                <a:lnTo>
                  <a:pt x="253415" y="121792"/>
                </a:lnTo>
                <a:lnTo>
                  <a:pt x="252806" y="107695"/>
                </a:lnTo>
                <a:lnTo>
                  <a:pt x="297421" y="107695"/>
                </a:lnTo>
                <a:lnTo>
                  <a:pt x="301637" y="102742"/>
                </a:lnTo>
                <a:lnTo>
                  <a:pt x="303610" y="98678"/>
                </a:lnTo>
                <a:lnTo>
                  <a:pt x="266661" y="98678"/>
                </a:lnTo>
                <a:lnTo>
                  <a:pt x="264185" y="98170"/>
                </a:lnTo>
                <a:lnTo>
                  <a:pt x="258889" y="96138"/>
                </a:lnTo>
                <a:lnTo>
                  <a:pt x="256184" y="94487"/>
                </a:lnTo>
                <a:lnTo>
                  <a:pt x="253415" y="92201"/>
                </a:lnTo>
                <a:lnTo>
                  <a:pt x="253415" y="54737"/>
                </a:lnTo>
                <a:lnTo>
                  <a:pt x="267474" y="45847"/>
                </a:lnTo>
                <a:lnTo>
                  <a:pt x="305330" y="45847"/>
                </a:lnTo>
                <a:lnTo>
                  <a:pt x="305230" y="45577"/>
                </a:lnTo>
                <a:lnTo>
                  <a:pt x="301396" y="39242"/>
                </a:lnTo>
                <a:lnTo>
                  <a:pt x="300555" y="38353"/>
                </a:lnTo>
                <a:lnTo>
                  <a:pt x="250977" y="38353"/>
                </a:lnTo>
                <a:lnTo>
                  <a:pt x="249466" y="29590"/>
                </a:lnTo>
                <a:close/>
              </a:path>
              <a:path w="556894" h="147955">
                <a:moveTo>
                  <a:pt x="297421" y="107695"/>
                </a:moveTo>
                <a:lnTo>
                  <a:pt x="252806" y="107695"/>
                </a:lnTo>
                <a:lnTo>
                  <a:pt x="256095" y="110743"/>
                </a:lnTo>
                <a:lnTo>
                  <a:pt x="259511" y="113029"/>
                </a:lnTo>
                <a:lnTo>
                  <a:pt x="263067" y="114553"/>
                </a:lnTo>
                <a:lnTo>
                  <a:pt x="266611" y="116204"/>
                </a:lnTo>
                <a:lnTo>
                  <a:pt x="270268" y="116966"/>
                </a:lnTo>
                <a:lnTo>
                  <a:pt x="280352" y="116966"/>
                </a:lnTo>
                <a:lnTo>
                  <a:pt x="286270" y="115188"/>
                </a:lnTo>
                <a:lnTo>
                  <a:pt x="291744" y="111505"/>
                </a:lnTo>
                <a:lnTo>
                  <a:pt x="297205" y="107950"/>
                </a:lnTo>
                <a:lnTo>
                  <a:pt x="297421" y="107695"/>
                </a:lnTo>
                <a:close/>
              </a:path>
              <a:path w="556894" h="147955">
                <a:moveTo>
                  <a:pt x="305330" y="45847"/>
                </a:moveTo>
                <a:lnTo>
                  <a:pt x="276186" y="45847"/>
                </a:lnTo>
                <a:lnTo>
                  <a:pt x="280479" y="48005"/>
                </a:lnTo>
                <a:lnTo>
                  <a:pt x="285953" y="56641"/>
                </a:lnTo>
                <a:lnTo>
                  <a:pt x="287299" y="62991"/>
                </a:lnTo>
                <a:lnTo>
                  <a:pt x="287274" y="70865"/>
                </a:lnTo>
                <a:lnTo>
                  <a:pt x="287159" y="80390"/>
                </a:lnTo>
                <a:lnTo>
                  <a:pt x="285407" y="87375"/>
                </a:lnTo>
                <a:lnTo>
                  <a:pt x="282016" y="91820"/>
                </a:lnTo>
                <a:lnTo>
                  <a:pt x="278612" y="96392"/>
                </a:lnTo>
                <a:lnTo>
                  <a:pt x="274269" y="98551"/>
                </a:lnTo>
                <a:lnTo>
                  <a:pt x="268973" y="98551"/>
                </a:lnTo>
                <a:lnTo>
                  <a:pt x="266661" y="98678"/>
                </a:lnTo>
                <a:lnTo>
                  <a:pt x="303610" y="98678"/>
                </a:lnTo>
                <a:lnTo>
                  <a:pt x="305028" y="95757"/>
                </a:lnTo>
                <a:lnTo>
                  <a:pt x="307262" y="90350"/>
                </a:lnTo>
                <a:lnTo>
                  <a:pt x="308878" y="84407"/>
                </a:lnTo>
                <a:lnTo>
                  <a:pt x="309877" y="77916"/>
                </a:lnTo>
                <a:lnTo>
                  <a:pt x="310261" y="70865"/>
                </a:lnTo>
                <a:lnTo>
                  <a:pt x="309663" y="61388"/>
                </a:lnTo>
                <a:lnTo>
                  <a:pt x="307986" y="52959"/>
                </a:lnTo>
                <a:lnTo>
                  <a:pt x="305330" y="45847"/>
                </a:lnTo>
                <a:close/>
              </a:path>
              <a:path w="556894" h="147955">
                <a:moveTo>
                  <a:pt x="276745" y="27431"/>
                </a:moveTo>
                <a:lnTo>
                  <a:pt x="272148" y="27431"/>
                </a:lnTo>
                <a:lnTo>
                  <a:pt x="267703" y="28575"/>
                </a:lnTo>
                <a:lnTo>
                  <a:pt x="259143" y="32638"/>
                </a:lnTo>
                <a:lnTo>
                  <a:pt x="255206" y="35305"/>
                </a:lnTo>
                <a:lnTo>
                  <a:pt x="251587" y="38353"/>
                </a:lnTo>
                <a:lnTo>
                  <a:pt x="300555" y="38353"/>
                </a:lnTo>
                <a:lnTo>
                  <a:pt x="296576" y="34147"/>
                </a:lnTo>
                <a:lnTo>
                  <a:pt x="290861" y="30479"/>
                </a:lnTo>
                <a:lnTo>
                  <a:pt x="284251" y="28241"/>
                </a:lnTo>
                <a:lnTo>
                  <a:pt x="276745" y="27431"/>
                </a:lnTo>
                <a:close/>
              </a:path>
              <a:path w="556894" h="147955">
                <a:moveTo>
                  <a:pt x="181800" y="27431"/>
                </a:moveTo>
                <a:lnTo>
                  <a:pt x="174879" y="27431"/>
                </a:lnTo>
                <a:lnTo>
                  <a:pt x="168414" y="29337"/>
                </a:lnTo>
                <a:lnTo>
                  <a:pt x="142151" y="63118"/>
                </a:lnTo>
                <a:lnTo>
                  <a:pt x="142113" y="81787"/>
                </a:lnTo>
                <a:lnTo>
                  <a:pt x="144018" y="89788"/>
                </a:lnTo>
                <a:lnTo>
                  <a:pt x="151447" y="102997"/>
                </a:lnTo>
                <a:lnTo>
                  <a:pt x="156489" y="108203"/>
                </a:lnTo>
                <a:lnTo>
                  <a:pt x="162839" y="111632"/>
                </a:lnTo>
                <a:lnTo>
                  <a:pt x="169202" y="115188"/>
                </a:lnTo>
                <a:lnTo>
                  <a:pt x="176377" y="116966"/>
                </a:lnTo>
                <a:lnTo>
                  <a:pt x="189788" y="116966"/>
                </a:lnTo>
                <a:lnTo>
                  <a:pt x="195046" y="116077"/>
                </a:lnTo>
                <a:lnTo>
                  <a:pt x="205320" y="112775"/>
                </a:lnTo>
                <a:lnTo>
                  <a:pt x="210019" y="110489"/>
                </a:lnTo>
                <a:lnTo>
                  <a:pt x="214261" y="107568"/>
                </a:lnTo>
                <a:lnTo>
                  <a:pt x="209957" y="99822"/>
                </a:lnTo>
                <a:lnTo>
                  <a:pt x="181038" y="99822"/>
                </a:lnTo>
                <a:lnTo>
                  <a:pt x="175742" y="98043"/>
                </a:lnTo>
                <a:lnTo>
                  <a:pt x="171564" y="94361"/>
                </a:lnTo>
                <a:lnTo>
                  <a:pt x="167386" y="90804"/>
                </a:lnTo>
                <a:lnTo>
                  <a:pt x="164807" y="85470"/>
                </a:lnTo>
                <a:lnTo>
                  <a:pt x="163804" y="78486"/>
                </a:lnTo>
                <a:lnTo>
                  <a:pt x="216382" y="78486"/>
                </a:lnTo>
                <a:lnTo>
                  <a:pt x="216700" y="77469"/>
                </a:lnTo>
                <a:lnTo>
                  <a:pt x="216954" y="75945"/>
                </a:lnTo>
                <a:lnTo>
                  <a:pt x="217334" y="72389"/>
                </a:lnTo>
                <a:lnTo>
                  <a:pt x="217449" y="68199"/>
                </a:lnTo>
                <a:lnTo>
                  <a:pt x="217143" y="63626"/>
                </a:lnTo>
                <a:lnTo>
                  <a:pt x="163499" y="63626"/>
                </a:lnTo>
                <a:lnTo>
                  <a:pt x="164452" y="57403"/>
                </a:lnTo>
                <a:lnTo>
                  <a:pt x="166636" y="52704"/>
                </a:lnTo>
                <a:lnTo>
                  <a:pt x="173482" y="46354"/>
                </a:lnTo>
                <a:lnTo>
                  <a:pt x="177495" y="44830"/>
                </a:lnTo>
                <a:lnTo>
                  <a:pt x="212235" y="44830"/>
                </a:lnTo>
                <a:lnTo>
                  <a:pt x="208432" y="38988"/>
                </a:lnTo>
                <a:lnTo>
                  <a:pt x="203396" y="34057"/>
                </a:lnTo>
                <a:lnTo>
                  <a:pt x="197278" y="30495"/>
                </a:lnTo>
                <a:lnTo>
                  <a:pt x="190080" y="28291"/>
                </a:lnTo>
                <a:lnTo>
                  <a:pt x="181800" y="27431"/>
                </a:lnTo>
                <a:close/>
              </a:path>
              <a:path w="556894" h="147955">
                <a:moveTo>
                  <a:pt x="206641" y="93852"/>
                </a:moveTo>
                <a:lnTo>
                  <a:pt x="203619" y="95757"/>
                </a:lnTo>
                <a:lnTo>
                  <a:pt x="200533" y="97281"/>
                </a:lnTo>
                <a:lnTo>
                  <a:pt x="194246" y="99313"/>
                </a:lnTo>
                <a:lnTo>
                  <a:pt x="190931" y="99822"/>
                </a:lnTo>
                <a:lnTo>
                  <a:pt x="209957" y="99822"/>
                </a:lnTo>
                <a:lnTo>
                  <a:pt x="206641" y="93852"/>
                </a:lnTo>
                <a:close/>
              </a:path>
              <a:path w="556894" h="147955">
                <a:moveTo>
                  <a:pt x="212235" y="44830"/>
                </a:moveTo>
                <a:lnTo>
                  <a:pt x="187579" y="44830"/>
                </a:lnTo>
                <a:lnTo>
                  <a:pt x="191655" y="46481"/>
                </a:lnTo>
                <a:lnTo>
                  <a:pt x="194310" y="49911"/>
                </a:lnTo>
                <a:lnTo>
                  <a:pt x="196964" y="53212"/>
                </a:lnTo>
                <a:lnTo>
                  <a:pt x="198175" y="57403"/>
                </a:lnTo>
                <a:lnTo>
                  <a:pt x="198272" y="63626"/>
                </a:lnTo>
                <a:lnTo>
                  <a:pt x="217143" y="63626"/>
                </a:lnTo>
                <a:lnTo>
                  <a:pt x="216878" y="59652"/>
                </a:lnTo>
                <a:lnTo>
                  <a:pt x="215184" y="51927"/>
                </a:lnTo>
                <a:lnTo>
                  <a:pt x="212368" y="45035"/>
                </a:lnTo>
                <a:lnTo>
                  <a:pt x="212235" y="44830"/>
                </a:lnTo>
                <a:close/>
              </a:path>
              <a:path w="556894" h="147955">
                <a:moveTo>
                  <a:pt x="12941" y="84962"/>
                </a:moveTo>
                <a:lnTo>
                  <a:pt x="0" y="100584"/>
                </a:lnTo>
                <a:lnTo>
                  <a:pt x="5562" y="105790"/>
                </a:lnTo>
                <a:lnTo>
                  <a:pt x="11912" y="109854"/>
                </a:lnTo>
                <a:lnTo>
                  <a:pt x="19024" y="112775"/>
                </a:lnTo>
                <a:lnTo>
                  <a:pt x="26136" y="115569"/>
                </a:lnTo>
                <a:lnTo>
                  <a:pt x="33502" y="116966"/>
                </a:lnTo>
                <a:lnTo>
                  <a:pt x="49847" y="116966"/>
                </a:lnTo>
                <a:lnTo>
                  <a:pt x="57289" y="115315"/>
                </a:lnTo>
                <a:lnTo>
                  <a:pt x="69634" y="109219"/>
                </a:lnTo>
                <a:lnTo>
                  <a:pt x="74358" y="105028"/>
                </a:lnTo>
                <a:lnTo>
                  <a:pt x="79140" y="97536"/>
                </a:lnTo>
                <a:lnTo>
                  <a:pt x="41592" y="97536"/>
                </a:lnTo>
                <a:lnTo>
                  <a:pt x="36563" y="97409"/>
                </a:lnTo>
                <a:lnTo>
                  <a:pt x="31559" y="96265"/>
                </a:lnTo>
                <a:lnTo>
                  <a:pt x="26581" y="94106"/>
                </a:lnTo>
                <a:lnTo>
                  <a:pt x="21590" y="91820"/>
                </a:lnTo>
                <a:lnTo>
                  <a:pt x="17056" y="88773"/>
                </a:lnTo>
                <a:lnTo>
                  <a:pt x="12941" y="84962"/>
                </a:lnTo>
                <a:close/>
              </a:path>
              <a:path w="556894" h="147955">
                <a:moveTo>
                  <a:pt x="116560" y="47243"/>
                </a:moveTo>
                <a:lnTo>
                  <a:pt x="94183" y="47243"/>
                </a:lnTo>
                <a:lnTo>
                  <a:pt x="94081" y="94741"/>
                </a:lnTo>
                <a:lnTo>
                  <a:pt x="96215" y="102488"/>
                </a:lnTo>
                <a:lnTo>
                  <a:pt x="104965" y="113918"/>
                </a:lnTo>
                <a:lnTo>
                  <a:pt x="112179" y="116839"/>
                </a:lnTo>
                <a:lnTo>
                  <a:pt x="122199" y="116966"/>
                </a:lnTo>
                <a:lnTo>
                  <a:pt x="125933" y="116966"/>
                </a:lnTo>
                <a:lnTo>
                  <a:pt x="129298" y="116586"/>
                </a:lnTo>
                <a:lnTo>
                  <a:pt x="135267" y="115315"/>
                </a:lnTo>
                <a:lnTo>
                  <a:pt x="137909" y="114553"/>
                </a:lnTo>
                <a:lnTo>
                  <a:pt x="140182" y="113791"/>
                </a:lnTo>
                <a:lnTo>
                  <a:pt x="136925" y="99313"/>
                </a:lnTo>
                <a:lnTo>
                  <a:pt x="124332" y="99313"/>
                </a:lnTo>
                <a:lnTo>
                  <a:pt x="121450" y="98170"/>
                </a:lnTo>
                <a:lnTo>
                  <a:pt x="119494" y="95885"/>
                </a:lnTo>
                <a:lnTo>
                  <a:pt x="117551" y="93472"/>
                </a:lnTo>
                <a:lnTo>
                  <a:pt x="116573" y="89915"/>
                </a:lnTo>
                <a:lnTo>
                  <a:pt x="116560" y="47243"/>
                </a:lnTo>
                <a:close/>
              </a:path>
              <a:path w="556894" h="147955">
                <a:moveTo>
                  <a:pt x="136525" y="97536"/>
                </a:moveTo>
                <a:lnTo>
                  <a:pt x="135356" y="98043"/>
                </a:lnTo>
                <a:lnTo>
                  <a:pt x="134010" y="98425"/>
                </a:lnTo>
                <a:lnTo>
                  <a:pt x="131013" y="99187"/>
                </a:lnTo>
                <a:lnTo>
                  <a:pt x="129552" y="99313"/>
                </a:lnTo>
                <a:lnTo>
                  <a:pt x="136925" y="99313"/>
                </a:lnTo>
                <a:lnTo>
                  <a:pt x="136525" y="97536"/>
                </a:lnTo>
                <a:close/>
              </a:path>
              <a:path w="556894" h="147955">
                <a:moveTo>
                  <a:pt x="50368" y="0"/>
                </a:moveTo>
                <a:lnTo>
                  <a:pt x="43726" y="0"/>
                </a:lnTo>
                <a:lnTo>
                  <a:pt x="35429" y="718"/>
                </a:lnTo>
                <a:lnTo>
                  <a:pt x="5514" y="25828"/>
                </a:lnTo>
                <a:lnTo>
                  <a:pt x="4799" y="35178"/>
                </a:lnTo>
                <a:lnTo>
                  <a:pt x="4965" y="40766"/>
                </a:lnTo>
                <a:lnTo>
                  <a:pt x="27559" y="62864"/>
                </a:lnTo>
                <a:lnTo>
                  <a:pt x="42659" y="69341"/>
                </a:lnTo>
                <a:lnTo>
                  <a:pt x="47764" y="71247"/>
                </a:lnTo>
                <a:lnTo>
                  <a:pt x="51841" y="73278"/>
                </a:lnTo>
                <a:lnTo>
                  <a:pt x="54902" y="75437"/>
                </a:lnTo>
                <a:lnTo>
                  <a:pt x="57950" y="77469"/>
                </a:lnTo>
                <a:lnTo>
                  <a:pt x="59512" y="80517"/>
                </a:lnTo>
                <a:lnTo>
                  <a:pt x="59575" y="88518"/>
                </a:lnTo>
                <a:lnTo>
                  <a:pt x="58039" y="91693"/>
                </a:lnTo>
                <a:lnTo>
                  <a:pt x="51943" y="96265"/>
                </a:lnTo>
                <a:lnTo>
                  <a:pt x="47485" y="97536"/>
                </a:lnTo>
                <a:lnTo>
                  <a:pt x="79140" y="97536"/>
                </a:lnTo>
                <a:lnTo>
                  <a:pt x="80899" y="94741"/>
                </a:lnTo>
                <a:lnTo>
                  <a:pt x="82550" y="89153"/>
                </a:lnTo>
                <a:lnTo>
                  <a:pt x="82486" y="74802"/>
                </a:lnTo>
                <a:lnTo>
                  <a:pt x="80416" y="68325"/>
                </a:lnTo>
                <a:lnTo>
                  <a:pt x="76377" y="63626"/>
                </a:lnTo>
                <a:lnTo>
                  <a:pt x="72326" y="58800"/>
                </a:lnTo>
                <a:lnTo>
                  <a:pt x="66827" y="54990"/>
                </a:lnTo>
                <a:lnTo>
                  <a:pt x="59893" y="52197"/>
                </a:lnTo>
                <a:lnTo>
                  <a:pt x="45097" y="45974"/>
                </a:lnTo>
                <a:lnTo>
                  <a:pt x="27456" y="32638"/>
                </a:lnTo>
                <a:lnTo>
                  <a:pt x="27470" y="27431"/>
                </a:lnTo>
                <a:lnTo>
                  <a:pt x="28956" y="24511"/>
                </a:lnTo>
                <a:lnTo>
                  <a:pt x="34747" y="20447"/>
                </a:lnTo>
                <a:lnTo>
                  <a:pt x="38709" y="19303"/>
                </a:lnTo>
                <a:lnTo>
                  <a:pt x="75169" y="19303"/>
                </a:lnTo>
                <a:lnTo>
                  <a:pt x="79082" y="14477"/>
                </a:lnTo>
                <a:lnTo>
                  <a:pt x="74422" y="9778"/>
                </a:lnTo>
                <a:lnTo>
                  <a:pt x="69037" y="6223"/>
                </a:lnTo>
                <a:lnTo>
                  <a:pt x="62890" y="3682"/>
                </a:lnTo>
                <a:lnTo>
                  <a:pt x="56756" y="1269"/>
                </a:lnTo>
                <a:lnTo>
                  <a:pt x="50368" y="0"/>
                </a:lnTo>
                <a:close/>
              </a:path>
              <a:path w="556894" h="147955">
                <a:moveTo>
                  <a:pt x="116560" y="6730"/>
                </a:moveTo>
                <a:lnTo>
                  <a:pt x="97840" y="6730"/>
                </a:lnTo>
                <a:lnTo>
                  <a:pt x="95250" y="29590"/>
                </a:lnTo>
                <a:lnTo>
                  <a:pt x="82143" y="30606"/>
                </a:lnTo>
                <a:lnTo>
                  <a:pt x="82143" y="47243"/>
                </a:lnTo>
                <a:lnTo>
                  <a:pt x="137591" y="47243"/>
                </a:lnTo>
                <a:lnTo>
                  <a:pt x="137591" y="29590"/>
                </a:lnTo>
                <a:lnTo>
                  <a:pt x="116560" y="29590"/>
                </a:lnTo>
                <a:lnTo>
                  <a:pt x="116560" y="6730"/>
                </a:lnTo>
                <a:close/>
              </a:path>
              <a:path w="556894" h="147955">
                <a:moveTo>
                  <a:pt x="75169" y="19303"/>
                </a:moveTo>
                <a:lnTo>
                  <a:pt x="48348" y="19303"/>
                </a:lnTo>
                <a:lnTo>
                  <a:pt x="52603" y="20192"/>
                </a:lnTo>
                <a:lnTo>
                  <a:pt x="56502" y="21716"/>
                </a:lnTo>
                <a:lnTo>
                  <a:pt x="60388" y="23367"/>
                </a:lnTo>
                <a:lnTo>
                  <a:pt x="64109" y="25653"/>
                </a:lnTo>
                <a:lnTo>
                  <a:pt x="67652" y="28575"/>
                </a:lnTo>
                <a:lnTo>
                  <a:pt x="75169" y="19303"/>
                </a:lnTo>
                <a:close/>
              </a:path>
              <a:path w="556894" h="147955">
                <a:moveTo>
                  <a:pt x="512800" y="96774"/>
                </a:moveTo>
                <a:lnTo>
                  <a:pt x="445008" y="96774"/>
                </a:lnTo>
                <a:lnTo>
                  <a:pt x="445008" y="114935"/>
                </a:lnTo>
                <a:lnTo>
                  <a:pt x="512800" y="114935"/>
                </a:lnTo>
                <a:lnTo>
                  <a:pt x="512800" y="96774"/>
                </a:lnTo>
                <a:close/>
              </a:path>
              <a:path w="556894" h="147955">
                <a:moveTo>
                  <a:pt x="491617" y="2159"/>
                </a:moveTo>
                <a:lnTo>
                  <a:pt x="475018" y="2159"/>
                </a:lnTo>
                <a:lnTo>
                  <a:pt x="471500" y="4317"/>
                </a:lnTo>
                <a:lnTo>
                  <a:pt x="467652" y="6223"/>
                </a:lnTo>
                <a:lnTo>
                  <a:pt x="459282" y="9270"/>
                </a:lnTo>
                <a:lnTo>
                  <a:pt x="454393" y="10540"/>
                </a:lnTo>
                <a:lnTo>
                  <a:pt x="448818" y="11556"/>
                </a:lnTo>
                <a:lnTo>
                  <a:pt x="448818" y="25400"/>
                </a:lnTo>
                <a:lnTo>
                  <a:pt x="469239" y="25400"/>
                </a:lnTo>
                <a:lnTo>
                  <a:pt x="469239" y="96774"/>
                </a:lnTo>
                <a:lnTo>
                  <a:pt x="491617" y="96774"/>
                </a:lnTo>
                <a:lnTo>
                  <a:pt x="491617" y="2159"/>
                </a:lnTo>
                <a:close/>
              </a:path>
            </a:pathLst>
          </a:custGeom>
          <a:solidFill>
            <a:srgbClr val="002169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" name="object 116">
            <a:extLst>
              <a:ext uri="{FF2B5EF4-FFF2-40B4-BE49-F238E27FC236}">
                <a16:creationId xmlns="" xmlns:a16="http://schemas.microsoft.com/office/drawing/2014/main" id="{52B981FA-8E77-4C6F-AE3B-FC3665D4A542}"/>
              </a:ext>
            </a:extLst>
          </p:cNvPr>
          <p:cNvSpPr/>
          <p:nvPr/>
        </p:nvSpPr>
        <p:spPr>
          <a:xfrm>
            <a:off x="2487402" y="2040402"/>
            <a:ext cx="514057" cy="136574"/>
          </a:xfrm>
          <a:custGeom>
            <a:avLst/>
            <a:gdLst/>
            <a:ahLst/>
            <a:cxnLst/>
            <a:rect l="l" t="t" r="r" b="b"/>
            <a:pathLst>
              <a:path w="556895" h="147955">
                <a:moveTo>
                  <a:pt x="542544" y="87756"/>
                </a:moveTo>
                <a:lnTo>
                  <a:pt x="528827" y="98170"/>
                </a:lnTo>
                <a:lnTo>
                  <a:pt x="528827" y="106552"/>
                </a:lnTo>
                <a:lnTo>
                  <a:pt x="530097" y="110109"/>
                </a:lnTo>
                <a:lnTo>
                  <a:pt x="532638" y="112775"/>
                </a:lnTo>
                <a:lnTo>
                  <a:pt x="535305" y="115442"/>
                </a:lnTo>
                <a:lnTo>
                  <a:pt x="538607" y="116966"/>
                </a:lnTo>
                <a:lnTo>
                  <a:pt x="546734" y="116966"/>
                </a:lnTo>
                <a:lnTo>
                  <a:pt x="550037" y="115442"/>
                </a:lnTo>
                <a:lnTo>
                  <a:pt x="552576" y="112775"/>
                </a:lnTo>
                <a:lnTo>
                  <a:pt x="555244" y="110109"/>
                </a:lnTo>
                <a:lnTo>
                  <a:pt x="556513" y="106552"/>
                </a:lnTo>
                <a:lnTo>
                  <a:pt x="556513" y="98170"/>
                </a:lnTo>
                <a:lnTo>
                  <a:pt x="555244" y="94741"/>
                </a:lnTo>
                <a:lnTo>
                  <a:pt x="550037" y="89280"/>
                </a:lnTo>
                <a:lnTo>
                  <a:pt x="546734" y="87884"/>
                </a:lnTo>
                <a:lnTo>
                  <a:pt x="542544" y="87756"/>
                </a:lnTo>
                <a:close/>
              </a:path>
              <a:path w="556895" h="147955">
                <a:moveTo>
                  <a:pt x="379730" y="81787"/>
                </a:moveTo>
                <a:lnTo>
                  <a:pt x="366268" y="81787"/>
                </a:lnTo>
                <a:lnTo>
                  <a:pt x="362331" y="114935"/>
                </a:lnTo>
                <a:lnTo>
                  <a:pt x="375538" y="114935"/>
                </a:lnTo>
                <a:lnTo>
                  <a:pt x="379730" y="81787"/>
                </a:lnTo>
                <a:close/>
              </a:path>
              <a:path w="556895" h="147955">
                <a:moveTo>
                  <a:pt x="412114" y="81787"/>
                </a:moveTo>
                <a:lnTo>
                  <a:pt x="398780" y="81787"/>
                </a:lnTo>
                <a:lnTo>
                  <a:pt x="394715" y="114935"/>
                </a:lnTo>
                <a:lnTo>
                  <a:pt x="408177" y="114935"/>
                </a:lnTo>
                <a:lnTo>
                  <a:pt x="412114" y="81787"/>
                </a:lnTo>
                <a:close/>
              </a:path>
              <a:path w="556895" h="147955">
                <a:moveTo>
                  <a:pt x="428244" y="67310"/>
                </a:moveTo>
                <a:lnTo>
                  <a:pt x="353187" y="67310"/>
                </a:lnTo>
                <a:lnTo>
                  <a:pt x="353187" y="81787"/>
                </a:lnTo>
                <a:lnTo>
                  <a:pt x="428244" y="81787"/>
                </a:lnTo>
                <a:lnTo>
                  <a:pt x="428244" y="67310"/>
                </a:lnTo>
                <a:close/>
              </a:path>
              <a:path w="556895" h="147955">
                <a:moveTo>
                  <a:pt x="383794" y="46481"/>
                </a:moveTo>
                <a:lnTo>
                  <a:pt x="370586" y="46481"/>
                </a:lnTo>
                <a:lnTo>
                  <a:pt x="367919" y="67310"/>
                </a:lnTo>
                <a:lnTo>
                  <a:pt x="381253" y="67310"/>
                </a:lnTo>
                <a:lnTo>
                  <a:pt x="383794" y="46481"/>
                </a:lnTo>
                <a:close/>
              </a:path>
              <a:path w="556895" h="147955">
                <a:moveTo>
                  <a:pt x="416432" y="46481"/>
                </a:moveTo>
                <a:lnTo>
                  <a:pt x="402970" y="46481"/>
                </a:lnTo>
                <a:lnTo>
                  <a:pt x="400431" y="67310"/>
                </a:lnTo>
                <a:lnTo>
                  <a:pt x="413765" y="67310"/>
                </a:lnTo>
                <a:lnTo>
                  <a:pt x="416432" y="46481"/>
                </a:lnTo>
                <a:close/>
              </a:path>
              <a:path w="556895" h="147955">
                <a:moveTo>
                  <a:pt x="431800" y="31876"/>
                </a:moveTo>
                <a:lnTo>
                  <a:pt x="356615" y="31876"/>
                </a:lnTo>
                <a:lnTo>
                  <a:pt x="356615" y="46481"/>
                </a:lnTo>
                <a:lnTo>
                  <a:pt x="431800" y="46481"/>
                </a:lnTo>
                <a:lnTo>
                  <a:pt x="431800" y="31876"/>
                </a:lnTo>
                <a:close/>
              </a:path>
              <a:path w="556895" h="147955">
                <a:moveTo>
                  <a:pt x="389127" y="2539"/>
                </a:moveTo>
                <a:lnTo>
                  <a:pt x="376174" y="2539"/>
                </a:lnTo>
                <a:lnTo>
                  <a:pt x="372363" y="31876"/>
                </a:lnTo>
                <a:lnTo>
                  <a:pt x="385571" y="31876"/>
                </a:lnTo>
                <a:lnTo>
                  <a:pt x="389127" y="2539"/>
                </a:lnTo>
                <a:close/>
              </a:path>
              <a:path w="556895" h="147955">
                <a:moveTo>
                  <a:pt x="421639" y="2539"/>
                </a:moveTo>
                <a:lnTo>
                  <a:pt x="408686" y="2539"/>
                </a:lnTo>
                <a:lnTo>
                  <a:pt x="404875" y="31876"/>
                </a:lnTo>
                <a:lnTo>
                  <a:pt x="418211" y="31876"/>
                </a:lnTo>
                <a:lnTo>
                  <a:pt x="421639" y="2539"/>
                </a:lnTo>
                <a:close/>
              </a:path>
              <a:path w="556895" h="147955">
                <a:moveTo>
                  <a:pt x="249555" y="29590"/>
                </a:moveTo>
                <a:lnTo>
                  <a:pt x="231266" y="29590"/>
                </a:lnTo>
                <a:lnTo>
                  <a:pt x="231266" y="147700"/>
                </a:lnTo>
                <a:lnTo>
                  <a:pt x="253491" y="147700"/>
                </a:lnTo>
                <a:lnTo>
                  <a:pt x="253491" y="121792"/>
                </a:lnTo>
                <a:lnTo>
                  <a:pt x="252856" y="107695"/>
                </a:lnTo>
                <a:lnTo>
                  <a:pt x="297523" y="107695"/>
                </a:lnTo>
                <a:lnTo>
                  <a:pt x="301751" y="102742"/>
                </a:lnTo>
                <a:lnTo>
                  <a:pt x="303673" y="98678"/>
                </a:lnTo>
                <a:lnTo>
                  <a:pt x="266700" y="98678"/>
                </a:lnTo>
                <a:lnTo>
                  <a:pt x="264287" y="98170"/>
                </a:lnTo>
                <a:lnTo>
                  <a:pt x="258952" y="96138"/>
                </a:lnTo>
                <a:lnTo>
                  <a:pt x="256286" y="94487"/>
                </a:lnTo>
                <a:lnTo>
                  <a:pt x="253491" y="92201"/>
                </a:lnTo>
                <a:lnTo>
                  <a:pt x="253491" y="54737"/>
                </a:lnTo>
                <a:lnTo>
                  <a:pt x="267588" y="45847"/>
                </a:lnTo>
                <a:lnTo>
                  <a:pt x="305431" y="45847"/>
                </a:lnTo>
                <a:lnTo>
                  <a:pt x="305331" y="45577"/>
                </a:lnTo>
                <a:lnTo>
                  <a:pt x="301497" y="39242"/>
                </a:lnTo>
                <a:lnTo>
                  <a:pt x="300655" y="38353"/>
                </a:lnTo>
                <a:lnTo>
                  <a:pt x="251078" y="38353"/>
                </a:lnTo>
                <a:lnTo>
                  <a:pt x="249555" y="29590"/>
                </a:lnTo>
                <a:close/>
              </a:path>
              <a:path w="556895" h="147955">
                <a:moveTo>
                  <a:pt x="297523" y="107695"/>
                </a:moveTo>
                <a:lnTo>
                  <a:pt x="252856" y="107695"/>
                </a:lnTo>
                <a:lnTo>
                  <a:pt x="256158" y="110743"/>
                </a:lnTo>
                <a:lnTo>
                  <a:pt x="259587" y="113029"/>
                </a:lnTo>
                <a:lnTo>
                  <a:pt x="263144" y="114553"/>
                </a:lnTo>
                <a:lnTo>
                  <a:pt x="266700" y="116204"/>
                </a:lnTo>
                <a:lnTo>
                  <a:pt x="270382" y="116966"/>
                </a:lnTo>
                <a:lnTo>
                  <a:pt x="280415" y="116966"/>
                </a:lnTo>
                <a:lnTo>
                  <a:pt x="286384" y="115188"/>
                </a:lnTo>
                <a:lnTo>
                  <a:pt x="291845" y="111505"/>
                </a:lnTo>
                <a:lnTo>
                  <a:pt x="297306" y="107950"/>
                </a:lnTo>
                <a:lnTo>
                  <a:pt x="297523" y="107695"/>
                </a:lnTo>
                <a:close/>
              </a:path>
              <a:path w="556895" h="147955">
                <a:moveTo>
                  <a:pt x="305431" y="45847"/>
                </a:moveTo>
                <a:lnTo>
                  <a:pt x="276225" y="45847"/>
                </a:lnTo>
                <a:lnTo>
                  <a:pt x="280543" y="48005"/>
                </a:lnTo>
                <a:lnTo>
                  <a:pt x="283209" y="52324"/>
                </a:lnTo>
                <a:lnTo>
                  <a:pt x="286003" y="56641"/>
                </a:lnTo>
                <a:lnTo>
                  <a:pt x="287400" y="62991"/>
                </a:lnTo>
                <a:lnTo>
                  <a:pt x="287274" y="80390"/>
                </a:lnTo>
                <a:lnTo>
                  <a:pt x="285495" y="87375"/>
                </a:lnTo>
                <a:lnTo>
                  <a:pt x="282066" y="91820"/>
                </a:lnTo>
                <a:lnTo>
                  <a:pt x="278638" y="96392"/>
                </a:lnTo>
                <a:lnTo>
                  <a:pt x="274319" y="98551"/>
                </a:lnTo>
                <a:lnTo>
                  <a:pt x="268986" y="98551"/>
                </a:lnTo>
                <a:lnTo>
                  <a:pt x="266700" y="98678"/>
                </a:lnTo>
                <a:lnTo>
                  <a:pt x="303673" y="98678"/>
                </a:lnTo>
                <a:lnTo>
                  <a:pt x="305053" y="95757"/>
                </a:lnTo>
                <a:lnTo>
                  <a:pt x="307314" y="90350"/>
                </a:lnTo>
                <a:lnTo>
                  <a:pt x="308943" y="84407"/>
                </a:lnTo>
                <a:lnTo>
                  <a:pt x="309929" y="77916"/>
                </a:lnTo>
                <a:lnTo>
                  <a:pt x="310261" y="70865"/>
                </a:lnTo>
                <a:lnTo>
                  <a:pt x="309713" y="61388"/>
                </a:lnTo>
                <a:lnTo>
                  <a:pt x="308070" y="52959"/>
                </a:lnTo>
                <a:lnTo>
                  <a:pt x="305431" y="45847"/>
                </a:lnTo>
                <a:close/>
              </a:path>
              <a:path w="556895" h="147955">
                <a:moveTo>
                  <a:pt x="276859" y="27431"/>
                </a:moveTo>
                <a:lnTo>
                  <a:pt x="272161" y="27431"/>
                </a:lnTo>
                <a:lnTo>
                  <a:pt x="267715" y="28575"/>
                </a:lnTo>
                <a:lnTo>
                  <a:pt x="263525" y="30606"/>
                </a:lnTo>
                <a:lnTo>
                  <a:pt x="259206" y="32638"/>
                </a:lnTo>
                <a:lnTo>
                  <a:pt x="255269" y="35305"/>
                </a:lnTo>
                <a:lnTo>
                  <a:pt x="251713" y="38353"/>
                </a:lnTo>
                <a:lnTo>
                  <a:pt x="300655" y="38353"/>
                </a:lnTo>
                <a:lnTo>
                  <a:pt x="296666" y="34147"/>
                </a:lnTo>
                <a:lnTo>
                  <a:pt x="290941" y="30479"/>
                </a:lnTo>
                <a:lnTo>
                  <a:pt x="284335" y="28241"/>
                </a:lnTo>
                <a:lnTo>
                  <a:pt x="276859" y="27431"/>
                </a:lnTo>
                <a:close/>
              </a:path>
              <a:path w="556895" h="147955">
                <a:moveTo>
                  <a:pt x="181863" y="27431"/>
                </a:moveTo>
                <a:lnTo>
                  <a:pt x="174878" y="27431"/>
                </a:lnTo>
                <a:lnTo>
                  <a:pt x="168528" y="29337"/>
                </a:lnTo>
                <a:lnTo>
                  <a:pt x="142239" y="63118"/>
                </a:lnTo>
                <a:lnTo>
                  <a:pt x="142112" y="81787"/>
                </a:lnTo>
                <a:lnTo>
                  <a:pt x="144018" y="89788"/>
                </a:lnTo>
                <a:lnTo>
                  <a:pt x="147827" y="96392"/>
                </a:lnTo>
                <a:lnTo>
                  <a:pt x="151511" y="102997"/>
                </a:lnTo>
                <a:lnTo>
                  <a:pt x="156590" y="108203"/>
                </a:lnTo>
                <a:lnTo>
                  <a:pt x="162940" y="111632"/>
                </a:lnTo>
                <a:lnTo>
                  <a:pt x="169290" y="115188"/>
                </a:lnTo>
                <a:lnTo>
                  <a:pt x="176402" y="116966"/>
                </a:lnTo>
                <a:lnTo>
                  <a:pt x="189864" y="116966"/>
                </a:lnTo>
                <a:lnTo>
                  <a:pt x="195071" y="116077"/>
                </a:lnTo>
                <a:lnTo>
                  <a:pt x="205358" y="112775"/>
                </a:lnTo>
                <a:lnTo>
                  <a:pt x="210057" y="110489"/>
                </a:lnTo>
                <a:lnTo>
                  <a:pt x="214375" y="107568"/>
                </a:lnTo>
                <a:lnTo>
                  <a:pt x="210072" y="99822"/>
                </a:lnTo>
                <a:lnTo>
                  <a:pt x="181101" y="99822"/>
                </a:lnTo>
                <a:lnTo>
                  <a:pt x="175768" y="98043"/>
                </a:lnTo>
                <a:lnTo>
                  <a:pt x="171576" y="94361"/>
                </a:lnTo>
                <a:lnTo>
                  <a:pt x="167386" y="90804"/>
                </a:lnTo>
                <a:lnTo>
                  <a:pt x="164845" y="85470"/>
                </a:lnTo>
                <a:lnTo>
                  <a:pt x="163830" y="78486"/>
                </a:lnTo>
                <a:lnTo>
                  <a:pt x="216407" y="78486"/>
                </a:lnTo>
                <a:lnTo>
                  <a:pt x="216788" y="77469"/>
                </a:lnTo>
                <a:lnTo>
                  <a:pt x="217043" y="75945"/>
                </a:lnTo>
                <a:lnTo>
                  <a:pt x="217169" y="74167"/>
                </a:lnTo>
                <a:lnTo>
                  <a:pt x="217424" y="72262"/>
                </a:lnTo>
                <a:lnTo>
                  <a:pt x="217550" y="68199"/>
                </a:lnTo>
                <a:lnTo>
                  <a:pt x="217246" y="63626"/>
                </a:lnTo>
                <a:lnTo>
                  <a:pt x="163575" y="63626"/>
                </a:lnTo>
                <a:lnTo>
                  <a:pt x="164464" y="57403"/>
                </a:lnTo>
                <a:lnTo>
                  <a:pt x="166750" y="52704"/>
                </a:lnTo>
                <a:lnTo>
                  <a:pt x="170180" y="49529"/>
                </a:lnTo>
                <a:lnTo>
                  <a:pt x="173481" y="46354"/>
                </a:lnTo>
                <a:lnTo>
                  <a:pt x="177545" y="44830"/>
                </a:lnTo>
                <a:lnTo>
                  <a:pt x="212328" y="44830"/>
                </a:lnTo>
                <a:lnTo>
                  <a:pt x="208533" y="38988"/>
                </a:lnTo>
                <a:lnTo>
                  <a:pt x="203455" y="34057"/>
                </a:lnTo>
                <a:lnTo>
                  <a:pt x="197342" y="30495"/>
                </a:lnTo>
                <a:lnTo>
                  <a:pt x="190156" y="28291"/>
                </a:lnTo>
                <a:lnTo>
                  <a:pt x="181863" y="27431"/>
                </a:lnTo>
                <a:close/>
              </a:path>
              <a:path w="556895" h="147955">
                <a:moveTo>
                  <a:pt x="206756" y="93852"/>
                </a:moveTo>
                <a:lnTo>
                  <a:pt x="191007" y="99822"/>
                </a:lnTo>
                <a:lnTo>
                  <a:pt x="210072" y="99822"/>
                </a:lnTo>
                <a:lnTo>
                  <a:pt x="206756" y="93852"/>
                </a:lnTo>
                <a:close/>
              </a:path>
              <a:path w="556895" h="147955">
                <a:moveTo>
                  <a:pt x="212328" y="44830"/>
                </a:moveTo>
                <a:lnTo>
                  <a:pt x="187578" y="44830"/>
                </a:lnTo>
                <a:lnTo>
                  <a:pt x="191769" y="46481"/>
                </a:lnTo>
                <a:lnTo>
                  <a:pt x="194309" y="49911"/>
                </a:lnTo>
                <a:lnTo>
                  <a:pt x="196976" y="53212"/>
                </a:lnTo>
                <a:lnTo>
                  <a:pt x="198257" y="57403"/>
                </a:lnTo>
                <a:lnTo>
                  <a:pt x="198374" y="63626"/>
                </a:lnTo>
                <a:lnTo>
                  <a:pt x="217246" y="63626"/>
                </a:lnTo>
                <a:lnTo>
                  <a:pt x="216981" y="59652"/>
                </a:lnTo>
                <a:lnTo>
                  <a:pt x="215280" y="51927"/>
                </a:lnTo>
                <a:lnTo>
                  <a:pt x="212461" y="45035"/>
                </a:lnTo>
                <a:lnTo>
                  <a:pt x="212328" y="44830"/>
                </a:lnTo>
                <a:close/>
              </a:path>
              <a:path w="556895" h="147955">
                <a:moveTo>
                  <a:pt x="12953" y="84962"/>
                </a:moveTo>
                <a:lnTo>
                  <a:pt x="0" y="100584"/>
                </a:lnTo>
                <a:lnTo>
                  <a:pt x="5587" y="105790"/>
                </a:lnTo>
                <a:lnTo>
                  <a:pt x="11937" y="109854"/>
                </a:lnTo>
                <a:lnTo>
                  <a:pt x="19050" y="112775"/>
                </a:lnTo>
                <a:lnTo>
                  <a:pt x="26162" y="115569"/>
                </a:lnTo>
                <a:lnTo>
                  <a:pt x="33527" y="116966"/>
                </a:lnTo>
                <a:lnTo>
                  <a:pt x="49911" y="116966"/>
                </a:lnTo>
                <a:lnTo>
                  <a:pt x="57403" y="115315"/>
                </a:lnTo>
                <a:lnTo>
                  <a:pt x="63500" y="112267"/>
                </a:lnTo>
                <a:lnTo>
                  <a:pt x="69722" y="109219"/>
                </a:lnTo>
                <a:lnTo>
                  <a:pt x="74421" y="105028"/>
                </a:lnTo>
                <a:lnTo>
                  <a:pt x="77724" y="99949"/>
                </a:lnTo>
                <a:lnTo>
                  <a:pt x="79195" y="97536"/>
                </a:lnTo>
                <a:lnTo>
                  <a:pt x="41656" y="97536"/>
                </a:lnTo>
                <a:lnTo>
                  <a:pt x="36575" y="97409"/>
                </a:lnTo>
                <a:lnTo>
                  <a:pt x="31622" y="96265"/>
                </a:lnTo>
                <a:lnTo>
                  <a:pt x="26669" y="94106"/>
                </a:lnTo>
                <a:lnTo>
                  <a:pt x="21589" y="91820"/>
                </a:lnTo>
                <a:lnTo>
                  <a:pt x="17144" y="88773"/>
                </a:lnTo>
                <a:lnTo>
                  <a:pt x="12953" y="84962"/>
                </a:lnTo>
                <a:close/>
              </a:path>
              <a:path w="556895" h="147955">
                <a:moveTo>
                  <a:pt x="116586" y="47243"/>
                </a:moveTo>
                <a:lnTo>
                  <a:pt x="94233" y="47243"/>
                </a:lnTo>
                <a:lnTo>
                  <a:pt x="94106" y="94741"/>
                </a:lnTo>
                <a:lnTo>
                  <a:pt x="96265" y="102488"/>
                </a:lnTo>
                <a:lnTo>
                  <a:pt x="100711" y="108203"/>
                </a:lnTo>
                <a:lnTo>
                  <a:pt x="105028" y="113918"/>
                </a:lnTo>
                <a:lnTo>
                  <a:pt x="112268" y="116839"/>
                </a:lnTo>
                <a:lnTo>
                  <a:pt x="122300" y="116966"/>
                </a:lnTo>
                <a:lnTo>
                  <a:pt x="125983" y="116966"/>
                </a:lnTo>
                <a:lnTo>
                  <a:pt x="129412" y="116586"/>
                </a:lnTo>
                <a:lnTo>
                  <a:pt x="135381" y="115315"/>
                </a:lnTo>
                <a:lnTo>
                  <a:pt x="137921" y="114553"/>
                </a:lnTo>
                <a:lnTo>
                  <a:pt x="140207" y="113791"/>
                </a:lnTo>
                <a:lnTo>
                  <a:pt x="136927" y="99313"/>
                </a:lnTo>
                <a:lnTo>
                  <a:pt x="124332" y="99313"/>
                </a:lnTo>
                <a:lnTo>
                  <a:pt x="121538" y="98170"/>
                </a:lnTo>
                <a:lnTo>
                  <a:pt x="119506" y="95885"/>
                </a:lnTo>
                <a:lnTo>
                  <a:pt x="117601" y="93472"/>
                </a:lnTo>
                <a:lnTo>
                  <a:pt x="116586" y="89915"/>
                </a:lnTo>
                <a:lnTo>
                  <a:pt x="116586" y="47243"/>
                </a:lnTo>
                <a:close/>
              </a:path>
              <a:path w="556895" h="147955">
                <a:moveTo>
                  <a:pt x="136525" y="97536"/>
                </a:moveTo>
                <a:lnTo>
                  <a:pt x="135381" y="98043"/>
                </a:lnTo>
                <a:lnTo>
                  <a:pt x="134112" y="98425"/>
                </a:lnTo>
                <a:lnTo>
                  <a:pt x="131063" y="99187"/>
                </a:lnTo>
                <a:lnTo>
                  <a:pt x="129666" y="99313"/>
                </a:lnTo>
                <a:lnTo>
                  <a:pt x="136927" y="99313"/>
                </a:lnTo>
                <a:lnTo>
                  <a:pt x="136525" y="97536"/>
                </a:lnTo>
                <a:close/>
              </a:path>
              <a:path w="556895" h="147955">
                <a:moveTo>
                  <a:pt x="50418" y="0"/>
                </a:moveTo>
                <a:lnTo>
                  <a:pt x="43814" y="0"/>
                </a:lnTo>
                <a:lnTo>
                  <a:pt x="35500" y="718"/>
                </a:lnTo>
                <a:lnTo>
                  <a:pt x="5586" y="25828"/>
                </a:lnTo>
                <a:lnTo>
                  <a:pt x="4905" y="35178"/>
                </a:lnTo>
                <a:lnTo>
                  <a:pt x="5080" y="40766"/>
                </a:lnTo>
                <a:lnTo>
                  <a:pt x="7365" y="47243"/>
                </a:lnTo>
                <a:lnTo>
                  <a:pt x="16382" y="57023"/>
                </a:lnTo>
                <a:lnTo>
                  <a:pt x="21716" y="60578"/>
                </a:lnTo>
                <a:lnTo>
                  <a:pt x="27558" y="62864"/>
                </a:lnTo>
                <a:lnTo>
                  <a:pt x="42671" y="69341"/>
                </a:lnTo>
                <a:lnTo>
                  <a:pt x="47878" y="71247"/>
                </a:lnTo>
                <a:lnTo>
                  <a:pt x="51943" y="73278"/>
                </a:lnTo>
                <a:lnTo>
                  <a:pt x="54990" y="75437"/>
                </a:lnTo>
                <a:lnTo>
                  <a:pt x="58038" y="77469"/>
                </a:lnTo>
                <a:lnTo>
                  <a:pt x="59562" y="80517"/>
                </a:lnTo>
                <a:lnTo>
                  <a:pt x="59689" y="88518"/>
                </a:lnTo>
                <a:lnTo>
                  <a:pt x="58038" y="91693"/>
                </a:lnTo>
                <a:lnTo>
                  <a:pt x="51943" y="96265"/>
                </a:lnTo>
                <a:lnTo>
                  <a:pt x="47497" y="97536"/>
                </a:lnTo>
                <a:lnTo>
                  <a:pt x="79195" y="97536"/>
                </a:lnTo>
                <a:lnTo>
                  <a:pt x="80899" y="94741"/>
                </a:lnTo>
                <a:lnTo>
                  <a:pt x="82550" y="89153"/>
                </a:lnTo>
                <a:lnTo>
                  <a:pt x="82550" y="74802"/>
                </a:lnTo>
                <a:lnTo>
                  <a:pt x="80518" y="68325"/>
                </a:lnTo>
                <a:lnTo>
                  <a:pt x="76453" y="63626"/>
                </a:lnTo>
                <a:lnTo>
                  <a:pt x="72389" y="58800"/>
                </a:lnTo>
                <a:lnTo>
                  <a:pt x="66928" y="54990"/>
                </a:lnTo>
                <a:lnTo>
                  <a:pt x="59943" y="52197"/>
                </a:lnTo>
                <a:lnTo>
                  <a:pt x="45212" y="45974"/>
                </a:lnTo>
                <a:lnTo>
                  <a:pt x="27558" y="35178"/>
                </a:lnTo>
                <a:lnTo>
                  <a:pt x="27558" y="27431"/>
                </a:lnTo>
                <a:lnTo>
                  <a:pt x="28956" y="24511"/>
                </a:lnTo>
                <a:lnTo>
                  <a:pt x="34797" y="20447"/>
                </a:lnTo>
                <a:lnTo>
                  <a:pt x="38734" y="19303"/>
                </a:lnTo>
                <a:lnTo>
                  <a:pt x="75208" y="19303"/>
                </a:lnTo>
                <a:lnTo>
                  <a:pt x="79120" y="14477"/>
                </a:lnTo>
                <a:lnTo>
                  <a:pt x="74421" y="9778"/>
                </a:lnTo>
                <a:lnTo>
                  <a:pt x="69087" y="6223"/>
                </a:lnTo>
                <a:lnTo>
                  <a:pt x="62991" y="3682"/>
                </a:lnTo>
                <a:lnTo>
                  <a:pt x="56768" y="1269"/>
                </a:lnTo>
                <a:lnTo>
                  <a:pt x="50418" y="0"/>
                </a:lnTo>
                <a:close/>
              </a:path>
              <a:path w="556895" h="147955">
                <a:moveTo>
                  <a:pt x="116586" y="6730"/>
                </a:moveTo>
                <a:lnTo>
                  <a:pt x="97916" y="6730"/>
                </a:lnTo>
                <a:lnTo>
                  <a:pt x="95250" y="29590"/>
                </a:lnTo>
                <a:lnTo>
                  <a:pt x="82168" y="30606"/>
                </a:lnTo>
                <a:lnTo>
                  <a:pt x="82168" y="47243"/>
                </a:lnTo>
                <a:lnTo>
                  <a:pt x="137668" y="47243"/>
                </a:lnTo>
                <a:lnTo>
                  <a:pt x="137668" y="29590"/>
                </a:lnTo>
                <a:lnTo>
                  <a:pt x="116586" y="29590"/>
                </a:lnTo>
                <a:lnTo>
                  <a:pt x="116586" y="6730"/>
                </a:lnTo>
                <a:close/>
              </a:path>
              <a:path w="556895" h="147955">
                <a:moveTo>
                  <a:pt x="75208" y="19303"/>
                </a:moveTo>
                <a:lnTo>
                  <a:pt x="48387" y="19303"/>
                </a:lnTo>
                <a:lnTo>
                  <a:pt x="52705" y="20192"/>
                </a:lnTo>
                <a:lnTo>
                  <a:pt x="56514" y="21716"/>
                </a:lnTo>
                <a:lnTo>
                  <a:pt x="60451" y="23367"/>
                </a:lnTo>
                <a:lnTo>
                  <a:pt x="64134" y="25653"/>
                </a:lnTo>
                <a:lnTo>
                  <a:pt x="67690" y="28575"/>
                </a:lnTo>
                <a:lnTo>
                  <a:pt x="75208" y="19303"/>
                </a:lnTo>
                <a:close/>
              </a:path>
              <a:path w="556895" h="147955">
                <a:moveTo>
                  <a:pt x="505409" y="17652"/>
                </a:moveTo>
                <a:lnTo>
                  <a:pt x="476376" y="17652"/>
                </a:lnTo>
                <a:lnTo>
                  <a:pt x="480440" y="19303"/>
                </a:lnTo>
                <a:lnTo>
                  <a:pt x="483488" y="22478"/>
                </a:lnTo>
                <a:lnTo>
                  <a:pt x="486409" y="25653"/>
                </a:lnTo>
                <a:lnTo>
                  <a:pt x="487806" y="30225"/>
                </a:lnTo>
                <a:lnTo>
                  <a:pt x="487933" y="35940"/>
                </a:lnTo>
                <a:lnTo>
                  <a:pt x="487052" y="42630"/>
                </a:lnTo>
                <a:lnTo>
                  <a:pt x="459644" y="82518"/>
                </a:lnTo>
                <a:lnTo>
                  <a:pt x="439165" y="101980"/>
                </a:lnTo>
                <a:lnTo>
                  <a:pt x="439165" y="114935"/>
                </a:lnTo>
                <a:lnTo>
                  <a:pt x="514731" y="114935"/>
                </a:lnTo>
                <a:lnTo>
                  <a:pt x="514731" y="97154"/>
                </a:lnTo>
                <a:lnTo>
                  <a:pt x="471931" y="97154"/>
                </a:lnTo>
                <a:lnTo>
                  <a:pt x="476976" y="92136"/>
                </a:lnTo>
                <a:lnTo>
                  <a:pt x="504189" y="55499"/>
                </a:lnTo>
                <a:lnTo>
                  <a:pt x="507619" y="48513"/>
                </a:lnTo>
                <a:lnTo>
                  <a:pt x="509269" y="41528"/>
                </a:lnTo>
                <a:lnTo>
                  <a:pt x="509396" y="34670"/>
                </a:lnTo>
                <a:lnTo>
                  <a:pt x="508708" y="27152"/>
                </a:lnTo>
                <a:lnTo>
                  <a:pt x="506841" y="20431"/>
                </a:lnTo>
                <a:lnTo>
                  <a:pt x="505409" y="17652"/>
                </a:lnTo>
                <a:close/>
              </a:path>
              <a:path w="556895" h="147955">
                <a:moveTo>
                  <a:pt x="514731" y="96012"/>
                </a:moveTo>
                <a:lnTo>
                  <a:pt x="487552" y="96012"/>
                </a:lnTo>
                <a:lnTo>
                  <a:pt x="484505" y="96138"/>
                </a:lnTo>
                <a:lnTo>
                  <a:pt x="471931" y="97154"/>
                </a:lnTo>
                <a:lnTo>
                  <a:pt x="514731" y="97154"/>
                </a:lnTo>
                <a:lnTo>
                  <a:pt x="514731" y="96012"/>
                </a:lnTo>
                <a:close/>
              </a:path>
              <a:path w="556895" h="147955">
                <a:moveTo>
                  <a:pt x="473837" y="0"/>
                </a:moveTo>
                <a:lnTo>
                  <a:pt x="466344" y="0"/>
                </a:lnTo>
                <a:lnTo>
                  <a:pt x="459739" y="1524"/>
                </a:lnTo>
                <a:lnTo>
                  <a:pt x="454025" y="4444"/>
                </a:lnTo>
                <a:lnTo>
                  <a:pt x="448437" y="7365"/>
                </a:lnTo>
                <a:lnTo>
                  <a:pt x="443102" y="11556"/>
                </a:lnTo>
                <a:lnTo>
                  <a:pt x="438022" y="17017"/>
                </a:lnTo>
                <a:lnTo>
                  <a:pt x="450214" y="29210"/>
                </a:lnTo>
                <a:lnTo>
                  <a:pt x="453008" y="26035"/>
                </a:lnTo>
                <a:lnTo>
                  <a:pt x="456183" y="23240"/>
                </a:lnTo>
                <a:lnTo>
                  <a:pt x="463041" y="18923"/>
                </a:lnTo>
                <a:lnTo>
                  <a:pt x="466851" y="17779"/>
                </a:lnTo>
                <a:lnTo>
                  <a:pt x="470915" y="17652"/>
                </a:lnTo>
                <a:lnTo>
                  <a:pt x="505409" y="17652"/>
                </a:lnTo>
                <a:lnTo>
                  <a:pt x="503807" y="14543"/>
                </a:lnTo>
                <a:lnTo>
                  <a:pt x="499618" y="9525"/>
                </a:lnTo>
                <a:lnTo>
                  <a:pt x="494428" y="5429"/>
                </a:lnTo>
                <a:lnTo>
                  <a:pt x="488394" y="2476"/>
                </a:lnTo>
                <a:lnTo>
                  <a:pt x="481526" y="666"/>
                </a:lnTo>
                <a:lnTo>
                  <a:pt x="473837" y="0"/>
                </a:lnTo>
                <a:close/>
              </a:path>
            </a:pathLst>
          </a:custGeom>
          <a:solidFill>
            <a:srgbClr val="002169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" name="object 117">
            <a:extLst>
              <a:ext uri="{FF2B5EF4-FFF2-40B4-BE49-F238E27FC236}">
                <a16:creationId xmlns="" xmlns:a16="http://schemas.microsoft.com/office/drawing/2014/main" id="{27E3491E-A017-4866-BD20-281BF4A043F5}"/>
              </a:ext>
            </a:extLst>
          </p:cNvPr>
          <p:cNvSpPr/>
          <p:nvPr/>
        </p:nvSpPr>
        <p:spPr>
          <a:xfrm>
            <a:off x="4660860" y="2040402"/>
            <a:ext cx="514057" cy="136574"/>
          </a:xfrm>
          <a:custGeom>
            <a:avLst/>
            <a:gdLst/>
            <a:ahLst/>
            <a:cxnLst/>
            <a:rect l="l" t="t" r="r" b="b"/>
            <a:pathLst>
              <a:path w="556895" h="147955">
                <a:moveTo>
                  <a:pt x="542544" y="87756"/>
                </a:moveTo>
                <a:lnTo>
                  <a:pt x="528701" y="102362"/>
                </a:lnTo>
                <a:lnTo>
                  <a:pt x="528828" y="106552"/>
                </a:lnTo>
                <a:lnTo>
                  <a:pt x="530098" y="110109"/>
                </a:lnTo>
                <a:lnTo>
                  <a:pt x="532638" y="112775"/>
                </a:lnTo>
                <a:lnTo>
                  <a:pt x="535305" y="115442"/>
                </a:lnTo>
                <a:lnTo>
                  <a:pt x="538607" y="116966"/>
                </a:lnTo>
                <a:lnTo>
                  <a:pt x="546735" y="116966"/>
                </a:lnTo>
                <a:lnTo>
                  <a:pt x="550037" y="115442"/>
                </a:lnTo>
                <a:lnTo>
                  <a:pt x="552576" y="112775"/>
                </a:lnTo>
                <a:lnTo>
                  <a:pt x="555244" y="110109"/>
                </a:lnTo>
                <a:lnTo>
                  <a:pt x="556513" y="106552"/>
                </a:lnTo>
                <a:lnTo>
                  <a:pt x="556641" y="102362"/>
                </a:lnTo>
                <a:lnTo>
                  <a:pt x="556513" y="98170"/>
                </a:lnTo>
                <a:lnTo>
                  <a:pt x="555244" y="94741"/>
                </a:lnTo>
                <a:lnTo>
                  <a:pt x="550037" y="89280"/>
                </a:lnTo>
                <a:lnTo>
                  <a:pt x="546735" y="87884"/>
                </a:lnTo>
                <a:lnTo>
                  <a:pt x="542544" y="87756"/>
                </a:lnTo>
                <a:close/>
              </a:path>
              <a:path w="556895" h="147955">
                <a:moveTo>
                  <a:pt x="379730" y="81787"/>
                </a:moveTo>
                <a:lnTo>
                  <a:pt x="366268" y="81787"/>
                </a:lnTo>
                <a:lnTo>
                  <a:pt x="362331" y="114935"/>
                </a:lnTo>
                <a:lnTo>
                  <a:pt x="375538" y="114935"/>
                </a:lnTo>
                <a:lnTo>
                  <a:pt x="379730" y="81787"/>
                </a:lnTo>
                <a:close/>
              </a:path>
              <a:path w="556895" h="147955">
                <a:moveTo>
                  <a:pt x="412114" y="81787"/>
                </a:moveTo>
                <a:lnTo>
                  <a:pt x="398780" y="81787"/>
                </a:lnTo>
                <a:lnTo>
                  <a:pt x="394716" y="114935"/>
                </a:lnTo>
                <a:lnTo>
                  <a:pt x="408178" y="114935"/>
                </a:lnTo>
                <a:lnTo>
                  <a:pt x="412114" y="81787"/>
                </a:lnTo>
                <a:close/>
              </a:path>
              <a:path w="556895" h="147955">
                <a:moveTo>
                  <a:pt x="428244" y="67310"/>
                </a:moveTo>
                <a:lnTo>
                  <a:pt x="353187" y="67310"/>
                </a:lnTo>
                <a:lnTo>
                  <a:pt x="353187" y="81787"/>
                </a:lnTo>
                <a:lnTo>
                  <a:pt x="428244" y="81787"/>
                </a:lnTo>
                <a:lnTo>
                  <a:pt x="428244" y="67310"/>
                </a:lnTo>
                <a:close/>
              </a:path>
              <a:path w="556895" h="147955">
                <a:moveTo>
                  <a:pt x="383794" y="46481"/>
                </a:moveTo>
                <a:lnTo>
                  <a:pt x="370586" y="46481"/>
                </a:lnTo>
                <a:lnTo>
                  <a:pt x="367919" y="67310"/>
                </a:lnTo>
                <a:lnTo>
                  <a:pt x="381254" y="67310"/>
                </a:lnTo>
                <a:lnTo>
                  <a:pt x="383794" y="46481"/>
                </a:lnTo>
                <a:close/>
              </a:path>
              <a:path w="556895" h="147955">
                <a:moveTo>
                  <a:pt x="416433" y="46481"/>
                </a:moveTo>
                <a:lnTo>
                  <a:pt x="402971" y="46481"/>
                </a:lnTo>
                <a:lnTo>
                  <a:pt x="400431" y="67310"/>
                </a:lnTo>
                <a:lnTo>
                  <a:pt x="413766" y="67310"/>
                </a:lnTo>
                <a:lnTo>
                  <a:pt x="416433" y="46481"/>
                </a:lnTo>
                <a:close/>
              </a:path>
              <a:path w="556895" h="147955">
                <a:moveTo>
                  <a:pt x="431800" y="31876"/>
                </a:moveTo>
                <a:lnTo>
                  <a:pt x="356616" y="31876"/>
                </a:lnTo>
                <a:lnTo>
                  <a:pt x="356616" y="46481"/>
                </a:lnTo>
                <a:lnTo>
                  <a:pt x="431800" y="46481"/>
                </a:lnTo>
                <a:lnTo>
                  <a:pt x="431800" y="31876"/>
                </a:lnTo>
                <a:close/>
              </a:path>
              <a:path w="556895" h="147955">
                <a:moveTo>
                  <a:pt x="389128" y="2539"/>
                </a:moveTo>
                <a:lnTo>
                  <a:pt x="376174" y="2539"/>
                </a:lnTo>
                <a:lnTo>
                  <a:pt x="372363" y="31876"/>
                </a:lnTo>
                <a:lnTo>
                  <a:pt x="385572" y="31876"/>
                </a:lnTo>
                <a:lnTo>
                  <a:pt x="389128" y="2539"/>
                </a:lnTo>
                <a:close/>
              </a:path>
              <a:path w="556895" h="147955">
                <a:moveTo>
                  <a:pt x="421639" y="2539"/>
                </a:moveTo>
                <a:lnTo>
                  <a:pt x="408686" y="2539"/>
                </a:lnTo>
                <a:lnTo>
                  <a:pt x="404875" y="31876"/>
                </a:lnTo>
                <a:lnTo>
                  <a:pt x="418211" y="31876"/>
                </a:lnTo>
                <a:lnTo>
                  <a:pt x="421639" y="2539"/>
                </a:lnTo>
                <a:close/>
              </a:path>
              <a:path w="556895" h="147955">
                <a:moveTo>
                  <a:pt x="249555" y="29590"/>
                </a:moveTo>
                <a:lnTo>
                  <a:pt x="231267" y="29590"/>
                </a:lnTo>
                <a:lnTo>
                  <a:pt x="231267" y="147700"/>
                </a:lnTo>
                <a:lnTo>
                  <a:pt x="253492" y="147700"/>
                </a:lnTo>
                <a:lnTo>
                  <a:pt x="253492" y="121792"/>
                </a:lnTo>
                <a:lnTo>
                  <a:pt x="252857" y="107695"/>
                </a:lnTo>
                <a:lnTo>
                  <a:pt x="297523" y="107695"/>
                </a:lnTo>
                <a:lnTo>
                  <a:pt x="301751" y="102742"/>
                </a:lnTo>
                <a:lnTo>
                  <a:pt x="303673" y="98678"/>
                </a:lnTo>
                <a:lnTo>
                  <a:pt x="266700" y="98678"/>
                </a:lnTo>
                <a:lnTo>
                  <a:pt x="264287" y="98170"/>
                </a:lnTo>
                <a:lnTo>
                  <a:pt x="258953" y="96138"/>
                </a:lnTo>
                <a:lnTo>
                  <a:pt x="256286" y="94487"/>
                </a:lnTo>
                <a:lnTo>
                  <a:pt x="253492" y="92201"/>
                </a:lnTo>
                <a:lnTo>
                  <a:pt x="253492" y="54737"/>
                </a:lnTo>
                <a:lnTo>
                  <a:pt x="267588" y="45847"/>
                </a:lnTo>
                <a:lnTo>
                  <a:pt x="305434" y="45847"/>
                </a:lnTo>
                <a:lnTo>
                  <a:pt x="305333" y="45577"/>
                </a:lnTo>
                <a:lnTo>
                  <a:pt x="301498" y="39242"/>
                </a:lnTo>
                <a:lnTo>
                  <a:pt x="300655" y="38353"/>
                </a:lnTo>
                <a:lnTo>
                  <a:pt x="251079" y="38353"/>
                </a:lnTo>
                <a:lnTo>
                  <a:pt x="249555" y="29590"/>
                </a:lnTo>
                <a:close/>
              </a:path>
              <a:path w="556895" h="147955">
                <a:moveTo>
                  <a:pt x="297523" y="107695"/>
                </a:moveTo>
                <a:lnTo>
                  <a:pt x="252857" y="107695"/>
                </a:lnTo>
                <a:lnTo>
                  <a:pt x="256159" y="110743"/>
                </a:lnTo>
                <a:lnTo>
                  <a:pt x="259587" y="113029"/>
                </a:lnTo>
                <a:lnTo>
                  <a:pt x="263144" y="114553"/>
                </a:lnTo>
                <a:lnTo>
                  <a:pt x="266700" y="116204"/>
                </a:lnTo>
                <a:lnTo>
                  <a:pt x="270383" y="116966"/>
                </a:lnTo>
                <a:lnTo>
                  <a:pt x="280416" y="116966"/>
                </a:lnTo>
                <a:lnTo>
                  <a:pt x="286385" y="115188"/>
                </a:lnTo>
                <a:lnTo>
                  <a:pt x="291846" y="111505"/>
                </a:lnTo>
                <a:lnTo>
                  <a:pt x="297307" y="107950"/>
                </a:lnTo>
                <a:lnTo>
                  <a:pt x="297523" y="107695"/>
                </a:lnTo>
                <a:close/>
              </a:path>
              <a:path w="556895" h="147955">
                <a:moveTo>
                  <a:pt x="305434" y="45847"/>
                </a:moveTo>
                <a:lnTo>
                  <a:pt x="276225" y="45847"/>
                </a:lnTo>
                <a:lnTo>
                  <a:pt x="280543" y="48005"/>
                </a:lnTo>
                <a:lnTo>
                  <a:pt x="283337" y="52324"/>
                </a:lnTo>
                <a:lnTo>
                  <a:pt x="286004" y="56641"/>
                </a:lnTo>
                <a:lnTo>
                  <a:pt x="287400" y="62991"/>
                </a:lnTo>
                <a:lnTo>
                  <a:pt x="287274" y="80390"/>
                </a:lnTo>
                <a:lnTo>
                  <a:pt x="285496" y="87375"/>
                </a:lnTo>
                <a:lnTo>
                  <a:pt x="282067" y="91820"/>
                </a:lnTo>
                <a:lnTo>
                  <a:pt x="278638" y="96392"/>
                </a:lnTo>
                <a:lnTo>
                  <a:pt x="274320" y="98551"/>
                </a:lnTo>
                <a:lnTo>
                  <a:pt x="268986" y="98551"/>
                </a:lnTo>
                <a:lnTo>
                  <a:pt x="266700" y="98678"/>
                </a:lnTo>
                <a:lnTo>
                  <a:pt x="303673" y="98678"/>
                </a:lnTo>
                <a:lnTo>
                  <a:pt x="305054" y="95757"/>
                </a:lnTo>
                <a:lnTo>
                  <a:pt x="307316" y="90350"/>
                </a:lnTo>
                <a:lnTo>
                  <a:pt x="308959" y="84407"/>
                </a:lnTo>
                <a:lnTo>
                  <a:pt x="309983" y="77916"/>
                </a:lnTo>
                <a:lnTo>
                  <a:pt x="310388" y="70865"/>
                </a:lnTo>
                <a:lnTo>
                  <a:pt x="309766" y="61388"/>
                </a:lnTo>
                <a:lnTo>
                  <a:pt x="308086" y="52959"/>
                </a:lnTo>
                <a:lnTo>
                  <a:pt x="305434" y="45847"/>
                </a:lnTo>
                <a:close/>
              </a:path>
              <a:path w="556895" h="147955">
                <a:moveTo>
                  <a:pt x="276860" y="27431"/>
                </a:moveTo>
                <a:lnTo>
                  <a:pt x="272161" y="27431"/>
                </a:lnTo>
                <a:lnTo>
                  <a:pt x="267716" y="28575"/>
                </a:lnTo>
                <a:lnTo>
                  <a:pt x="263525" y="30606"/>
                </a:lnTo>
                <a:lnTo>
                  <a:pt x="259207" y="32638"/>
                </a:lnTo>
                <a:lnTo>
                  <a:pt x="255270" y="35305"/>
                </a:lnTo>
                <a:lnTo>
                  <a:pt x="251713" y="38353"/>
                </a:lnTo>
                <a:lnTo>
                  <a:pt x="300655" y="38353"/>
                </a:lnTo>
                <a:lnTo>
                  <a:pt x="296666" y="34147"/>
                </a:lnTo>
                <a:lnTo>
                  <a:pt x="290941" y="30479"/>
                </a:lnTo>
                <a:lnTo>
                  <a:pt x="284335" y="28241"/>
                </a:lnTo>
                <a:lnTo>
                  <a:pt x="276860" y="27431"/>
                </a:lnTo>
                <a:close/>
              </a:path>
              <a:path w="556895" h="147955">
                <a:moveTo>
                  <a:pt x="181863" y="27431"/>
                </a:moveTo>
                <a:lnTo>
                  <a:pt x="174879" y="27431"/>
                </a:lnTo>
                <a:lnTo>
                  <a:pt x="168529" y="29337"/>
                </a:lnTo>
                <a:lnTo>
                  <a:pt x="142239" y="63118"/>
                </a:lnTo>
                <a:lnTo>
                  <a:pt x="142239" y="81787"/>
                </a:lnTo>
                <a:lnTo>
                  <a:pt x="144018" y="89788"/>
                </a:lnTo>
                <a:lnTo>
                  <a:pt x="147828" y="96392"/>
                </a:lnTo>
                <a:lnTo>
                  <a:pt x="151511" y="102997"/>
                </a:lnTo>
                <a:lnTo>
                  <a:pt x="156591" y="108203"/>
                </a:lnTo>
                <a:lnTo>
                  <a:pt x="162941" y="111632"/>
                </a:lnTo>
                <a:lnTo>
                  <a:pt x="169291" y="115188"/>
                </a:lnTo>
                <a:lnTo>
                  <a:pt x="176403" y="116966"/>
                </a:lnTo>
                <a:lnTo>
                  <a:pt x="189864" y="116966"/>
                </a:lnTo>
                <a:lnTo>
                  <a:pt x="195072" y="116077"/>
                </a:lnTo>
                <a:lnTo>
                  <a:pt x="205359" y="112775"/>
                </a:lnTo>
                <a:lnTo>
                  <a:pt x="210058" y="110489"/>
                </a:lnTo>
                <a:lnTo>
                  <a:pt x="214375" y="107568"/>
                </a:lnTo>
                <a:lnTo>
                  <a:pt x="210072" y="99822"/>
                </a:lnTo>
                <a:lnTo>
                  <a:pt x="181101" y="99822"/>
                </a:lnTo>
                <a:lnTo>
                  <a:pt x="175768" y="98043"/>
                </a:lnTo>
                <a:lnTo>
                  <a:pt x="167512" y="90804"/>
                </a:lnTo>
                <a:lnTo>
                  <a:pt x="164846" y="85470"/>
                </a:lnTo>
                <a:lnTo>
                  <a:pt x="163830" y="78486"/>
                </a:lnTo>
                <a:lnTo>
                  <a:pt x="216408" y="78486"/>
                </a:lnTo>
                <a:lnTo>
                  <a:pt x="216788" y="77469"/>
                </a:lnTo>
                <a:lnTo>
                  <a:pt x="217043" y="75945"/>
                </a:lnTo>
                <a:lnTo>
                  <a:pt x="217170" y="74167"/>
                </a:lnTo>
                <a:lnTo>
                  <a:pt x="217424" y="72262"/>
                </a:lnTo>
                <a:lnTo>
                  <a:pt x="217550" y="68199"/>
                </a:lnTo>
                <a:lnTo>
                  <a:pt x="217246" y="63626"/>
                </a:lnTo>
                <a:lnTo>
                  <a:pt x="163575" y="63626"/>
                </a:lnTo>
                <a:lnTo>
                  <a:pt x="164464" y="57403"/>
                </a:lnTo>
                <a:lnTo>
                  <a:pt x="166750" y="52704"/>
                </a:lnTo>
                <a:lnTo>
                  <a:pt x="173609" y="46354"/>
                </a:lnTo>
                <a:lnTo>
                  <a:pt x="177546" y="44830"/>
                </a:lnTo>
                <a:lnTo>
                  <a:pt x="212328" y="44830"/>
                </a:lnTo>
                <a:lnTo>
                  <a:pt x="208534" y="38988"/>
                </a:lnTo>
                <a:lnTo>
                  <a:pt x="203455" y="34057"/>
                </a:lnTo>
                <a:lnTo>
                  <a:pt x="197342" y="30495"/>
                </a:lnTo>
                <a:lnTo>
                  <a:pt x="190156" y="28291"/>
                </a:lnTo>
                <a:lnTo>
                  <a:pt x="181863" y="27431"/>
                </a:lnTo>
                <a:close/>
              </a:path>
              <a:path w="556895" h="147955">
                <a:moveTo>
                  <a:pt x="206756" y="93852"/>
                </a:moveTo>
                <a:lnTo>
                  <a:pt x="191008" y="99822"/>
                </a:lnTo>
                <a:lnTo>
                  <a:pt x="210072" y="99822"/>
                </a:lnTo>
                <a:lnTo>
                  <a:pt x="206756" y="93852"/>
                </a:lnTo>
                <a:close/>
              </a:path>
              <a:path w="556895" h="147955">
                <a:moveTo>
                  <a:pt x="212328" y="44830"/>
                </a:moveTo>
                <a:lnTo>
                  <a:pt x="187706" y="44830"/>
                </a:lnTo>
                <a:lnTo>
                  <a:pt x="191770" y="46481"/>
                </a:lnTo>
                <a:lnTo>
                  <a:pt x="194310" y="49911"/>
                </a:lnTo>
                <a:lnTo>
                  <a:pt x="196976" y="53212"/>
                </a:lnTo>
                <a:lnTo>
                  <a:pt x="198257" y="57403"/>
                </a:lnTo>
                <a:lnTo>
                  <a:pt x="198374" y="63626"/>
                </a:lnTo>
                <a:lnTo>
                  <a:pt x="217246" y="63626"/>
                </a:lnTo>
                <a:lnTo>
                  <a:pt x="216981" y="59652"/>
                </a:lnTo>
                <a:lnTo>
                  <a:pt x="215280" y="51927"/>
                </a:lnTo>
                <a:lnTo>
                  <a:pt x="212461" y="45035"/>
                </a:lnTo>
                <a:lnTo>
                  <a:pt x="212328" y="44830"/>
                </a:lnTo>
                <a:close/>
              </a:path>
              <a:path w="556895" h="147955">
                <a:moveTo>
                  <a:pt x="12954" y="84962"/>
                </a:moveTo>
                <a:lnTo>
                  <a:pt x="0" y="100584"/>
                </a:lnTo>
                <a:lnTo>
                  <a:pt x="5587" y="105790"/>
                </a:lnTo>
                <a:lnTo>
                  <a:pt x="11937" y="109854"/>
                </a:lnTo>
                <a:lnTo>
                  <a:pt x="19050" y="112775"/>
                </a:lnTo>
                <a:lnTo>
                  <a:pt x="26162" y="115569"/>
                </a:lnTo>
                <a:lnTo>
                  <a:pt x="33528" y="116966"/>
                </a:lnTo>
                <a:lnTo>
                  <a:pt x="49911" y="116966"/>
                </a:lnTo>
                <a:lnTo>
                  <a:pt x="57404" y="115315"/>
                </a:lnTo>
                <a:lnTo>
                  <a:pt x="63500" y="112267"/>
                </a:lnTo>
                <a:lnTo>
                  <a:pt x="69723" y="109219"/>
                </a:lnTo>
                <a:lnTo>
                  <a:pt x="74422" y="105028"/>
                </a:lnTo>
                <a:lnTo>
                  <a:pt x="77724" y="99949"/>
                </a:lnTo>
                <a:lnTo>
                  <a:pt x="79195" y="97536"/>
                </a:lnTo>
                <a:lnTo>
                  <a:pt x="41656" y="97536"/>
                </a:lnTo>
                <a:lnTo>
                  <a:pt x="36575" y="97409"/>
                </a:lnTo>
                <a:lnTo>
                  <a:pt x="31623" y="96265"/>
                </a:lnTo>
                <a:lnTo>
                  <a:pt x="26670" y="94106"/>
                </a:lnTo>
                <a:lnTo>
                  <a:pt x="21717" y="91820"/>
                </a:lnTo>
                <a:lnTo>
                  <a:pt x="17145" y="88773"/>
                </a:lnTo>
                <a:lnTo>
                  <a:pt x="12954" y="84962"/>
                </a:lnTo>
                <a:close/>
              </a:path>
              <a:path w="556895" h="147955">
                <a:moveTo>
                  <a:pt x="116586" y="47243"/>
                </a:moveTo>
                <a:lnTo>
                  <a:pt x="94234" y="47243"/>
                </a:lnTo>
                <a:lnTo>
                  <a:pt x="94107" y="94741"/>
                </a:lnTo>
                <a:lnTo>
                  <a:pt x="96266" y="102488"/>
                </a:lnTo>
                <a:lnTo>
                  <a:pt x="100711" y="108203"/>
                </a:lnTo>
                <a:lnTo>
                  <a:pt x="105029" y="113918"/>
                </a:lnTo>
                <a:lnTo>
                  <a:pt x="112268" y="116839"/>
                </a:lnTo>
                <a:lnTo>
                  <a:pt x="122300" y="116966"/>
                </a:lnTo>
                <a:lnTo>
                  <a:pt x="125984" y="116966"/>
                </a:lnTo>
                <a:lnTo>
                  <a:pt x="129412" y="116586"/>
                </a:lnTo>
                <a:lnTo>
                  <a:pt x="135382" y="115315"/>
                </a:lnTo>
                <a:lnTo>
                  <a:pt x="137922" y="114553"/>
                </a:lnTo>
                <a:lnTo>
                  <a:pt x="140208" y="113791"/>
                </a:lnTo>
                <a:lnTo>
                  <a:pt x="137040" y="99313"/>
                </a:lnTo>
                <a:lnTo>
                  <a:pt x="124333" y="99313"/>
                </a:lnTo>
                <a:lnTo>
                  <a:pt x="121538" y="98170"/>
                </a:lnTo>
                <a:lnTo>
                  <a:pt x="119507" y="95885"/>
                </a:lnTo>
                <a:lnTo>
                  <a:pt x="117601" y="93472"/>
                </a:lnTo>
                <a:lnTo>
                  <a:pt x="116586" y="89915"/>
                </a:lnTo>
                <a:lnTo>
                  <a:pt x="116586" y="47243"/>
                </a:lnTo>
                <a:close/>
              </a:path>
              <a:path w="556895" h="147955">
                <a:moveTo>
                  <a:pt x="136651" y="97536"/>
                </a:moveTo>
                <a:lnTo>
                  <a:pt x="135382" y="98043"/>
                </a:lnTo>
                <a:lnTo>
                  <a:pt x="134112" y="98425"/>
                </a:lnTo>
                <a:lnTo>
                  <a:pt x="131063" y="99187"/>
                </a:lnTo>
                <a:lnTo>
                  <a:pt x="129667" y="99313"/>
                </a:lnTo>
                <a:lnTo>
                  <a:pt x="137040" y="99313"/>
                </a:lnTo>
                <a:lnTo>
                  <a:pt x="136651" y="97536"/>
                </a:lnTo>
                <a:close/>
              </a:path>
              <a:path w="556895" h="147955">
                <a:moveTo>
                  <a:pt x="50419" y="0"/>
                </a:moveTo>
                <a:lnTo>
                  <a:pt x="43814" y="0"/>
                </a:lnTo>
                <a:lnTo>
                  <a:pt x="35500" y="718"/>
                </a:lnTo>
                <a:lnTo>
                  <a:pt x="5586" y="25828"/>
                </a:lnTo>
                <a:lnTo>
                  <a:pt x="4905" y="35178"/>
                </a:lnTo>
                <a:lnTo>
                  <a:pt x="5080" y="40766"/>
                </a:lnTo>
                <a:lnTo>
                  <a:pt x="7366" y="47243"/>
                </a:lnTo>
                <a:lnTo>
                  <a:pt x="16383" y="57023"/>
                </a:lnTo>
                <a:lnTo>
                  <a:pt x="21717" y="60578"/>
                </a:lnTo>
                <a:lnTo>
                  <a:pt x="27686" y="62864"/>
                </a:lnTo>
                <a:lnTo>
                  <a:pt x="42672" y="69341"/>
                </a:lnTo>
                <a:lnTo>
                  <a:pt x="47879" y="71247"/>
                </a:lnTo>
                <a:lnTo>
                  <a:pt x="51943" y="73278"/>
                </a:lnTo>
                <a:lnTo>
                  <a:pt x="54991" y="75437"/>
                </a:lnTo>
                <a:lnTo>
                  <a:pt x="58038" y="77469"/>
                </a:lnTo>
                <a:lnTo>
                  <a:pt x="59562" y="80517"/>
                </a:lnTo>
                <a:lnTo>
                  <a:pt x="59689" y="88518"/>
                </a:lnTo>
                <a:lnTo>
                  <a:pt x="58038" y="91693"/>
                </a:lnTo>
                <a:lnTo>
                  <a:pt x="55118" y="93979"/>
                </a:lnTo>
                <a:lnTo>
                  <a:pt x="52070" y="96265"/>
                </a:lnTo>
                <a:lnTo>
                  <a:pt x="47498" y="97536"/>
                </a:lnTo>
                <a:lnTo>
                  <a:pt x="79195" y="97536"/>
                </a:lnTo>
                <a:lnTo>
                  <a:pt x="80899" y="94741"/>
                </a:lnTo>
                <a:lnTo>
                  <a:pt x="82550" y="89153"/>
                </a:lnTo>
                <a:lnTo>
                  <a:pt x="82550" y="74802"/>
                </a:lnTo>
                <a:lnTo>
                  <a:pt x="80518" y="68325"/>
                </a:lnTo>
                <a:lnTo>
                  <a:pt x="76454" y="63626"/>
                </a:lnTo>
                <a:lnTo>
                  <a:pt x="72389" y="58800"/>
                </a:lnTo>
                <a:lnTo>
                  <a:pt x="66929" y="54990"/>
                </a:lnTo>
                <a:lnTo>
                  <a:pt x="59944" y="52197"/>
                </a:lnTo>
                <a:lnTo>
                  <a:pt x="45212" y="45974"/>
                </a:lnTo>
                <a:lnTo>
                  <a:pt x="27559" y="35178"/>
                </a:lnTo>
                <a:lnTo>
                  <a:pt x="27559" y="27431"/>
                </a:lnTo>
                <a:lnTo>
                  <a:pt x="28956" y="24511"/>
                </a:lnTo>
                <a:lnTo>
                  <a:pt x="34798" y="20447"/>
                </a:lnTo>
                <a:lnTo>
                  <a:pt x="38735" y="19303"/>
                </a:lnTo>
                <a:lnTo>
                  <a:pt x="75208" y="19303"/>
                </a:lnTo>
                <a:lnTo>
                  <a:pt x="79121" y="14477"/>
                </a:lnTo>
                <a:lnTo>
                  <a:pt x="74549" y="9778"/>
                </a:lnTo>
                <a:lnTo>
                  <a:pt x="69087" y="6223"/>
                </a:lnTo>
                <a:lnTo>
                  <a:pt x="62992" y="3682"/>
                </a:lnTo>
                <a:lnTo>
                  <a:pt x="56769" y="1269"/>
                </a:lnTo>
                <a:lnTo>
                  <a:pt x="50419" y="0"/>
                </a:lnTo>
                <a:close/>
              </a:path>
              <a:path w="556895" h="147955">
                <a:moveTo>
                  <a:pt x="116586" y="6730"/>
                </a:moveTo>
                <a:lnTo>
                  <a:pt x="97917" y="6730"/>
                </a:lnTo>
                <a:lnTo>
                  <a:pt x="95250" y="29590"/>
                </a:lnTo>
                <a:lnTo>
                  <a:pt x="82169" y="30606"/>
                </a:lnTo>
                <a:lnTo>
                  <a:pt x="82169" y="47243"/>
                </a:lnTo>
                <a:lnTo>
                  <a:pt x="137668" y="47243"/>
                </a:lnTo>
                <a:lnTo>
                  <a:pt x="137668" y="29590"/>
                </a:lnTo>
                <a:lnTo>
                  <a:pt x="116586" y="29590"/>
                </a:lnTo>
                <a:lnTo>
                  <a:pt x="116586" y="6730"/>
                </a:lnTo>
                <a:close/>
              </a:path>
              <a:path w="556895" h="147955">
                <a:moveTo>
                  <a:pt x="75208" y="19303"/>
                </a:moveTo>
                <a:lnTo>
                  <a:pt x="48387" y="19303"/>
                </a:lnTo>
                <a:lnTo>
                  <a:pt x="52705" y="20192"/>
                </a:lnTo>
                <a:lnTo>
                  <a:pt x="56514" y="21716"/>
                </a:lnTo>
                <a:lnTo>
                  <a:pt x="60451" y="23367"/>
                </a:lnTo>
                <a:lnTo>
                  <a:pt x="64135" y="25653"/>
                </a:lnTo>
                <a:lnTo>
                  <a:pt x="67691" y="28575"/>
                </a:lnTo>
                <a:lnTo>
                  <a:pt x="75208" y="19303"/>
                </a:lnTo>
                <a:close/>
              </a:path>
              <a:path w="556895" h="147955">
                <a:moveTo>
                  <a:pt x="447039" y="87122"/>
                </a:moveTo>
                <a:lnTo>
                  <a:pt x="436499" y="101345"/>
                </a:lnTo>
                <a:lnTo>
                  <a:pt x="440436" y="105917"/>
                </a:lnTo>
                <a:lnTo>
                  <a:pt x="445516" y="109600"/>
                </a:lnTo>
                <a:lnTo>
                  <a:pt x="457962" y="115442"/>
                </a:lnTo>
                <a:lnTo>
                  <a:pt x="465455" y="116966"/>
                </a:lnTo>
                <a:lnTo>
                  <a:pt x="481584" y="116966"/>
                </a:lnTo>
                <a:lnTo>
                  <a:pt x="488188" y="115697"/>
                </a:lnTo>
                <a:lnTo>
                  <a:pt x="500125" y="110616"/>
                </a:lnTo>
                <a:lnTo>
                  <a:pt x="504825" y="106806"/>
                </a:lnTo>
                <a:lnTo>
                  <a:pt x="510836" y="98678"/>
                </a:lnTo>
                <a:lnTo>
                  <a:pt x="467106" y="98678"/>
                </a:lnTo>
                <a:lnTo>
                  <a:pt x="462534" y="97536"/>
                </a:lnTo>
                <a:lnTo>
                  <a:pt x="454151" y="93217"/>
                </a:lnTo>
                <a:lnTo>
                  <a:pt x="450342" y="90550"/>
                </a:lnTo>
                <a:lnTo>
                  <a:pt x="447039" y="87122"/>
                </a:lnTo>
                <a:close/>
              </a:path>
              <a:path w="556895" h="147955">
                <a:moveTo>
                  <a:pt x="508880" y="17525"/>
                </a:moveTo>
                <a:lnTo>
                  <a:pt x="472694" y="17525"/>
                </a:lnTo>
                <a:lnTo>
                  <a:pt x="477520" y="17652"/>
                </a:lnTo>
                <a:lnTo>
                  <a:pt x="481203" y="18923"/>
                </a:lnTo>
                <a:lnTo>
                  <a:pt x="483743" y="21336"/>
                </a:lnTo>
                <a:lnTo>
                  <a:pt x="486410" y="23749"/>
                </a:lnTo>
                <a:lnTo>
                  <a:pt x="487680" y="27177"/>
                </a:lnTo>
                <a:lnTo>
                  <a:pt x="487680" y="31623"/>
                </a:lnTo>
                <a:lnTo>
                  <a:pt x="487934" y="36829"/>
                </a:lnTo>
                <a:lnTo>
                  <a:pt x="485901" y="40893"/>
                </a:lnTo>
                <a:lnTo>
                  <a:pt x="481838" y="44068"/>
                </a:lnTo>
                <a:lnTo>
                  <a:pt x="477647" y="47243"/>
                </a:lnTo>
                <a:lnTo>
                  <a:pt x="470535" y="48767"/>
                </a:lnTo>
                <a:lnTo>
                  <a:pt x="460248" y="48894"/>
                </a:lnTo>
                <a:lnTo>
                  <a:pt x="460248" y="65024"/>
                </a:lnTo>
                <a:lnTo>
                  <a:pt x="472313" y="65150"/>
                </a:lnTo>
                <a:lnTo>
                  <a:pt x="480568" y="66675"/>
                </a:lnTo>
                <a:lnTo>
                  <a:pt x="485013" y="69850"/>
                </a:lnTo>
                <a:lnTo>
                  <a:pt x="489585" y="73025"/>
                </a:lnTo>
                <a:lnTo>
                  <a:pt x="491617" y="77469"/>
                </a:lnTo>
                <a:lnTo>
                  <a:pt x="491363" y="83057"/>
                </a:lnTo>
                <a:lnTo>
                  <a:pt x="491363" y="88137"/>
                </a:lnTo>
                <a:lnTo>
                  <a:pt x="489585" y="91948"/>
                </a:lnTo>
                <a:lnTo>
                  <a:pt x="486029" y="94614"/>
                </a:lnTo>
                <a:lnTo>
                  <a:pt x="482600" y="97409"/>
                </a:lnTo>
                <a:lnTo>
                  <a:pt x="478028" y="98678"/>
                </a:lnTo>
                <a:lnTo>
                  <a:pt x="510836" y="98678"/>
                </a:lnTo>
                <a:lnTo>
                  <a:pt x="512063" y="97027"/>
                </a:lnTo>
                <a:lnTo>
                  <a:pt x="513842" y="91186"/>
                </a:lnTo>
                <a:lnTo>
                  <a:pt x="513842" y="76835"/>
                </a:lnTo>
                <a:lnTo>
                  <a:pt x="511683" y="70865"/>
                </a:lnTo>
                <a:lnTo>
                  <a:pt x="503300" y="61467"/>
                </a:lnTo>
                <a:lnTo>
                  <a:pt x="497967" y="58292"/>
                </a:lnTo>
                <a:lnTo>
                  <a:pt x="491363" y="56514"/>
                </a:lnTo>
                <a:lnTo>
                  <a:pt x="491363" y="55752"/>
                </a:lnTo>
                <a:lnTo>
                  <a:pt x="497459" y="53339"/>
                </a:lnTo>
                <a:lnTo>
                  <a:pt x="502158" y="50037"/>
                </a:lnTo>
                <a:lnTo>
                  <a:pt x="505333" y="45719"/>
                </a:lnTo>
                <a:lnTo>
                  <a:pt x="508635" y="41401"/>
                </a:lnTo>
                <a:lnTo>
                  <a:pt x="510286" y="36067"/>
                </a:lnTo>
                <a:lnTo>
                  <a:pt x="510159" y="20319"/>
                </a:lnTo>
                <a:lnTo>
                  <a:pt x="508880" y="17525"/>
                </a:lnTo>
                <a:close/>
              </a:path>
              <a:path w="556895" h="147955">
                <a:moveTo>
                  <a:pt x="473710" y="0"/>
                </a:moveTo>
                <a:lnTo>
                  <a:pt x="467106" y="0"/>
                </a:lnTo>
                <a:lnTo>
                  <a:pt x="461010" y="1269"/>
                </a:lnTo>
                <a:lnTo>
                  <a:pt x="455549" y="3682"/>
                </a:lnTo>
                <a:lnTo>
                  <a:pt x="449961" y="6095"/>
                </a:lnTo>
                <a:lnTo>
                  <a:pt x="444754" y="9525"/>
                </a:lnTo>
                <a:lnTo>
                  <a:pt x="439928" y="13842"/>
                </a:lnTo>
                <a:lnTo>
                  <a:pt x="451358" y="27559"/>
                </a:lnTo>
                <a:lnTo>
                  <a:pt x="454660" y="24511"/>
                </a:lnTo>
                <a:lnTo>
                  <a:pt x="457962" y="22098"/>
                </a:lnTo>
                <a:lnTo>
                  <a:pt x="461518" y="20319"/>
                </a:lnTo>
                <a:lnTo>
                  <a:pt x="464947" y="18541"/>
                </a:lnTo>
                <a:lnTo>
                  <a:pt x="468630" y="17652"/>
                </a:lnTo>
                <a:lnTo>
                  <a:pt x="472694" y="17525"/>
                </a:lnTo>
                <a:lnTo>
                  <a:pt x="508880" y="17525"/>
                </a:lnTo>
                <a:lnTo>
                  <a:pt x="506730" y="12826"/>
                </a:lnTo>
                <a:lnTo>
                  <a:pt x="500125" y="7747"/>
                </a:lnTo>
                <a:lnTo>
                  <a:pt x="494819" y="4393"/>
                </a:lnTo>
                <a:lnTo>
                  <a:pt x="488632" y="1968"/>
                </a:lnTo>
                <a:lnTo>
                  <a:pt x="481587" y="496"/>
                </a:lnTo>
                <a:lnTo>
                  <a:pt x="473710" y="0"/>
                </a:lnTo>
                <a:close/>
              </a:path>
            </a:pathLst>
          </a:custGeom>
          <a:solidFill>
            <a:srgbClr val="002169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" name="object 118">
            <a:extLst>
              <a:ext uri="{FF2B5EF4-FFF2-40B4-BE49-F238E27FC236}">
                <a16:creationId xmlns="" xmlns:a16="http://schemas.microsoft.com/office/drawing/2014/main" id="{E0D98997-7BFC-4C74-82C6-312F7350F100}"/>
              </a:ext>
            </a:extLst>
          </p:cNvPr>
          <p:cNvSpPr txBox="1"/>
          <p:nvPr/>
        </p:nvSpPr>
        <p:spPr>
          <a:xfrm>
            <a:off x="2834756" y="3304171"/>
            <a:ext cx="64477" cy="443860"/>
          </a:xfrm>
          <a:prstGeom prst="rect">
            <a:avLst/>
          </a:prstGeom>
        </p:spPr>
        <p:txBody>
          <a:bodyPr vert="horz" wrap="square" lIns="0" tIns="82062" rIns="0" bIns="0" rtlCol="0">
            <a:spAutoFit/>
          </a:bodyPr>
          <a:lstStyle/>
          <a:p>
            <a:pPr marL="11723" defTabSz="844083" latinLnBrk="1">
              <a:spcBef>
                <a:spcPts val="646"/>
              </a:spcBef>
            </a:pPr>
            <a:r>
              <a:rPr sz="923" spc="-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923">
              <a:solidFill>
                <a:prstClr val="black"/>
              </a:solidFill>
              <a:latin typeface="Arial"/>
              <a:cs typeface="Arial"/>
            </a:endParaRPr>
          </a:p>
          <a:p>
            <a:pPr marL="11723" defTabSz="844083" latinLnBrk="1">
              <a:spcBef>
                <a:spcPts val="554"/>
              </a:spcBef>
            </a:pPr>
            <a:r>
              <a:rPr sz="923" spc="-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923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18" name="object 119">
            <a:extLst>
              <a:ext uri="{FF2B5EF4-FFF2-40B4-BE49-F238E27FC236}">
                <a16:creationId xmlns="" xmlns:a16="http://schemas.microsoft.com/office/drawing/2014/main" id="{29071C6E-7EF3-48A4-AA68-51F4F8817234}"/>
              </a:ext>
            </a:extLst>
          </p:cNvPr>
          <p:cNvGrpSpPr/>
          <p:nvPr/>
        </p:nvGrpSpPr>
        <p:grpSpPr>
          <a:xfrm>
            <a:off x="2930886" y="3579524"/>
            <a:ext cx="1188720" cy="314178"/>
            <a:chOff x="3175126" y="3592067"/>
            <a:chExt cx="1287780" cy="340360"/>
          </a:xfrm>
        </p:grpSpPr>
        <p:sp>
          <p:nvSpPr>
            <p:cNvPr id="119" name="object 120">
              <a:extLst>
                <a:ext uri="{FF2B5EF4-FFF2-40B4-BE49-F238E27FC236}">
                  <a16:creationId xmlns="" xmlns:a16="http://schemas.microsoft.com/office/drawing/2014/main" id="{68B3E38E-4FFF-4617-9BAD-628626F0C4A0}"/>
                </a:ext>
              </a:extLst>
            </p:cNvPr>
            <p:cNvSpPr/>
            <p:nvPr/>
          </p:nvSpPr>
          <p:spPr>
            <a:xfrm>
              <a:off x="3175126" y="3592067"/>
              <a:ext cx="333375" cy="187452"/>
            </a:xfrm>
            <a:prstGeom prst="rect">
              <a:avLst/>
            </a:prstGeom>
            <a:blipFill>
              <a:blip r:embed="rId7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object 121">
              <a:extLst>
                <a:ext uri="{FF2B5EF4-FFF2-40B4-BE49-F238E27FC236}">
                  <a16:creationId xmlns="" xmlns:a16="http://schemas.microsoft.com/office/drawing/2014/main" id="{93681CA7-D2E9-4790-A4DD-CDBCC4AAD3DB}"/>
                </a:ext>
              </a:extLst>
            </p:cNvPr>
            <p:cNvSpPr/>
            <p:nvPr/>
          </p:nvSpPr>
          <p:spPr>
            <a:xfrm>
              <a:off x="3441826" y="3592067"/>
              <a:ext cx="347472" cy="187452"/>
            </a:xfrm>
            <a:prstGeom prst="rect">
              <a:avLst/>
            </a:prstGeom>
            <a:blipFill>
              <a:blip r:embed="rId7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object 122">
              <a:extLst>
                <a:ext uri="{FF2B5EF4-FFF2-40B4-BE49-F238E27FC236}">
                  <a16:creationId xmlns="" xmlns:a16="http://schemas.microsoft.com/office/drawing/2014/main" id="{5480A2C4-2028-4CC7-A5ED-990AB46A1CA0}"/>
                </a:ext>
              </a:extLst>
            </p:cNvPr>
            <p:cNvSpPr/>
            <p:nvPr/>
          </p:nvSpPr>
          <p:spPr>
            <a:xfrm>
              <a:off x="3705478" y="3592067"/>
              <a:ext cx="231648" cy="187452"/>
            </a:xfrm>
            <a:prstGeom prst="rect">
              <a:avLst/>
            </a:prstGeom>
            <a:blipFill>
              <a:blip r:embed="rId7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object 123">
              <a:extLst>
                <a:ext uri="{FF2B5EF4-FFF2-40B4-BE49-F238E27FC236}">
                  <a16:creationId xmlns="" xmlns:a16="http://schemas.microsoft.com/office/drawing/2014/main" id="{41A5D254-0A2F-464F-9B67-C703D936CDFF}"/>
                </a:ext>
              </a:extLst>
            </p:cNvPr>
            <p:cNvSpPr/>
            <p:nvPr/>
          </p:nvSpPr>
          <p:spPr>
            <a:xfrm>
              <a:off x="3851782" y="3592067"/>
              <a:ext cx="347472" cy="187452"/>
            </a:xfrm>
            <a:prstGeom prst="rect">
              <a:avLst/>
            </a:prstGeom>
            <a:blipFill>
              <a:blip r:embed="rId7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object 124">
              <a:extLst>
                <a:ext uri="{FF2B5EF4-FFF2-40B4-BE49-F238E27FC236}">
                  <a16:creationId xmlns="" xmlns:a16="http://schemas.microsoft.com/office/drawing/2014/main" id="{78158418-961D-4808-B827-47AAB20D5E76}"/>
                </a:ext>
              </a:extLst>
            </p:cNvPr>
            <p:cNvSpPr/>
            <p:nvPr/>
          </p:nvSpPr>
          <p:spPr>
            <a:xfrm>
              <a:off x="4115434" y="3592067"/>
              <a:ext cx="347472" cy="187452"/>
            </a:xfrm>
            <a:prstGeom prst="rect">
              <a:avLst/>
            </a:prstGeom>
            <a:blipFill>
              <a:blip r:embed="rId7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object 125">
              <a:extLst>
                <a:ext uri="{FF2B5EF4-FFF2-40B4-BE49-F238E27FC236}">
                  <a16:creationId xmlns="" xmlns:a16="http://schemas.microsoft.com/office/drawing/2014/main" id="{5427F7AE-F84E-4EDB-8FA7-18CB5C9A13A3}"/>
                </a:ext>
              </a:extLst>
            </p:cNvPr>
            <p:cNvSpPr/>
            <p:nvPr/>
          </p:nvSpPr>
          <p:spPr>
            <a:xfrm>
              <a:off x="3175126" y="3744467"/>
              <a:ext cx="463296" cy="187451"/>
            </a:xfrm>
            <a:prstGeom prst="rect">
              <a:avLst/>
            </a:prstGeom>
            <a:blipFill>
              <a:blip r:embed="rId8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object 126">
              <a:extLst>
                <a:ext uri="{FF2B5EF4-FFF2-40B4-BE49-F238E27FC236}">
                  <a16:creationId xmlns="" xmlns:a16="http://schemas.microsoft.com/office/drawing/2014/main" id="{8ABB989F-C10C-48AA-A464-5E2C53985B11}"/>
                </a:ext>
              </a:extLst>
            </p:cNvPr>
            <p:cNvSpPr/>
            <p:nvPr/>
          </p:nvSpPr>
          <p:spPr>
            <a:xfrm>
              <a:off x="3556126" y="3744467"/>
              <a:ext cx="347472" cy="187451"/>
            </a:xfrm>
            <a:prstGeom prst="rect">
              <a:avLst/>
            </a:prstGeom>
            <a:blipFill>
              <a:blip r:embed="rId8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26" name="object 127">
            <a:extLst>
              <a:ext uri="{FF2B5EF4-FFF2-40B4-BE49-F238E27FC236}">
                <a16:creationId xmlns="" xmlns:a16="http://schemas.microsoft.com/office/drawing/2014/main" id="{C7B8419E-627B-4736-A615-58802905CCB8}"/>
              </a:ext>
            </a:extLst>
          </p:cNvPr>
          <p:cNvGrpSpPr/>
          <p:nvPr/>
        </p:nvGrpSpPr>
        <p:grpSpPr>
          <a:xfrm>
            <a:off x="790604" y="4399155"/>
            <a:ext cx="1051560" cy="385103"/>
            <a:chOff x="856488" y="4480001"/>
            <a:chExt cx="1139190" cy="417195"/>
          </a:xfrm>
        </p:grpSpPr>
        <p:sp>
          <p:nvSpPr>
            <p:cNvPr id="127" name="object 128">
              <a:extLst>
                <a:ext uri="{FF2B5EF4-FFF2-40B4-BE49-F238E27FC236}">
                  <a16:creationId xmlns="" xmlns:a16="http://schemas.microsoft.com/office/drawing/2014/main" id="{D2039E31-0335-45A7-880B-B23D8AE4598E}"/>
                </a:ext>
              </a:extLst>
            </p:cNvPr>
            <p:cNvSpPr/>
            <p:nvPr/>
          </p:nvSpPr>
          <p:spPr>
            <a:xfrm>
              <a:off x="856488" y="4480001"/>
              <a:ext cx="812545" cy="187756"/>
            </a:xfrm>
            <a:prstGeom prst="rect">
              <a:avLst/>
            </a:prstGeom>
            <a:blipFill>
              <a:blip r:embed="rId8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object 129">
              <a:extLst>
                <a:ext uri="{FF2B5EF4-FFF2-40B4-BE49-F238E27FC236}">
                  <a16:creationId xmlns="" xmlns:a16="http://schemas.microsoft.com/office/drawing/2014/main" id="{AD390FD4-8BAE-4945-856D-2510725ABBB9}"/>
                </a:ext>
              </a:extLst>
            </p:cNvPr>
            <p:cNvSpPr/>
            <p:nvPr/>
          </p:nvSpPr>
          <p:spPr>
            <a:xfrm>
              <a:off x="1552956" y="4480001"/>
              <a:ext cx="118871" cy="187756"/>
            </a:xfrm>
            <a:prstGeom prst="rect">
              <a:avLst/>
            </a:prstGeom>
            <a:blipFill>
              <a:blip r:embed="rId8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object 130">
              <a:extLst>
                <a:ext uri="{FF2B5EF4-FFF2-40B4-BE49-F238E27FC236}">
                  <a16:creationId xmlns="" xmlns:a16="http://schemas.microsoft.com/office/drawing/2014/main" id="{FCCE05FA-84D9-4BF0-AC2B-8094FE600C0C}"/>
                </a:ext>
              </a:extLst>
            </p:cNvPr>
            <p:cNvSpPr/>
            <p:nvPr/>
          </p:nvSpPr>
          <p:spPr>
            <a:xfrm>
              <a:off x="856488" y="4709160"/>
              <a:ext cx="347472" cy="187451"/>
            </a:xfrm>
            <a:prstGeom prst="rect">
              <a:avLst/>
            </a:prstGeom>
            <a:blipFill>
              <a:blip r:embed="rId8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object 131">
              <a:extLst>
                <a:ext uri="{FF2B5EF4-FFF2-40B4-BE49-F238E27FC236}">
                  <a16:creationId xmlns="" xmlns:a16="http://schemas.microsoft.com/office/drawing/2014/main" id="{3C0BB49B-5697-4B7F-A4CE-30A521DF3124}"/>
                </a:ext>
              </a:extLst>
            </p:cNvPr>
            <p:cNvSpPr/>
            <p:nvPr/>
          </p:nvSpPr>
          <p:spPr>
            <a:xfrm>
              <a:off x="1120140" y="4709160"/>
              <a:ext cx="231647" cy="187451"/>
            </a:xfrm>
            <a:prstGeom prst="rect">
              <a:avLst/>
            </a:prstGeom>
            <a:blipFill>
              <a:blip r:embed="rId8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object 132">
              <a:extLst>
                <a:ext uri="{FF2B5EF4-FFF2-40B4-BE49-F238E27FC236}">
                  <a16:creationId xmlns="" xmlns:a16="http://schemas.microsoft.com/office/drawing/2014/main" id="{16CC22F3-1B20-484B-ADAE-F9AA853BECFE}"/>
                </a:ext>
              </a:extLst>
            </p:cNvPr>
            <p:cNvSpPr/>
            <p:nvPr/>
          </p:nvSpPr>
          <p:spPr>
            <a:xfrm>
              <a:off x="1266444" y="4709160"/>
              <a:ext cx="463295" cy="187451"/>
            </a:xfrm>
            <a:prstGeom prst="rect">
              <a:avLst/>
            </a:prstGeom>
            <a:blipFill>
              <a:blip r:embed="rId8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object 133">
              <a:extLst>
                <a:ext uri="{FF2B5EF4-FFF2-40B4-BE49-F238E27FC236}">
                  <a16:creationId xmlns="" xmlns:a16="http://schemas.microsoft.com/office/drawing/2014/main" id="{4658D745-76CF-4D40-A213-844A8E9F76CD}"/>
                </a:ext>
              </a:extLst>
            </p:cNvPr>
            <p:cNvSpPr/>
            <p:nvPr/>
          </p:nvSpPr>
          <p:spPr>
            <a:xfrm>
              <a:off x="1647444" y="4709160"/>
              <a:ext cx="347929" cy="187451"/>
            </a:xfrm>
            <a:prstGeom prst="rect">
              <a:avLst/>
            </a:prstGeom>
            <a:blipFill>
              <a:blip r:embed="rId8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33" name="object 134">
            <a:extLst>
              <a:ext uri="{FF2B5EF4-FFF2-40B4-BE49-F238E27FC236}">
                <a16:creationId xmlns="" xmlns:a16="http://schemas.microsoft.com/office/drawing/2014/main" id="{558668BF-AC60-4917-92B7-817D716AA80E}"/>
              </a:ext>
            </a:extLst>
          </p:cNvPr>
          <p:cNvSpPr txBox="1"/>
          <p:nvPr/>
        </p:nvSpPr>
        <p:spPr>
          <a:xfrm>
            <a:off x="694475" y="4334469"/>
            <a:ext cx="64477" cy="663422"/>
          </a:xfrm>
          <a:prstGeom prst="rect">
            <a:avLst/>
          </a:prstGeom>
        </p:spPr>
        <p:txBody>
          <a:bodyPr vert="horz" wrap="square" lIns="0" tIns="82648" rIns="0" bIns="0" rtlCol="0">
            <a:spAutoFit/>
          </a:bodyPr>
          <a:lstStyle/>
          <a:p>
            <a:pPr marL="11723" defTabSz="844083" latinLnBrk="1">
              <a:spcBef>
                <a:spcPts val="651"/>
              </a:spcBef>
            </a:pPr>
            <a:r>
              <a:rPr sz="923" spc="-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923">
              <a:solidFill>
                <a:prstClr val="black"/>
              </a:solidFill>
              <a:latin typeface="Arial"/>
              <a:cs typeface="Arial"/>
            </a:endParaRPr>
          </a:p>
          <a:p>
            <a:pPr marL="11723" defTabSz="844083" latinLnBrk="1">
              <a:spcBef>
                <a:spcPts val="554"/>
              </a:spcBef>
            </a:pPr>
            <a:r>
              <a:rPr sz="923" spc="-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923">
              <a:solidFill>
                <a:prstClr val="black"/>
              </a:solidFill>
              <a:latin typeface="Arial"/>
              <a:cs typeface="Arial"/>
            </a:endParaRPr>
          </a:p>
          <a:p>
            <a:pPr marL="11723" defTabSz="844083" latinLnBrk="1">
              <a:spcBef>
                <a:spcPts val="554"/>
              </a:spcBef>
            </a:pPr>
            <a:r>
              <a:rPr sz="923" spc="-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923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34" name="object 135">
            <a:extLst>
              <a:ext uri="{FF2B5EF4-FFF2-40B4-BE49-F238E27FC236}">
                <a16:creationId xmlns="" xmlns:a16="http://schemas.microsoft.com/office/drawing/2014/main" id="{4E96D2DF-147C-4893-9C53-9E2D5F15D189}"/>
              </a:ext>
            </a:extLst>
          </p:cNvPr>
          <p:cNvGrpSpPr/>
          <p:nvPr/>
        </p:nvGrpSpPr>
        <p:grpSpPr>
          <a:xfrm>
            <a:off x="790605" y="4821701"/>
            <a:ext cx="944879" cy="314178"/>
            <a:chOff x="856488" y="4937759"/>
            <a:chExt cx="1023619" cy="340360"/>
          </a:xfrm>
        </p:grpSpPr>
        <p:sp>
          <p:nvSpPr>
            <p:cNvPr id="135" name="object 136">
              <a:extLst>
                <a:ext uri="{FF2B5EF4-FFF2-40B4-BE49-F238E27FC236}">
                  <a16:creationId xmlns="" xmlns:a16="http://schemas.microsoft.com/office/drawing/2014/main" id="{1448EAF2-7D43-4190-80A8-E72182591533}"/>
                </a:ext>
              </a:extLst>
            </p:cNvPr>
            <p:cNvSpPr/>
            <p:nvPr/>
          </p:nvSpPr>
          <p:spPr>
            <a:xfrm>
              <a:off x="856488" y="4937759"/>
              <a:ext cx="579119" cy="187451"/>
            </a:xfrm>
            <a:prstGeom prst="rect">
              <a:avLst/>
            </a:prstGeom>
            <a:blipFill>
              <a:blip r:embed="rId8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object 137">
              <a:extLst>
                <a:ext uri="{FF2B5EF4-FFF2-40B4-BE49-F238E27FC236}">
                  <a16:creationId xmlns="" xmlns:a16="http://schemas.microsoft.com/office/drawing/2014/main" id="{67703ACD-F046-40F3-90A3-3DE636196E2B}"/>
                </a:ext>
              </a:extLst>
            </p:cNvPr>
            <p:cNvSpPr/>
            <p:nvPr/>
          </p:nvSpPr>
          <p:spPr>
            <a:xfrm>
              <a:off x="1354836" y="4937759"/>
              <a:ext cx="524662" cy="187451"/>
            </a:xfrm>
            <a:prstGeom prst="rect">
              <a:avLst/>
            </a:prstGeom>
            <a:blipFill>
              <a:blip r:embed="rId8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object 138">
              <a:extLst>
                <a:ext uri="{FF2B5EF4-FFF2-40B4-BE49-F238E27FC236}">
                  <a16:creationId xmlns="" xmlns:a16="http://schemas.microsoft.com/office/drawing/2014/main" id="{2BCFD03D-8484-4B77-BBD4-A26ECF0CD70F}"/>
                </a:ext>
              </a:extLst>
            </p:cNvPr>
            <p:cNvSpPr/>
            <p:nvPr/>
          </p:nvSpPr>
          <p:spPr>
            <a:xfrm>
              <a:off x="856488" y="5090159"/>
              <a:ext cx="231647" cy="187451"/>
            </a:xfrm>
            <a:prstGeom prst="rect">
              <a:avLst/>
            </a:prstGeom>
            <a:blipFill>
              <a:blip r:embed="rId8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object 139">
              <a:extLst>
                <a:ext uri="{FF2B5EF4-FFF2-40B4-BE49-F238E27FC236}">
                  <a16:creationId xmlns="" xmlns:a16="http://schemas.microsoft.com/office/drawing/2014/main" id="{6126F364-8FD8-4B39-8B43-D568BE995F6B}"/>
                </a:ext>
              </a:extLst>
            </p:cNvPr>
            <p:cNvSpPr/>
            <p:nvPr/>
          </p:nvSpPr>
          <p:spPr>
            <a:xfrm>
              <a:off x="1002792" y="5090159"/>
              <a:ext cx="579120" cy="187451"/>
            </a:xfrm>
            <a:prstGeom prst="rect">
              <a:avLst/>
            </a:prstGeom>
            <a:blipFill>
              <a:blip r:embed="rId9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9" name="object 140">
            <a:extLst>
              <a:ext uri="{FF2B5EF4-FFF2-40B4-BE49-F238E27FC236}">
                <a16:creationId xmlns="" xmlns:a16="http://schemas.microsoft.com/office/drawing/2014/main" id="{7EF9AF0B-37C6-4252-B4B4-71AE250A423C}"/>
              </a:ext>
            </a:extLst>
          </p:cNvPr>
          <p:cNvGrpSpPr/>
          <p:nvPr/>
        </p:nvGrpSpPr>
        <p:grpSpPr>
          <a:xfrm>
            <a:off x="663973" y="2975926"/>
            <a:ext cx="3181057" cy="1596682"/>
            <a:chOff x="719304" y="2938169"/>
            <a:chExt cx="3446145" cy="1729739"/>
          </a:xfrm>
        </p:grpSpPr>
        <p:sp>
          <p:nvSpPr>
            <p:cNvPr id="140" name="object 141">
              <a:extLst>
                <a:ext uri="{FF2B5EF4-FFF2-40B4-BE49-F238E27FC236}">
                  <a16:creationId xmlns="" xmlns:a16="http://schemas.microsoft.com/office/drawing/2014/main" id="{7EBFDD49-2477-46A2-B372-2282EF58836C}"/>
                </a:ext>
              </a:extLst>
            </p:cNvPr>
            <p:cNvSpPr/>
            <p:nvPr/>
          </p:nvSpPr>
          <p:spPr>
            <a:xfrm>
              <a:off x="719304" y="4053786"/>
              <a:ext cx="1445561" cy="368153"/>
            </a:xfrm>
            <a:prstGeom prst="rect">
              <a:avLst/>
            </a:prstGeom>
            <a:blipFill>
              <a:blip r:embed="rId9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object 142">
              <a:extLst>
                <a:ext uri="{FF2B5EF4-FFF2-40B4-BE49-F238E27FC236}">
                  <a16:creationId xmlns="" xmlns:a16="http://schemas.microsoft.com/office/drawing/2014/main" id="{EA550052-553D-4CE9-B26E-3B198CA57B68}"/>
                </a:ext>
              </a:extLst>
            </p:cNvPr>
            <p:cNvSpPr/>
            <p:nvPr/>
          </p:nvSpPr>
          <p:spPr>
            <a:xfrm>
              <a:off x="864107" y="4087367"/>
              <a:ext cx="1154430" cy="345186"/>
            </a:xfrm>
            <a:prstGeom prst="rect">
              <a:avLst/>
            </a:prstGeom>
            <a:blipFill>
              <a:blip r:embed="rId9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object 143">
              <a:extLst>
                <a:ext uri="{FF2B5EF4-FFF2-40B4-BE49-F238E27FC236}">
                  <a16:creationId xmlns="" xmlns:a16="http://schemas.microsoft.com/office/drawing/2014/main" id="{646866CC-8461-496D-8065-9B651373F899}"/>
                </a:ext>
              </a:extLst>
            </p:cNvPr>
            <p:cNvSpPr/>
            <p:nvPr/>
          </p:nvSpPr>
          <p:spPr>
            <a:xfrm>
              <a:off x="740663" y="4075175"/>
              <a:ext cx="1405255" cy="327660"/>
            </a:xfrm>
            <a:custGeom>
              <a:avLst/>
              <a:gdLst/>
              <a:ahLst/>
              <a:cxnLst/>
              <a:rect l="l" t="t" r="r" b="b"/>
              <a:pathLst>
                <a:path w="1405255" h="327660">
                  <a:moveTo>
                    <a:pt x="1405128" y="0"/>
                  </a:moveTo>
                  <a:lnTo>
                    <a:pt x="0" y="0"/>
                  </a:lnTo>
                  <a:lnTo>
                    <a:pt x="0" y="327660"/>
                  </a:lnTo>
                  <a:lnTo>
                    <a:pt x="1405128" y="327660"/>
                  </a:lnTo>
                  <a:lnTo>
                    <a:pt x="14051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object 144">
              <a:extLst>
                <a:ext uri="{FF2B5EF4-FFF2-40B4-BE49-F238E27FC236}">
                  <a16:creationId xmlns="" xmlns:a16="http://schemas.microsoft.com/office/drawing/2014/main" id="{F6199355-F752-42C3-B064-EDE58CCA549D}"/>
                </a:ext>
              </a:extLst>
            </p:cNvPr>
            <p:cNvSpPr/>
            <p:nvPr/>
          </p:nvSpPr>
          <p:spPr>
            <a:xfrm>
              <a:off x="740663" y="4075175"/>
              <a:ext cx="1405255" cy="327660"/>
            </a:xfrm>
            <a:custGeom>
              <a:avLst/>
              <a:gdLst/>
              <a:ahLst/>
              <a:cxnLst/>
              <a:rect l="l" t="t" r="r" b="b"/>
              <a:pathLst>
                <a:path w="1405255" h="327660">
                  <a:moveTo>
                    <a:pt x="0" y="327660"/>
                  </a:moveTo>
                  <a:lnTo>
                    <a:pt x="1405128" y="327660"/>
                  </a:lnTo>
                  <a:lnTo>
                    <a:pt x="1405128" y="0"/>
                  </a:lnTo>
                  <a:lnTo>
                    <a:pt x="0" y="0"/>
                  </a:lnTo>
                  <a:lnTo>
                    <a:pt x="0" y="327660"/>
                  </a:lnTo>
                  <a:close/>
                </a:path>
              </a:pathLst>
            </a:custGeom>
            <a:ln w="609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object 145">
              <a:extLst>
                <a:ext uri="{FF2B5EF4-FFF2-40B4-BE49-F238E27FC236}">
                  <a16:creationId xmlns="" xmlns:a16="http://schemas.microsoft.com/office/drawing/2014/main" id="{EE24C231-A9DC-4D95-B851-61FA2E0A3DCE}"/>
                </a:ext>
              </a:extLst>
            </p:cNvPr>
            <p:cNvSpPr/>
            <p:nvPr/>
          </p:nvSpPr>
          <p:spPr>
            <a:xfrm>
              <a:off x="975969" y="4126991"/>
              <a:ext cx="777608" cy="207263"/>
            </a:xfrm>
            <a:prstGeom prst="rect">
              <a:avLst/>
            </a:prstGeom>
            <a:blipFill>
              <a:blip r:embed="rId9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object 146">
              <a:extLst>
                <a:ext uri="{FF2B5EF4-FFF2-40B4-BE49-F238E27FC236}">
                  <a16:creationId xmlns="" xmlns:a16="http://schemas.microsoft.com/office/drawing/2014/main" id="{55E9E10F-FB93-4113-B63F-DEC1732C9AE0}"/>
                </a:ext>
              </a:extLst>
            </p:cNvPr>
            <p:cNvSpPr/>
            <p:nvPr/>
          </p:nvSpPr>
          <p:spPr>
            <a:xfrm>
              <a:off x="1651380" y="4126991"/>
              <a:ext cx="388619" cy="207263"/>
            </a:xfrm>
            <a:prstGeom prst="rect">
              <a:avLst/>
            </a:prstGeom>
            <a:blipFill>
              <a:blip r:embed="rId9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object 147">
              <a:extLst>
                <a:ext uri="{FF2B5EF4-FFF2-40B4-BE49-F238E27FC236}">
                  <a16:creationId xmlns="" xmlns:a16="http://schemas.microsoft.com/office/drawing/2014/main" id="{A4F4C2C5-9274-4583-A562-26CA473F334A}"/>
                </a:ext>
              </a:extLst>
            </p:cNvPr>
            <p:cNvSpPr/>
            <p:nvPr/>
          </p:nvSpPr>
          <p:spPr>
            <a:xfrm>
              <a:off x="719304" y="2938169"/>
              <a:ext cx="1445561" cy="366713"/>
            </a:xfrm>
            <a:prstGeom prst="rect">
              <a:avLst/>
            </a:prstGeom>
            <a:blipFill>
              <a:blip r:embed="rId9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object 148">
              <a:extLst>
                <a:ext uri="{FF2B5EF4-FFF2-40B4-BE49-F238E27FC236}">
                  <a16:creationId xmlns="" xmlns:a16="http://schemas.microsoft.com/office/drawing/2014/main" id="{3D20F159-C616-464D-B0B3-9412B1207ACE}"/>
                </a:ext>
              </a:extLst>
            </p:cNvPr>
            <p:cNvSpPr/>
            <p:nvPr/>
          </p:nvSpPr>
          <p:spPr>
            <a:xfrm>
              <a:off x="929639" y="2970288"/>
              <a:ext cx="1024890" cy="346697"/>
            </a:xfrm>
            <a:prstGeom prst="rect">
              <a:avLst/>
            </a:prstGeom>
            <a:blipFill>
              <a:blip r:embed="rId9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object 149">
              <a:extLst>
                <a:ext uri="{FF2B5EF4-FFF2-40B4-BE49-F238E27FC236}">
                  <a16:creationId xmlns="" xmlns:a16="http://schemas.microsoft.com/office/drawing/2014/main" id="{9796F6C3-5F73-487B-ABBC-375A1D787580}"/>
                </a:ext>
              </a:extLst>
            </p:cNvPr>
            <p:cNvSpPr/>
            <p:nvPr/>
          </p:nvSpPr>
          <p:spPr>
            <a:xfrm>
              <a:off x="740663" y="2959607"/>
              <a:ext cx="1405255" cy="326390"/>
            </a:xfrm>
            <a:custGeom>
              <a:avLst/>
              <a:gdLst/>
              <a:ahLst/>
              <a:cxnLst/>
              <a:rect l="l" t="t" r="r" b="b"/>
              <a:pathLst>
                <a:path w="1405255" h="326389">
                  <a:moveTo>
                    <a:pt x="1405128" y="0"/>
                  </a:moveTo>
                  <a:lnTo>
                    <a:pt x="0" y="0"/>
                  </a:lnTo>
                  <a:lnTo>
                    <a:pt x="0" y="326136"/>
                  </a:lnTo>
                  <a:lnTo>
                    <a:pt x="1405128" y="326136"/>
                  </a:lnTo>
                  <a:lnTo>
                    <a:pt x="14051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9" name="object 150">
              <a:extLst>
                <a:ext uri="{FF2B5EF4-FFF2-40B4-BE49-F238E27FC236}">
                  <a16:creationId xmlns="" xmlns:a16="http://schemas.microsoft.com/office/drawing/2014/main" id="{3D127E10-59A2-45DA-A749-E546235601D7}"/>
                </a:ext>
              </a:extLst>
            </p:cNvPr>
            <p:cNvSpPr/>
            <p:nvPr/>
          </p:nvSpPr>
          <p:spPr>
            <a:xfrm>
              <a:off x="740663" y="2959607"/>
              <a:ext cx="1405255" cy="326390"/>
            </a:xfrm>
            <a:custGeom>
              <a:avLst/>
              <a:gdLst/>
              <a:ahLst/>
              <a:cxnLst/>
              <a:rect l="l" t="t" r="r" b="b"/>
              <a:pathLst>
                <a:path w="1405255" h="326389">
                  <a:moveTo>
                    <a:pt x="0" y="326136"/>
                  </a:moveTo>
                  <a:lnTo>
                    <a:pt x="1405128" y="326136"/>
                  </a:lnTo>
                  <a:lnTo>
                    <a:pt x="1405128" y="0"/>
                  </a:lnTo>
                  <a:lnTo>
                    <a:pt x="0" y="0"/>
                  </a:lnTo>
                  <a:lnTo>
                    <a:pt x="0" y="326136"/>
                  </a:lnTo>
                  <a:close/>
                </a:path>
              </a:pathLst>
            </a:custGeom>
            <a:ln w="609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object 151">
              <a:extLst>
                <a:ext uri="{FF2B5EF4-FFF2-40B4-BE49-F238E27FC236}">
                  <a16:creationId xmlns="" xmlns:a16="http://schemas.microsoft.com/office/drawing/2014/main" id="{86A512D2-7041-419D-8684-73FF85171BFA}"/>
                </a:ext>
              </a:extLst>
            </p:cNvPr>
            <p:cNvSpPr/>
            <p:nvPr/>
          </p:nvSpPr>
          <p:spPr>
            <a:xfrm>
              <a:off x="1041501" y="3010153"/>
              <a:ext cx="647699" cy="207263"/>
            </a:xfrm>
            <a:prstGeom prst="rect">
              <a:avLst/>
            </a:prstGeom>
            <a:blipFill>
              <a:blip r:embed="rId9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object 152">
              <a:extLst>
                <a:ext uri="{FF2B5EF4-FFF2-40B4-BE49-F238E27FC236}">
                  <a16:creationId xmlns="" xmlns:a16="http://schemas.microsoft.com/office/drawing/2014/main" id="{F8EDC433-57A0-40C5-87BB-CD3946D77289}"/>
                </a:ext>
              </a:extLst>
            </p:cNvPr>
            <p:cNvSpPr/>
            <p:nvPr/>
          </p:nvSpPr>
          <p:spPr>
            <a:xfrm>
              <a:off x="1587119" y="3010153"/>
              <a:ext cx="388619" cy="207263"/>
            </a:xfrm>
            <a:prstGeom prst="rect">
              <a:avLst/>
            </a:prstGeom>
            <a:blipFill>
              <a:blip r:embed="rId9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object 153">
              <a:extLst>
                <a:ext uri="{FF2B5EF4-FFF2-40B4-BE49-F238E27FC236}">
                  <a16:creationId xmlns="" xmlns:a16="http://schemas.microsoft.com/office/drawing/2014/main" id="{B6E9F431-8CBB-45FB-B80C-A3AFC29738BB}"/>
                </a:ext>
              </a:extLst>
            </p:cNvPr>
            <p:cNvSpPr/>
            <p:nvPr/>
          </p:nvSpPr>
          <p:spPr>
            <a:xfrm>
              <a:off x="1405128" y="3285743"/>
              <a:ext cx="1667510" cy="990600"/>
            </a:xfrm>
            <a:custGeom>
              <a:avLst/>
              <a:gdLst/>
              <a:ahLst/>
              <a:cxnLst/>
              <a:rect l="l" t="t" r="r" b="b"/>
              <a:pathLst>
                <a:path w="1667510" h="990600">
                  <a:moveTo>
                    <a:pt x="76200" y="713486"/>
                  </a:moveTo>
                  <a:lnTo>
                    <a:pt x="44450" y="713486"/>
                  </a:lnTo>
                  <a:lnTo>
                    <a:pt x="44450" y="0"/>
                  </a:lnTo>
                  <a:lnTo>
                    <a:pt x="31750" y="0"/>
                  </a:lnTo>
                  <a:lnTo>
                    <a:pt x="31750" y="713486"/>
                  </a:lnTo>
                  <a:lnTo>
                    <a:pt x="0" y="713486"/>
                  </a:lnTo>
                  <a:lnTo>
                    <a:pt x="38100" y="789686"/>
                  </a:lnTo>
                  <a:lnTo>
                    <a:pt x="69850" y="726186"/>
                  </a:lnTo>
                  <a:lnTo>
                    <a:pt x="76200" y="713486"/>
                  </a:lnTo>
                  <a:close/>
                </a:path>
                <a:path w="1667510" h="990600">
                  <a:moveTo>
                    <a:pt x="1667383" y="952500"/>
                  </a:moveTo>
                  <a:lnTo>
                    <a:pt x="1654683" y="946150"/>
                  </a:lnTo>
                  <a:lnTo>
                    <a:pt x="1591183" y="914400"/>
                  </a:lnTo>
                  <a:lnTo>
                    <a:pt x="1591183" y="946150"/>
                  </a:lnTo>
                  <a:lnTo>
                    <a:pt x="740664" y="946150"/>
                  </a:lnTo>
                  <a:lnTo>
                    <a:pt x="740664" y="958850"/>
                  </a:lnTo>
                  <a:lnTo>
                    <a:pt x="1591183" y="958850"/>
                  </a:lnTo>
                  <a:lnTo>
                    <a:pt x="1591183" y="990600"/>
                  </a:lnTo>
                  <a:lnTo>
                    <a:pt x="1654683" y="958850"/>
                  </a:lnTo>
                  <a:lnTo>
                    <a:pt x="1667383" y="95250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object 154">
              <a:extLst>
                <a:ext uri="{FF2B5EF4-FFF2-40B4-BE49-F238E27FC236}">
                  <a16:creationId xmlns="" xmlns:a16="http://schemas.microsoft.com/office/drawing/2014/main" id="{3CBA494C-C363-4C94-B533-EE4F002A9E93}"/>
                </a:ext>
              </a:extLst>
            </p:cNvPr>
            <p:cNvSpPr/>
            <p:nvPr/>
          </p:nvSpPr>
          <p:spPr>
            <a:xfrm>
              <a:off x="3172713" y="4480001"/>
              <a:ext cx="347472" cy="187756"/>
            </a:xfrm>
            <a:prstGeom prst="rect">
              <a:avLst/>
            </a:prstGeom>
            <a:blipFill>
              <a:blip r:embed="rId9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object 155">
              <a:extLst>
                <a:ext uri="{FF2B5EF4-FFF2-40B4-BE49-F238E27FC236}">
                  <a16:creationId xmlns="" xmlns:a16="http://schemas.microsoft.com/office/drawing/2014/main" id="{78D07EAC-92DD-4ADA-8CA0-627CAEF936E7}"/>
                </a:ext>
              </a:extLst>
            </p:cNvPr>
            <p:cNvSpPr/>
            <p:nvPr/>
          </p:nvSpPr>
          <p:spPr>
            <a:xfrm>
              <a:off x="3436365" y="4480001"/>
              <a:ext cx="463296" cy="187756"/>
            </a:xfrm>
            <a:prstGeom prst="rect">
              <a:avLst/>
            </a:prstGeom>
            <a:blipFill>
              <a:blip r:embed="rId10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5" name="object 156">
              <a:extLst>
                <a:ext uri="{FF2B5EF4-FFF2-40B4-BE49-F238E27FC236}">
                  <a16:creationId xmlns="" xmlns:a16="http://schemas.microsoft.com/office/drawing/2014/main" id="{E629B61A-0D85-4471-B08B-E9B222338C3B}"/>
                </a:ext>
              </a:extLst>
            </p:cNvPr>
            <p:cNvSpPr/>
            <p:nvPr/>
          </p:nvSpPr>
          <p:spPr>
            <a:xfrm>
              <a:off x="3817365" y="4480001"/>
              <a:ext cx="347929" cy="187756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6" name="object 157">
            <a:extLst>
              <a:ext uri="{FF2B5EF4-FFF2-40B4-BE49-F238E27FC236}">
                <a16:creationId xmlns="" xmlns:a16="http://schemas.microsoft.com/office/drawing/2014/main" id="{11B90115-B446-4DDF-B015-E99FDB9C1812}"/>
              </a:ext>
            </a:extLst>
          </p:cNvPr>
          <p:cNvSpPr txBox="1"/>
          <p:nvPr/>
        </p:nvSpPr>
        <p:spPr>
          <a:xfrm>
            <a:off x="2832529" y="4334469"/>
            <a:ext cx="64477" cy="444451"/>
          </a:xfrm>
          <a:prstGeom prst="rect">
            <a:avLst/>
          </a:prstGeom>
        </p:spPr>
        <p:txBody>
          <a:bodyPr vert="horz" wrap="square" lIns="0" tIns="82648" rIns="0" bIns="0" rtlCol="0">
            <a:spAutoFit/>
          </a:bodyPr>
          <a:lstStyle/>
          <a:p>
            <a:pPr marL="11723" defTabSz="844083" latinLnBrk="1">
              <a:spcBef>
                <a:spcPts val="651"/>
              </a:spcBef>
            </a:pPr>
            <a:r>
              <a:rPr sz="923" spc="-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923">
              <a:solidFill>
                <a:prstClr val="black"/>
              </a:solidFill>
              <a:latin typeface="Arial"/>
              <a:cs typeface="Arial"/>
            </a:endParaRPr>
          </a:p>
          <a:p>
            <a:pPr marL="11723" defTabSz="844083" latinLnBrk="1">
              <a:spcBef>
                <a:spcPts val="554"/>
              </a:spcBef>
            </a:pPr>
            <a:r>
              <a:rPr sz="923" spc="-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923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57" name="object 158">
            <a:extLst>
              <a:ext uri="{FF2B5EF4-FFF2-40B4-BE49-F238E27FC236}">
                <a16:creationId xmlns="" xmlns:a16="http://schemas.microsoft.com/office/drawing/2014/main" id="{C713C8ED-67A5-4A4D-ABB7-7E87C242A5C4}"/>
              </a:ext>
            </a:extLst>
          </p:cNvPr>
          <p:cNvGrpSpPr/>
          <p:nvPr/>
        </p:nvGrpSpPr>
        <p:grpSpPr>
          <a:xfrm>
            <a:off x="2928659" y="4610686"/>
            <a:ext cx="1267851" cy="757897"/>
            <a:chOff x="3172714" y="4709159"/>
            <a:chExt cx="1373505" cy="821055"/>
          </a:xfrm>
        </p:grpSpPr>
        <p:sp>
          <p:nvSpPr>
            <p:cNvPr id="158" name="object 159">
              <a:extLst>
                <a:ext uri="{FF2B5EF4-FFF2-40B4-BE49-F238E27FC236}">
                  <a16:creationId xmlns="" xmlns:a16="http://schemas.microsoft.com/office/drawing/2014/main" id="{BFCD95F3-EA94-45C0-A086-3A5B6DF76E56}"/>
                </a:ext>
              </a:extLst>
            </p:cNvPr>
            <p:cNvSpPr/>
            <p:nvPr/>
          </p:nvSpPr>
          <p:spPr>
            <a:xfrm>
              <a:off x="3172714" y="4709159"/>
              <a:ext cx="579120" cy="187451"/>
            </a:xfrm>
            <a:prstGeom prst="rect">
              <a:avLst/>
            </a:prstGeom>
            <a:blipFill>
              <a:blip r:embed="rId10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9" name="object 160">
              <a:extLst>
                <a:ext uri="{FF2B5EF4-FFF2-40B4-BE49-F238E27FC236}">
                  <a16:creationId xmlns="" xmlns:a16="http://schemas.microsoft.com/office/drawing/2014/main" id="{D3847E16-5A53-43A0-BAD4-30956BE6012A}"/>
                </a:ext>
              </a:extLst>
            </p:cNvPr>
            <p:cNvSpPr/>
            <p:nvPr/>
          </p:nvSpPr>
          <p:spPr>
            <a:xfrm>
              <a:off x="3671062" y="4709159"/>
              <a:ext cx="347472" cy="187451"/>
            </a:xfrm>
            <a:prstGeom prst="rect">
              <a:avLst/>
            </a:prstGeom>
            <a:blipFill>
              <a:blip r:embed="rId10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object 161">
              <a:extLst>
                <a:ext uri="{FF2B5EF4-FFF2-40B4-BE49-F238E27FC236}">
                  <a16:creationId xmlns="" xmlns:a16="http://schemas.microsoft.com/office/drawing/2014/main" id="{99300FD1-EDDC-4606-A176-890DC8F7147E}"/>
                </a:ext>
              </a:extLst>
            </p:cNvPr>
            <p:cNvSpPr/>
            <p:nvPr/>
          </p:nvSpPr>
          <p:spPr>
            <a:xfrm>
              <a:off x="3934968" y="4709159"/>
              <a:ext cx="347472" cy="187451"/>
            </a:xfrm>
            <a:prstGeom prst="rect">
              <a:avLst/>
            </a:prstGeom>
            <a:blipFill>
              <a:blip r:embed="rId10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object 162">
              <a:extLst>
                <a:ext uri="{FF2B5EF4-FFF2-40B4-BE49-F238E27FC236}">
                  <a16:creationId xmlns="" xmlns:a16="http://schemas.microsoft.com/office/drawing/2014/main" id="{372AD373-40A3-4E2F-9692-15F59773402C}"/>
                </a:ext>
              </a:extLst>
            </p:cNvPr>
            <p:cNvSpPr/>
            <p:nvPr/>
          </p:nvSpPr>
          <p:spPr>
            <a:xfrm>
              <a:off x="4198620" y="4709159"/>
              <a:ext cx="347472" cy="187451"/>
            </a:xfrm>
            <a:prstGeom prst="rect">
              <a:avLst/>
            </a:prstGeom>
            <a:blipFill>
              <a:blip r:embed="rId10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object 163">
              <a:extLst>
                <a:ext uri="{FF2B5EF4-FFF2-40B4-BE49-F238E27FC236}">
                  <a16:creationId xmlns="" xmlns:a16="http://schemas.microsoft.com/office/drawing/2014/main" id="{833D9399-00A0-492E-A7C8-9B6CB076B63E}"/>
                </a:ext>
              </a:extLst>
            </p:cNvPr>
            <p:cNvSpPr/>
            <p:nvPr/>
          </p:nvSpPr>
          <p:spPr>
            <a:xfrm>
              <a:off x="3172714" y="4861559"/>
              <a:ext cx="333375" cy="187451"/>
            </a:xfrm>
            <a:prstGeom prst="rect">
              <a:avLst/>
            </a:prstGeom>
            <a:blipFill>
              <a:blip r:embed="rId7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object 164">
              <a:extLst>
                <a:ext uri="{FF2B5EF4-FFF2-40B4-BE49-F238E27FC236}">
                  <a16:creationId xmlns="" xmlns:a16="http://schemas.microsoft.com/office/drawing/2014/main" id="{041C759B-5614-4164-843A-B1F29CA7205D}"/>
                </a:ext>
              </a:extLst>
            </p:cNvPr>
            <p:cNvSpPr/>
            <p:nvPr/>
          </p:nvSpPr>
          <p:spPr>
            <a:xfrm>
              <a:off x="3439414" y="4861559"/>
              <a:ext cx="347472" cy="187451"/>
            </a:xfrm>
            <a:prstGeom prst="rect">
              <a:avLst/>
            </a:prstGeom>
            <a:blipFill>
              <a:blip r:embed="rId10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object 165">
              <a:extLst>
                <a:ext uri="{FF2B5EF4-FFF2-40B4-BE49-F238E27FC236}">
                  <a16:creationId xmlns="" xmlns:a16="http://schemas.microsoft.com/office/drawing/2014/main" id="{6291915F-BFCA-433E-AD5E-EB0C37BECDEE}"/>
                </a:ext>
              </a:extLst>
            </p:cNvPr>
            <p:cNvSpPr/>
            <p:nvPr/>
          </p:nvSpPr>
          <p:spPr>
            <a:xfrm>
              <a:off x="3703066" y="4861559"/>
              <a:ext cx="347929" cy="187451"/>
            </a:xfrm>
            <a:prstGeom prst="rect">
              <a:avLst/>
            </a:prstGeom>
            <a:blipFill>
              <a:blip r:embed="rId10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object 166">
              <a:extLst>
                <a:ext uri="{FF2B5EF4-FFF2-40B4-BE49-F238E27FC236}">
                  <a16:creationId xmlns="" xmlns:a16="http://schemas.microsoft.com/office/drawing/2014/main" id="{4C1FF496-8AB0-49E4-9DDD-F4F2BCA5F4DF}"/>
                </a:ext>
              </a:extLst>
            </p:cNvPr>
            <p:cNvSpPr/>
            <p:nvPr/>
          </p:nvSpPr>
          <p:spPr>
            <a:xfrm>
              <a:off x="3966972" y="4861559"/>
              <a:ext cx="347472" cy="187451"/>
            </a:xfrm>
            <a:prstGeom prst="rect">
              <a:avLst/>
            </a:prstGeom>
            <a:blipFill>
              <a:blip r:embed="rId10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object 167">
              <a:extLst>
                <a:ext uri="{FF2B5EF4-FFF2-40B4-BE49-F238E27FC236}">
                  <a16:creationId xmlns="" xmlns:a16="http://schemas.microsoft.com/office/drawing/2014/main" id="{7C62DFBF-4E62-4878-9792-3C9D161238B0}"/>
                </a:ext>
              </a:extLst>
            </p:cNvPr>
            <p:cNvSpPr/>
            <p:nvPr/>
          </p:nvSpPr>
          <p:spPr>
            <a:xfrm>
              <a:off x="3740150" y="5209031"/>
              <a:ext cx="76200" cy="321310"/>
            </a:xfrm>
            <a:custGeom>
              <a:avLst/>
              <a:gdLst/>
              <a:ahLst/>
              <a:cxnLst/>
              <a:rect l="l" t="t" r="r" b="b"/>
              <a:pathLst>
                <a:path w="76200" h="321310">
                  <a:moveTo>
                    <a:pt x="0" y="244602"/>
                  </a:moveTo>
                  <a:lnTo>
                    <a:pt x="37846" y="320929"/>
                  </a:lnTo>
                  <a:lnTo>
                    <a:pt x="69861" y="257429"/>
                  </a:lnTo>
                  <a:lnTo>
                    <a:pt x="31623" y="257429"/>
                  </a:lnTo>
                  <a:lnTo>
                    <a:pt x="31660" y="244707"/>
                  </a:lnTo>
                  <a:lnTo>
                    <a:pt x="0" y="244602"/>
                  </a:lnTo>
                  <a:close/>
                </a:path>
                <a:path w="76200" h="321310">
                  <a:moveTo>
                    <a:pt x="45085" y="0"/>
                  </a:moveTo>
                  <a:lnTo>
                    <a:pt x="32385" y="0"/>
                  </a:lnTo>
                  <a:lnTo>
                    <a:pt x="31623" y="257429"/>
                  </a:lnTo>
                  <a:lnTo>
                    <a:pt x="44323" y="257429"/>
                  </a:lnTo>
                  <a:lnTo>
                    <a:pt x="45085" y="0"/>
                  </a:lnTo>
                  <a:close/>
                </a:path>
                <a:path w="76200" h="321310">
                  <a:moveTo>
                    <a:pt x="44360" y="244749"/>
                  </a:moveTo>
                  <a:lnTo>
                    <a:pt x="44323" y="257429"/>
                  </a:lnTo>
                  <a:lnTo>
                    <a:pt x="69861" y="257429"/>
                  </a:lnTo>
                  <a:lnTo>
                    <a:pt x="76200" y="244856"/>
                  </a:lnTo>
                  <a:lnTo>
                    <a:pt x="44360" y="244749"/>
                  </a:lnTo>
                  <a:close/>
                </a:path>
                <a:path w="76200" h="321310">
                  <a:moveTo>
                    <a:pt x="44360" y="244707"/>
                  </a:moveTo>
                  <a:lnTo>
                    <a:pt x="31660" y="244707"/>
                  </a:lnTo>
                  <a:lnTo>
                    <a:pt x="44360" y="244749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67" name="object 168">
            <a:extLst>
              <a:ext uri="{FF2B5EF4-FFF2-40B4-BE49-F238E27FC236}">
                <a16:creationId xmlns="" xmlns:a16="http://schemas.microsoft.com/office/drawing/2014/main" id="{E84BFD00-A168-4307-8C47-A352E48DC59D}"/>
              </a:ext>
            </a:extLst>
          </p:cNvPr>
          <p:cNvSpPr txBox="1"/>
          <p:nvPr/>
        </p:nvSpPr>
        <p:spPr>
          <a:xfrm>
            <a:off x="2834756" y="5756171"/>
            <a:ext cx="64477" cy="153272"/>
          </a:xfrm>
          <a:prstGeom prst="rect">
            <a:avLst/>
          </a:prstGeom>
        </p:spPr>
        <p:txBody>
          <a:bodyPr vert="horz" wrap="square" lIns="0" tIns="11137" rIns="0" bIns="0" rtlCol="0">
            <a:spAutoFit/>
          </a:bodyPr>
          <a:lstStyle/>
          <a:p>
            <a:pPr marL="11723" defTabSz="844083" latinLnBrk="1">
              <a:spcBef>
                <a:spcPts val="88"/>
              </a:spcBef>
            </a:pPr>
            <a:r>
              <a:rPr sz="923" spc="-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923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68" name="object 169">
            <a:extLst>
              <a:ext uri="{FF2B5EF4-FFF2-40B4-BE49-F238E27FC236}">
                <a16:creationId xmlns="" xmlns:a16="http://schemas.microsoft.com/office/drawing/2014/main" id="{FB088D04-5D0C-459F-B14C-2EABA9C7A594}"/>
              </a:ext>
            </a:extLst>
          </p:cNvPr>
          <p:cNvGrpSpPr/>
          <p:nvPr/>
        </p:nvGrpSpPr>
        <p:grpSpPr>
          <a:xfrm>
            <a:off x="2930886" y="5749606"/>
            <a:ext cx="1266092" cy="314178"/>
            <a:chOff x="3175126" y="5942990"/>
            <a:chExt cx="1371600" cy="340360"/>
          </a:xfrm>
        </p:grpSpPr>
        <p:sp>
          <p:nvSpPr>
            <p:cNvPr id="169" name="object 170">
              <a:extLst>
                <a:ext uri="{FF2B5EF4-FFF2-40B4-BE49-F238E27FC236}">
                  <a16:creationId xmlns="" xmlns:a16="http://schemas.microsoft.com/office/drawing/2014/main" id="{A13F0CE4-37AD-4513-8764-0777A3E7AD05}"/>
                </a:ext>
              </a:extLst>
            </p:cNvPr>
            <p:cNvSpPr/>
            <p:nvPr/>
          </p:nvSpPr>
          <p:spPr>
            <a:xfrm>
              <a:off x="3175126" y="5942990"/>
              <a:ext cx="347472" cy="187452"/>
            </a:xfrm>
            <a:prstGeom prst="rect">
              <a:avLst/>
            </a:prstGeom>
            <a:blipFill>
              <a:blip r:embed="rId10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object 171">
              <a:extLst>
                <a:ext uri="{FF2B5EF4-FFF2-40B4-BE49-F238E27FC236}">
                  <a16:creationId xmlns="" xmlns:a16="http://schemas.microsoft.com/office/drawing/2014/main" id="{68303FC0-E167-431E-8684-4B13BC2E4DED}"/>
                </a:ext>
              </a:extLst>
            </p:cNvPr>
            <p:cNvSpPr/>
            <p:nvPr/>
          </p:nvSpPr>
          <p:spPr>
            <a:xfrm>
              <a:off x="3438778" y="5942990"/>
              <a:ext cx="231648" cy="187452"/>
            </a:xfrm>
            <a:prstGeom prst="rect">
              <a:avLst/>
            </a:prstGeom>
            <a:blipFill>
              <a:blip r:embed="rId7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object 172">
              <a:extLst>
                <a:ext uri="{FF2B5EF4-FFF2-40B4-BE49-F238E27FC236}">
                  <a16:creationId xmlns="" xmlns:a16="http://schemas.microsoft.com/office/drawing/2014/main" id="{02CDDB1A-DD7D-414A-89BC-CA8D3421D4FA}"/>
                </a:ext>
              </a:extLst>
            </p:cNvPr>
            <p:cNvSpPr/>
            <p:nvPr/>
          </p:nvSpPr>
          <p:spPr>
            <a:xfrm>
              <a:off x="3585082" y="5942990"/>
              <a:ext cx="579120" cy="187452"/>
            </a:xfrm>
            <a:prstGeom prst="rect">
              <a:avLst/>
            </a:prstGeom>
            <a:blipFill>
              <a:blip r:embed="rId10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object 173">
              <a:extLst>
                <a:ext uri="{FF2B5EF4-FFF2-40B4-BE49-F238E27FC236}">
                  <a16:creationId xmlns="" xmlns:a16="http://schemas.microsoft.com/office/drawing/2014/main" id="{EE132CC6-4021-4DF1-A017-D5EA3B253524}"/>
                </a:ext>
              </a:extLst>
            </p:cNvPr>
            <p:cNvSpPr/>
            <p:nvPr/>
          </p:nvSpPr>
          <p:spPr>
            <a:xfrm>
              <a:off x="4083430" y="5942990"/>
              <a:ext cx="463296" cy="187452"/>
            </a:xfrm>
            <a:prstGeom prst="rect">
              <a:avLst/>
            </a:prstGeom>
            <a:blipFill>
              <a:blip r:embed="rId1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3" name="object 174">
              <a:extLst>
                <a:ext uri="{FF2B5EF4-FFF2-40B4-BE49-F238E27FC236}">
                  <a16:creationId xmlns="" xmlns:a16="http://schemas.microsoft.com/office/drawing/2014/main" id="{18657839-30C9-4807-BB45-B0360369DF19}"/>
                </a:ext>
              </a:extLst>
            </p:cNvPr>
            <p:cNvSpPr/>
            <p:nvPr/>
          </p:nvSpPr>
          <p:spPr>
            <a:xfrm>
              <a:off x="3175126" y="6095390"/>
              <a:ext cx="347472" cy="187451"/>
            </a:xfrm>
            <a:prstGeom prst="rect">
              <a:avLst/>
            </a:prstGeom>
            <a:blipFill>
              <a:blip r:embed="rId1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4" name="object 175">
              <a:extLst>
                <a:ext uri="{FF2B5EF4-FFF2-40B4-BE49-F238E27FC236}">
                  <a16:creationId xmlns="" xmlns:a16="http://schemas.microsoft.com/office/drawing/2014/main" id="{A02D4278-37CD-411E-AEA0-FC36BD1A8FE0}"/>
                </a:ext>
              </a:extLst>
            </p:cNvPr>
            <p:cNvSpPr/>
            <p:nvPr/>
          </p:nvSpPr>
          <p:spPr>
            <a:xfrm>
              <a:off x="3438778" y="6095390"/>
              <a:ext cx="347472" cy="187451"/>
            </a:xfrm>
            <a:prstGeom prst="rect">
              <a:avLst/>
            </a:prstGeom>
            <a:blipFill>
              <a:blip r:embed="rId1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5" name="object 176">
            <a:extLst>
              <a:ext uri="{FF2B5EF4-FFF2-40B4-BE49-F238E27FC236}">
                <a16:creationId xmlns="" xmlns:a16="http://schemas.microsoft.com/office/drawing/2014/main" id="{F14FEF44-C491-4430-A828-A3F45AB06579}"/>
              </a:ext>
            </a:extLst>
          </p:cNvPr>
          <p:cNvSpPr txBox="1"/>
          <p:nvPr/>
        </p:nvSpPr>
        <p:spPr>
          <a:xfrm>
            <a:off x="2834756" y="6107864"/>
            <a:ext cx="64477" cy="153272"/>
          </a:xfrm>
          <a:prstGeom prst="rect">
            <a:avLst/>
          </a:prstGeom>
        </p:spPr>
        <p:txBody>
          <a:bodyPr vert="horz" wrap="square" lIns="0" tIns="11137" rIns="0" bIns="0" rtlCol="0">
            <a:spAutoFit/>
          </a:bodyPr>
          <a:lstStyle/>
          <a:p>
            <a:pPr marL="11723" defTabSz="844083" latinLnBrk="1">
              <a:spcBef>
                <a:spcPts val="88"/>
              </a:spcBef>
            </a:pPr>
            <a:r>
              <a:rPr sz="923" spc="-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923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76" name="object 177">
            <a:extLst>
              <a:ext uri="{FF2B5EF4-FFF2-40B4-BE49-F238E27FC236}">
                <a16:creationId xmlns="" xmlns:a16="http://schemas.microsoft.com/office/drawing/2014/main" id="{AA36408A-A8B6-456E-B01A-681B22255302}"/>
              </a:ext>
            </a:extLst>
          </p:cNvPr>
          <p:cNvGrpSpPr/>
          <p:nvPr/>
        </p:nvGrpSpPr>
        <p:grpSpPr>
          <a:xfrm>
            <a:off x="1834193" y="3368508"/>
            <a:ext cx="4231445" cy="2906151"/>
            <a:chOff x="1987042" y="3363467"/>
            <a:chExt cx="4584065" cy="3148330"/>
          </a:xfrm>
        </p:grpSpPr>
        <p:sp>
          <p:nvSpPr>
            <p:cNvPr id="177" name="object 178">
              <a:extLst>
                <a:ext uri="{FF2B5EF4-FFF2-40B4-BE49-F238E27FC236}">
                  <a16:creationId xmlns="" xmlns:a16="http://schemas.microsoft.com/office/drawing/2014/main" id="{4AEA4F68-5C37-4D16-A4B0-6C65B63AF2C7}"/>
                </a:ext>
              </a:extLst>
            </p:cNvPr>
            <p:cNvSpPr/>
            <p:nvPr/>
          </p:nvSpPr>
          <p:spPr>
            <a:xfrm>
              <a:off x="3175127" y="6323990"/>
              <a:ext cx="426110" cy="187452"/>
            </a:xfrm>
            <a:prstGeom prst="rect">
              <a:avLst/>
            </a:prstGeom>
            <a:blipFill>
              <a:blip r:embed="rId1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8" name="object 179">
              <a:extLst>
                <a:ext uri="{FF2B5EF4-FFF2-40B4-BE49-F238E27FC236}">
                  <a16:creationId xmlns="" xmlns:a16="http://schemas.microsoft.com/office/drawing/2014/main" id="{18A6F9E9-6FCA-4773-BA3D-2FAAF4796045}"/>
                </a:ext>
              </a:extLst>
            </p:cNvPr>
            <p:cNvSpPr/>
            <p:nvPr/>
          </p:nvSpPr>
          <p:spPr>
            <a:xfrm>
              <a:off x="3530219" y="6323990"/>
              <a:ext cx="347472" cy="187452"/>
            </a:xfrm>
            <a:prstGeom prst="rect">
              <a:avLst/>
            </a:prstGeom>
            <a:blipFill>
              <a:blip r:embed="rId1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9" name="object 180">
              <a:extLst>
                <a:ext uri="{FF2B5EF4-FFF2-40B4-BE49-F238E27FC236}">
                  <a16:creationId xmlns="" xmlns:a16="http://schemas.microsoft.com/office/drawing/2014/main" id="{5E52F42F-9D9E-475B-8ACF-0B28C76FBF80}"/>
                </a:ext>
              </a:extLst>
            </p:cNvPr>
            <p:cNvSpPr/>
            <p:nvPr/>
          </p:nvSpPr>
          <p:spPr>
            <a:xfrm>
              <a:off x="3793871" y="6323990"/>
              <a:ext cx="231648" cy="187452"/>
            </a:xfrm>
            <a:prstGeom prst="rect">
              <a:avLst/>
            </a:prstGeom>
            <a:blipFill>
              <a:blip r:embed="rId1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object 181">
              <a:extLst>
                <a:ext uri="{FF2B5EF4-FFF2-40B4-BE49-F238E27FC236}">
                  <a16:creationId xmlns="" xmlns:a16="http://schemas.microsoft.com/office/drawing/2014/main" id="{1D0483B3-7584-4D0F-92B6-AFEC74CCCAF6}"/>
                </a:ext>
              </a:extLst>
            </p:cNvPr>
            <p:cNvSpPr/>
            <p:nvPr/>
          </p:nvSpPr>
          <p:spPr>
            <a:xfrm>
              <a:off x="3940175" y="6323990"/>
              <a:ext cx="347472" cy="187452"/>
            </a:xfrm>
            <a:prstGeom prst="rect">
              <a:avLst/>
            </a:prstGeom>
            <a:blipFill>
              <a:blip r:embed="rId1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" name="object 182">
              <a:extLst>
                <a:ext uri="{FF2B5EF4-FFF2-40B4-BE49-F238E27FC236}">
                  <a16:creationId xmlns="" xmlns:a16="http://schemas.microsoft.com/office/drawing/2014/main" id="{0F003827-E63C-4B8E-9D9B-2B5E399C1983}"/>
                </a:ext>
              </a:extLst>
            </p:cNvPr>
            <p:cNvSpPr/>
            <p:nvPr/>
          </p:nvSpPr>
          <p:spPr>
            <a:xfrm>
              <a:off x="4203827" y="6323990"/>
              <a:ext cx="347472" cy="187452"/>
            </a:xfrm>
            <a:prstGeom prst="rect">
              <a:avLst/>
            </a:prstGeom>
            <a:blipFill>
              <a:blip r:embed="rId1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" name="object 183">
              <a:extLst>
                <a:ext uri="{FF2B5EF4-FFF2-40B4-BE49-F238E27FC236}">
                  <a16:creationId xmlns="" xmlns:a16="http://schemas.microsoft.com/office/drawing/2014/main" id="{C989CD1C-B8B3-4035-9F4E-FF42531F0A4C}"/>
                </a:ext>
              </a:extLst>
            </p:cNvPr>
            <p:cNvSpPr/>
            <p:nvPr/>
          </p:nvSpPr>
          <p:spPr>
            <a:xfrm>
              <a:off x="2865120" y="5614416"/>
              <a:ext cx="104139" cy="155575"/>
            </a:xfrm>
            <a:custGeom>
              <a:avLst/>
              <a:gdLst/>
              <a:ahLst/>
              <a:cxnLst/>
              <a:rect l="l" t="t" r="r" b="b"/>
              <a:pathLst>
                <a:path w="104139" h="155575">
                  <a:moveTo>
                    <a:pt x="0" y="0"/>
                  </a:moveTo>
                  <a:lnTo>
                    <a:pt x="0" y="155448"/>
                  </a:lnTo>
                  <a:lnTo>
                    <a:pt x="103631" y="77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" name="object 184">
              <a:extLst>
                <a:ext uri="{FF2B5EF4-FFF2-40B4-BE49-F238E27FC236}">
                  <a16:creationId xmlns="" xmlns:a16="http://schemas.microsoft.com/office/drawing/2014/main" id="{3EA896A2-2111-418E-92EF-27BFA188AEEE}"/>
                </a:ext>
              </a:extLst>
            </p:cNvPr>
            <p:cNvSpPr/>
            <p:nvPr/>
          </p:nvSpPr>
          <p:spPr>
            <a:xfrm>
              <a:off x="1987042" y="5589727"/>
              <a:ext cx="601980" cy="187452"/>
            </a:xfrm>
            <a:prstGeom prst="rect">
              <a:avLst/>
            </a:prstGeom>
            <a:blipFill>
              <a:blip r:embed="rId1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" name="object 185">
              <a:extLst>
                <a:ext uri="{FF2B5EF4-FFF2-40B4-BE49-F238E27FC236}">
                  <a16:creationId xmlns="" xmlns:a16="http://schemas.microsoft.com/office/drawing/2014/main" id="{F43F88BC-97B7-4A57-8FC6-23043C047DA2}"/>
                </a:ext>
              </a:extLst>
            </p:cNvPr>
            <p:cNvSpPr/>
            <p:nvPr/>
          </p:nvSpPr>
          <p:spPr>
            <a:xfrm>
              <a:off x="2500630" y="5589727"/>
              <a:ext cx="361188" cy="187452"/>
            </a:xfrm>
            <a:prstGeom prst="rect">
              <a:avLst/>
            </a:prstGeom>
            <a:blipFill>
              <a:blip r:embed="rId1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" name="object 186">
              <a:extLst>
                <a:ext uri="{FF2B5EF4-FFF2-40B4-BE49-F238E27FC236}">
                  <a16:creationId xmlns="" xmlns:a16="http://schemas.microsoft.com/office/drawing/2014/main" id="{D6BDA272-0F2E-4682-A09B-AF5C56234D47}"/>
                </a:ext>
              </a:extLst>
            </p:cNvPr>
            <p:cNvSpPr/>
            <p:nvPr/>
          </p:nvSpPr>
          <p:spPr>
            <a:xfrm>
              <a:off x="5520563" y="3363467"/>
              <a:ext cx="367664" cy="187451"/>
            </a:xfrm>
            <a:prstGeom prst="rect">
              <a:avLst/>
            </a:prstGeom>
            <a:blipFill>
              <a:blip r:embed="rId1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" name="object 187">
              <a:extLst>
                <a:ext uri="{FF2B5EF4-FFF2-40B4-BE49-F238E27FC236}">
                  <a16:creationId xmlns="" xmlns:a16="http://schemas.microsoft.com/office/drawing/2014/main" id="{ED3950CE-F121-4C9F-954F-327710D951A7}"/>
                </a:ext>
              </a:extLst>
            </p:cNvPr>
            <p:cNvSpPr/>
            <p:nvPr/>
          </p:nvSpPr>
          <p:spPr>
            <a:xfrm>
              <a:off x="5842126" y="3363467"/>
              <a:ext cx="463296" cy="187451"/>
            </a:xfrm>
            <a:prstGeom prst="rect">
              <a:avLst/>
            </a:prstGeom>
            <a:blipFill>
              <a:blip r:embed="rId1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" name="object 188">
              <a:extLst>
                <a:ext uri="{FF2B5EF4-FFF2-40B4-BE49-F238E27FC236}">
                  <a16:creationId xmlns="" xmlns:a16="http://schemas.microsoft.com/office/drawing/2014/main" id="{3618FA8D-1327-4E50-B08B-70E66E098161}"/>
                </a:ext>
              </a:extLst>
            </p:cNvPr>
            <p:cNvSpPr/>
            <p:nvPr/>
          </p:nvSpPr>
          <p:spPr>
            <a:xfrm>
              <a:off x="6223126" y="3363467"/>
              <a:ext cx="347472" cy="187451"/>
            </a:xfrm>
            <a:prstGeom prst="rect">
              <a:avLst/>
            </a:prstGeom>
            <a:blipFill>
              <a:blip r:embed="rId1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8" name="object 189">
            <a:extLst>
              <a:ext uri="{FF2B5EF4-FFF2-40B4-BE49-F238E27FC236}">
                <a16:creationId xmlns="" xmlns:a16="http://schemas.microsoft.com/office/drawing/2014/main" id="{4B326E9C-4C3E-4911-A146-35B8F6AEC424}"/>
              </a:ext>
            </a:extLst>
          </p:cNvPr>
          <p:cNvSpPr txBox="1"/>
          <p:nvPr/>
        </p:nvSpPr>
        <p:spPr>
          <a:xfrm>
            <a:off x="4999774" y="3304171"/>
            <a:ext cx="64477" cy="443860"/>
          </a:xfrm>
          <a:prstGeom prst="rect">
            <a:avLst/>
          </a:prstGeom>
        </p:spPr>
        <p:txBody>
          <a:bodyPr vert="horz" wrap="square" lIns="0" tIns="82062" rIns="0" bIns="0" rtlCol="0">
            <a:spAutoFit/>
          </a:bodyPr>
          <a:lstStyle/>
          <a:p>
            <a:pPr marL="11723" defTabSz="844083" latinLnBrk="1">
              <a:spcBef>
                <a:spcPts val="646"/>
              </a:spcBef>
            </a:pPr>
            <a:r>
              <a:rPr sz="923" spc="-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923">
              <a:solidFill>
                <a:prstClr val="black"/>
              </a:solidFill>
              <a:latin typeface="Arial"/>
              <a:cs typeface="Arial"/>
            </a:endParaRPr>
          </a:p>
          <a:p>
            <a:pPr marL="11723" defTabSz="844083" latinLnBrk="1">
              <a:spcBef>
                <a:spcPts val="554"/>
              </a:spcBef>
            </a:pPr>
            <a:r>
              <a:rPr sz="923" spc="-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923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89" name="object 190">
            <a:extLst>
              <a:ext uri="{FF2B5EF4-FFF2-40B4-BE49-F238E27FC236}">
                <a16:creationId xmlns="" xmlns:a16="http://schemas.microsoft.com/office/drawing/2014/main" id="{8831B991-3875-4EF3-81B4-0CDB824DF4AB}"/>
              </a:ext>
            </a:extLst>
          </p:cNvPr>
          <p:cNvGrpSpPr/>
          <p:nvPr/>
        </p:nvGrpSpPr>
        <p:grpSpPr>
          <a:xfrm>
            <a:off x="5095904" y="3579524"/>
            <a:ext cx="1159412" cy="314178"/>
            <a:chOff x="5520563" y="3592067"/>
            <a:chExt cx="1256030" cy="340360"/>
          </a:xfrm>
        </p:grpSpPr>
        <p:sp>
          <p:nvSpPr>
            <p:cNvPr id="190" name="object 191">
              <a:extLst>
                <a:ext uri="{FF2B5EF4-FFF2-40B4-BE49-F238E27FC236}">
                  <a16:creationId xmlns="" xmlns:a16="http://schemas.microsoft.com/office/drawing/2014/main" id="{EAA0A2F1-4492-4E78-868B-A84B7D2B6AFC}"/>
                </a:ext>
              </a:extLst>
            </p:cNvPr>
            <p:cNvSpPr/>
            <p:nvPr/>
          </p:nvSpPr>
          <p:spPr>
            <a:xfrm>
              <a:off x="5520563" y="3592067"/>
              <a:ext cx="463296" cy="187452"/>
            </a:xfrm>
            <a:prstGeom prst="rect">
              <a:avLst/>
            </a:prstGeom>
            <a:blipFill>
              <a:blip r:embed="rId1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" name="object 192">
              <a:extLst>
                <a:ext uri="{FF2B5EF4-FFF2-40B4-BE49-F238E27FC236}">
                  <a16:creationId xmlns="" xmlns:a16="http://schemas.microsoft.com/office/drawing/2014/main" id="{1B632CBF-1B6B-4AA7-88A7-E5B12C78EB2B}"/>
                </a:ext>
              </a:extLst>
            </p:cNvPr>
            <p:cNvSpPr/>
            <p:nvPr/>
          </p:nvSpPr>
          <p:spPr>
            <a:xfrm>
              <a:off x="5901563" y="3592067"/>
              <a:ext cx="347472" cy="187452"/>
            </a:xfrm>
            <a:prstGeom prst="rect">
              <a:avLst/>
            </a:prstGeom>
            <a:blipFill>
              <a:blip r:embed="rId1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" name="object 193">
              <a:extLst>
                <a:ext uri="{FF2B5EF4-FFF2-40B4-BE49-F238E27FC236}">
                  <a16:creationId xmlns="" xmlns:a16="http://schemas.microsoft.com/office/drawing/2014/main" id="{7115497F-5DD5-4EC3-AD86-17DF2BAD79CD}"/>
                </a:ext>
              </a:extLst>
            </p:cNvPr>
            <p:cNvSpPr/>
            <p:nvPr/>
          </p:nvSpPr>
          <p:spPr>
            <a:xfrm>
              <a:off x="6165215" y="3592067"/>
              <a:ext cx="347471" cy="187452"/>
            </a:xfrm>
            <a:prstGeom prst="rect">
              <a:avLst/>
            </a:prstGeom>
            <a:blipFill>
              <a:blip r:embed="rId1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" name="object 194">
              <a:extLst>
                <a:ext uri="{FF2B5EF4-FFF2-40B4-BE49-F238E27FC236}">
                  <a16:creationId xmlns="" xmlns:a16="http://schemas.microsoft.com/office/drawing/2014/main" id="{7C43DA2F-0CE4-425D-AFFD-85F67395307A}"/>
                </a:ext>
              </a:extLst>
            </p:cNvPr>
            <p:cNvSpPr/>
            <p:nvPr/>
          </p:nvSpPr>
          <p:spPr>
            <a:xfrm>
              <a:off x="6428866" y="3592067"/>
              <a:ext cx="347471" cy="187452"/>
            </a:xfrm>
            <a:prstGeom prst="rect">
              <a:avLst/>
            </a:prstGeom>
            <a:blipFill>
              <a:blip r:embed="rId1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" name="object 195">
              <a:extLst>
                <a:ext uri="{FF2B5EF4-FFF2-40B4-BE49-F238E27FC236}">
                  <a16:creationId xmlns="" xmlns:a16="http://schemas.microsoft.com/office/drawing/2014/main" id="{1642E695-71D3-45A4-8886-42D3A4CC3E92}"/>
                </a:ext>
              </a:extLst>
            </p:cNvPr>
            <p:cNvSpPr/>
            <p:nvPr/>
          </p:nvSpPr>
          <p:spPr>
            <a:xfrm>
              <a:off x="5520563" y="3744467"/>
              <a:ext cx="347472" cy="187451"/>
            </a:xfrm>
            <a:prstGeom prst="rect">
              <a:avLst/>
            </a:prstGeom>
            <a:blipFill>
              <a:blip r:embed="rId8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" name="object 196">
              <a:extLst>
                <a:ext uri="{FF2B5EF4-FFF2-40B4-BE49-F238E27FC236}">
                  <a16:creationId xmlns="" xmlns:a16="http://schemas.microsoft.com/office/drawing/2014/main" id="{6079C553-746C-4532-98B1-26F308F00F8B}"/>
                </a:ext>
              </a:extLst>
            </p:cNvPr>
            <p:cNvSpPr/>
            <p:nvPr/>
          </p:nvSpPr>
          <p:spPr>
            <a:xfrm>
              <a:off x="5784215" y="3744467"/>
              <a:ext cx="231648" cy="187451"/>
            </a:xfrm>
            <a:prstGeom prst="rect">
              <a:avLst/>
            </a:prstGeom>
            <a:blipFill>
              <a:blip r:embed="rId1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" name="object 197">
              <a:extLst>
                <a:ext uri="{FF2B5EF4-FFF2-40B4-BE49-F238E27FC236}">
                  <a16:creationId xmlns="" xmlns:a16="http://schemas.microsoft.com/office/drawing/2014/main" id="{0A54BC8D-1809-4D8C-BDF0-59FFE3646B9E}"/>
                </a:ext>
              </a:extLst>
            </p:cNvPr>
            <p:cNvSpPr/>
            <p:nvPr/>
          </p:nvSpPr>
          <p:spPr>
            <a:xfrm>
              <a:off x="5930519" y="3744467"/>
              <a:ext cx="463296" cy="187451"/>
            </a:xfrm>
            <a:prstGeom prst="rect">
              <a:avLst/>
            </a:prstGeom>
            <a:blipFill>
              <a:blip r:embed="rId1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" name="object 198">
              <a:extLst>
                <a:ext uri="{FF2B5EF4-FFF2-40B4-BE49-F238E27FC236}">
                  <a16:creationId xmlns="" xmlns:a16="http://schemas.microsoft.com/office/drawing/2014/main" id="{5C0F7A24-5658-4FC9-979C-66E9C114A3D9}"/>
                </a:ext>
              </a:extLst>
            </p:cNvPr>
            <p:cNvSpPr/>
            <p:nvPr/>
          </p:nvSpPr>
          <p:spPr>
            <a:xfrm>
              <a:off x="6311519" y="3744467"/>
              <a:ext cx="347472" cy="187451"/>
            </a:xfrm>
            <a:prstGeom prst="rect">
              <a:avLst/>
            </a:prstGeom>
            <a:blipFill>
              <a:blip r:embed="rId1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8" name="object 199">
            <a:extLst>
              <a:ext uri="{FF2B5EF4-FFF2-40B4-BE49-F238E27FC236}">
                <a16:creationId xmlns="" xmlns:a16="http://schemas.microsoft.com/office/drawing/2014/main" id="{7706CA70-3C6F-41B3-B5D5-7DA7C55D037C}"/>
              </a:ext>
            </a:extLst>
          </p:cNvPr>
          <p:cNvSpPr txBox="1"/>
          <p:nvPr/>
        </p:nvSpPr>
        <p:spPr>
          <a:xfrm>
            <a:off x="4999774" y="4405720"/>
            <a:ext cx="64477" cy="153272"/>
          </a:xfrm>
          <a:prstGeom prst="rect">
            <a:avLst/>
          </a:prstGeom>
        </p:spPr>
        <p:txBody>
          <a:bodyPr vert="horz" wrap="square" lIns="0" tIns="11137" rIns="0" bIns="0" rtlCol="0">
            <a:spAutoFit/>
          </a:bodyPr>
          <a:lstStyle/>
          <a:p>
            <a:pPr marL="11723" defTabSz="844083" latinLnBrk="1">
              <a:spcBef>
                <a:spcPts val="88"/>
              </a:spcBef>
            </a:pPr>
            <a:r>
              <a:rPr sz="923" spc="-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923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99" name="object 200">
            <a:extLst>
              <a:ext uri="{FF2B5EF4-FFF2-40B4-BE49-F238E27FC236}">
                <a16:creationId xmlns="" xmlns:a16="http://schemas.microsoft.com/office/drawing/2014/main" id="{F2861D7B-443E-4E1F-8C9E-CC25EBF40FD8}"/>
              </a:ext>
            </a:extLst>
          </p:cNvPr>
          <p:cNvGrpSpPr/>
          <p:nvPr/>
        </p:nvGrpSpPr>
        <p:grpSpPr>
          <a:xfrm>
            <a:off x="5095904" y="4399155"/>
            <a:ext cx="1226234" cy="314765"/>
            <a:chOff x="5520563" y="4480001"/>
            <a:chExt cx="1328420" cy="340995"/>
          </a:xfrm>
        </p:grpSpPr>
        <p:sp>
          <p:nvSpPr>
            <p:cNvPr id="200" name="object 201">
              <a:extLst>
                <a:ext uri="{FF2B5EF4-FFF2-40B4-BE49-F238E27FC236}">
                  <a16:creationId xmlns="" xmlns:a16="http://schemas.microsoft.com/office/drawing/2014/main" id="{8D1FF629-D8BC-44D8-9230-4DAF66BBC50F}"/>
                </a:ext>
              </a:extLst>
            </p:cNvPr>
            <p:cNvSpPr/>
            <p:nvPr/>
          </p:nvSpPr>
          <p:spPr>
            <a:xfrm>
              <a:off x="5520563" y="4480001"/>
              <a:ext cx="231648" cy="187756"/>
            </a:xfrm>
            <a:prstGeom prst="rect">
              <a:avLst/>
            </a:prstGeom>
            <a:blipFill>
              <a:blip r:embed="rId1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" name="object 202">
              <a:extLst>
                <a:ext uri="{FF2B5EF4-FFF2-40B4-BE49-F238E27FC236}">
                  <a16:creationId xmlns="" xmlns:a16="http://schemas.microsoft.com/office/drawing/2014/main" id="{2BAED137-7E52-47AA-8D29-C72E82EB52B3}"/>
                </a:ext>
              </a:extLst>
            </p:cNvPr>
            <p:cNvSpPr/>
            <p:nvPr/>
          </p:nvSpPr>
          <p:spPr>
            <a:xfrm>
              <a:off x="5666867" y="4480001"/>
              <a:ext cx="140208" cy="187756"/>
            </a:xfrm>
            <a:prstGeom prst="rect">
              <a:avLst/>
            </a:prstGeom>
            <a:blipFill>
              <a:blip r:embed="rId1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" name="object 203">
              <a:extLst>
                <a:ext uri="{FF2B5EF4-FFF2-40B4-BE49-F238E27FC236}">
                  <a16:creationId xmlns="" xmlns:a16="http://schemas.microsoft.com/office/drawing/2014/main" id="{88A47E4A-5E0E-4EF6-ABF3-01808C29AF7D}"/>
                </a:ext>
              </a:extLst>
            </p:cNvPr>
            <p:cNvSpPr/>
            <p:nvPr/>
          </p:nvSpPr>
          <p:spPr>
            <a:xfrm>
              <a:off x="5736971" y="4480001"/>
              <a:ext cx="347472" cy="187756"/>
            </a:xfrm>
            <a:prstGeom prst="rect">
              <a:avLst/>
            </a:prstGeom>
            <a:blipFill>
              <a:blip r:embed="rId1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" name="object 204">
              <a:extLst>
                <a:ext uri="{FF2B5EF4-FFF2-40B4-BE49-F238E27FC236}">
                  <a16:creationId xmlns="" xmlns:a16="http://schemas.microsoft.com/office/drawing/2014/main" id="{C9589B87-2D18-401F-82F7-971AFFC80C3F}"/>
                </a:ext>
              </a:extLst>
            </p:cNvPr>
            <p:cNvSpPr/>
            <p:nvPr/>
          </p:nvSpPr>
          <p:spPr>
            <a:xfrm>
              <a:off x="6000623" y="4480001"/>
              <a:ext cx="347472" cy="187756"/>
            </a:xfrm>
            <a:prstGeom prst="rect">
              <a:avLst/>
            </a:prstGeom>
            <a:blipFill>
              <a:blip r:embed="rId1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" name="object 205">
              <a:extLst>
                <a:ext uri="{FF2B5EF4-FFF2-40B4-BE49-F238E27FC236}">
                  <a16:creationId xmlns="" xmlns:a16="http://schemas.microsoft.com/office/drawing/2014/main" id="{E685D773-A84F-46DC-9710-FFA0032F0002}"/>
                </a:ext>
              </a:extLst>
            </p:cNvPr>
            <p:cNvSpPr/>
            <p:nvPr/>
          </p:nvSpPr>
          <p:spPr>
            <a:xfrm>
              <a:off x="6262751" y="4480001"/>
              <a:ext cx="85344" cy="187756"/>
            </a:xfrm>
            <a:prstGeom prst="rect">
              <a:avLst/>
            </a:prstGeom>
            <a:blipFill>
              <a:blip r:embed="rId1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" name="object 206">
              <a:extLst>
                <a:ext uri="{FF2B5EF4-FFF2-40B4-BE49-F238E27FC236}">
                  <a16:creationId xmlns="" xmlns:a16="http://schemas.microsoft.com/office/drawing/2014/main" id="{A5575905-8A19-4FBD-B572-F3AE4A8D214A}"/>
                </a:ext>
              </a:extLst>
            </p:cNvPr>
            <p:cNvSpPr/>
            <p:nvPr/>
          </p:nvSpPr>
          <p:spPr>
            <a:xfrm>
              <a:off x="6305423" y="4480001"/>
              <a:ext cx="543153" cy="187756"/>
            </a:xfrm>
            <a:prstGeom prst="rect">
              <a:avLst/>
            </a:prstGeom>
            <a:blipFill>
              <a:blip r:embed="rId1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" name="object 207">
              <a:extLst>
                <a:ext uri="{FF2B5EF4-FFF2-40B4-BE49-F238E27FC236}">
                  <a16:creationId xmlns="" xmlns:a16="http://schemas.microsoft.com/office/drawing/2014/main" id="{711B179E-1F41-41A5-A532-5979359C0BFE}"/>
                </a:ext>
              </a:extLst>
            </p:cNvPr>
            <p:cNvSpPr/>
            <p:nvPr/>
          </p:nvSpPr>
          <p:spPr>
            <a:xfrm>
              <a:off x="5520563" y="4632960"/>
              <a:ext cx="720496" cy="187451"/>
            </a:xfrm>
            <a:prstGeom prst="rect">
              <a:avLst/>
            </a:prstGeom>
            <a:blipFill>
              <a:blip r:embed="rId1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" name="object 208">
              <a:extLst>
                <a:ext uri="{FF2B5EF4-FFF2-40B4-BE49-F238E27FC236}">
                  <a16:creationId xmlns="" xmlns:a16="http://schemas.microsoft.com/office/drawing/2014/main" id="{2D6599FA-8203-4683-9959-C649A6B4A347}"/>
                </a:ext>
              </a:extLst>
            </p:cNvPr>
            <p:cNvSpPr/>
            <p:nvPr/>
          </p:nvSpPr>
          <p:spPr>
            <a:xfrm>
              <a:off x="6189599" y="4632960"/>
              <a:ext cx="347472" cy="187451"/>
            </a:xfrm>
            <a:prstGeom prst="rect">
              <a:avLst/>
            </a:prstGeom>
            <a:blipFill>
              <a:blip r:embed="rId1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" name="object 209">
              <a:extLst>
                <a:ext uri="{FF2B5EF4-FFF2-40B4-BE49-F238E27FC236}">
                  <a16:creationId xmlns="" xmlns:a16="http://schemas.microsoft.com/office/drawing/2014/main" id="{4B822F84-F6DE-4C74-8843-5E1C284E6052}"/>
                </a:ext>
              </a:extLst>
            </p:cNvPr>
            <p:cNvSpPr/>
            <p:nvPr/>
          </p:nvSpPr>
          <p:spPr>
            <a:xfrm>
              <a:off x="6421247" y="4632960"/>
              <a:ext cx="178307" cy="187451"/>
            </a:xfrm>
            <a:prstGeom prst="rect">
              <a:avLst/>
            </a:prstGeom>
            <a:blipFill>
              <a:blip r:embed="rId1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09" name="object 210">
            <a:extLst>
              <a:ext uri="{FF2B5EF4-FFF2-40B4-BE49-F238E27FC236}">
                <a16:creationId xmlns="" xmlns:a16="http://schemas.microsoft.com/office/drawing/2014/main" id="{26A943B8-3ED6-41F7-BDE8-F5BAD12197B0}"/>
              </a:ext>
            </a:extLst>
          </p:cNvPr>
          <p:cNvSpPr txBox="1"/>
          <p:nvPr/>
        </p:nvSpPr>
        <p:spPr>
          <a:xfrm>
            <a:off x="4999774" y="4757928"/>
            <a:ext cx="64477" cy="153272"/>
          </a:xfrm>
          <a:prstGeom prst="rect">
            <a:avLst/>
          </a:prstGeom>
        </p:spPr>
        <p:txBody>
          <a:bodyPr vert="horz" wrap="square" lIns="0" tIns="11137" rIns="0" bIns="0" rtlCol="0">
            <a:spAutoFit/>
          </a:bodyPr>
          <a:lstStyle/>
          <a:p>
            <a:pPr marL="11723" defTabSz="844083" latinLnBrk="1">
              <a:spcBef>
                <a:spcPts val="88"/>
              </a:spcBef>
            </a:pPr>
            <a:r>
              <a:rPr sz="923" spc="-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923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210" name="object 211">
            <a:extLst>
              <a:ext uri="{FF2B5EF4-FFF2-40B4-BE49-F238E27FC236}">
                <a16:creationId xmlns="" xmlns:a16="http://schemas.microsoft.com/office/drawing/2014/main" id="{AB6FD77B-16F3-4629-B8F0-99297B74CBB4}"/>
              </a:ext>
            </a:extLst>
          </p:cNvPr>
          <p:cNvGrpSpPr/>
          <p:nvPr/>
        </p:nvGrpSpPr>
        <p:grpSpPr>
          <a:xfrm>
            <a:off x="5095904" y="5743979"/>
            <a:ext cx="1046871" cy="173502"/>
            <a:chOff x="5520563" y="5936894"/>
            <a:chExt cx="1134110" cy="187960"/>
          </a:xfrm>
        </p:grpSpPr>
        <p:sp>
          <p:nvSpPr>
            <p:cNvPr id="211" name="object 212">
              <a:extLst>
                <a:ext uri="{FF2B5EF4-FFF2-40B4-BE49-F238E27FC236}">
                  <a16:creationId xmlns="" xmlns:a16="http://schemas.microsoft.com/office/drawing/2014/main" id="{AEE2AB8F-374C-4F1A-94DD-BC755003475E}"/>
                </a:ext>
              </a:extLst>
            </p:cNvPr>
            <p:cNvSpPr/>
            <p:nvPr/>
          </p:nvSpPr>
          <p:spPr>
            <a:xfrm>
              <a:off x="5520563" y="5936894"/>
              <a:ext cx="360045" cy="187452"/>
            </a:xfrm>
            <a:prstGeom prst="rect">
              <a:avLst/>
            </a:prstGeom>
            <a:blipFill>
              <a:blip r:embed="rId1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" name="object 213">
              <a:extLst>
                <a:ext uri="{FF2B5EF4-FFF2-40B4-BE49-F238E27FC236}">
                  <a16:creationId xmlns="" xmlns:a16="http://schemas.microsoft.com/office/drawing/2014/main" id="{D42DF968-52C5-4ADB-98A1-F75C7CD58236}"/>
                </a:ext>
              </a:extLst>
            </p:cNvPr>
            <p:cNvSpPr/>
            <p:nvPr/>
          </p:nvSpPr>
          <p:spPr>
            <a:xfrm>
              <a:off x="5808599" y="5936894"/>
              <a:ext cx="579120" cy="187452"/>
            </a:xfrm>
            <a:prstGeom prst="rect">
              <a:avLst/>
            </a:prstGeom>
            <a:blipFill>
              <a:blip r:embed="rId1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" name="object 214">
              <a:extLst>
                <a:ext uri="{FF2B5EF4-FFF2-40B4-BE49-F238E27FC236}">
                  <a16:creationId xmlns="" xmlns:a16="http://schemas.microsoft.com/office/drawing/2014/main" id="{550315FE-FF91-4986-8FD7-7E7DB8241739}"/>
                </a:ext>
              </a:extLst>
            </p:cNvPr>
            <p:cNvSpPr/>
            <p:nvPr/>
          </p:nvSpPr>
          <p:spPr>
            <a:xfrm>
              <a:off x="6306947" y="5936894"/>
              <a:ext cx="347472" cy="187452"/>
            </a:xfrm>
            <a:prstGeom prst="rect">
              <a:avLst/>
            </a:prstGeom>
            <a:blipFill>
              <a:blip r:embed="rId1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14" name="object 215">
            <a:extLst>
              <a:ext uri="{FF2B5EF4-FFF2-40B4-BE49-F238E27FC236}">
                <a16:creationId xmlns="" xmlns:a16="http://schemas.microsoft.com/office/drawing/2014/main" id="{6714FACF-B91A-462A-A177-F4D2FF11E0AB}"/>
              </a:ext>
            </a:extLst>
          </p:cNvPr>
          <p:cNvGrpSpPr/>
          <p:nvPr/>
        </p:nvGrpSpPr>
        <p:grpSpPr>
          <a:xfrm>
            <a:off x="4978555" y="3997335"/>
            <a:ext cx="1417320" cy="1370428"/>
            <a:chOff x="5393435" y="4044696"/>
            <a:chExt cx="1535430" cy="1484630"/>
          </a:xfrm>
        </p:grpSpPr>
        <p:sp>
          <p:nvSpPr>
            <p:cNvPr id="215" name="object 216">
              <a:extLst>
                <a:ext uri="{FF2B5EF4-FFF2-40B4-BE49-F238E27FC236}">
                  <a16:creationId xmlns="" xmlns:a16="http://schemas.microsoft.com/office/drawing/2014/main" id="{24292EF4-D262-47E2-BEED-2552F04813A8}"/>
                </a:ext>
              </a:extLst>
            </p:cNvPr>
            <p:cNvSpPr/>
            <p:nvPr/>
          </p:nvSpPr>
          <p:spPr>
            <a:xfrm>
              <a:off x="5520562" y="4861560"/>
              <a:ext cx="316991" cy="187451"/>
            </a:xfrm>
            <a:prstGeom prst="rect">
              <a:avLst/>
            </a:prstGeom>
            <a:blipFill>
              <a:blip r:embed="rId1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" name="object 217">
              <a:extLst>
                <a:ext uri="{FF2B5EF4-FFF2-40B4-BE49-F238E27FC236}">
                  <a16:creationId xmlns="" xmlns:a16="http://schemas.microsoft.com/office/drawing/2014/main" id="{44752E8D-1826-48F6-9616-B8FE7215CD84}"/>
                </a:ext>
              </a:extLst>
            </p:cNvPr>
            <p:cNvSpPr/>
            <p:nvPr/>
          </p:nvSpPr>
          <p:spPr>
            <a:xfrm>
              <a:off x="5758306" y="4861560"/>
              <a:ext cx="347472" cy="187451"/>
            </a:xfrm>
            <a:prstGeom prst="rect">
              <a:avLst/>
            </a:prstGeom>
            <a:blipFill>
              <a:blip r:embed="rId1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" name="object 218">
              <a:extLst>
                <a:ext uri="{FF2B5EF4-FFF2-40B4-BE49-F238E27FC236}">
                  <a16:creationId xmlns="" xmlns:a16="http://schemas.microsoft.com/office/drawing/2014/main" id="{E0C7812E-A534-44EF-943A-57F98FB1A398}"/>
                </a:ext>
              </a:extLst>
            </p:cNvPr>
            <p:cNvSpPr/>
            <p:nvPr/>
          </p:nvSpPr>
          <p:spPr>
            <a:xfrm>
              <a:off x="6021958" y="4861560"/>
              <a:ext cx="640080" cy="187451"/>
            </a:xfrm>
            <a:prstGeom prst="rect">
              <a:avLst/>
            </a:prstGeom>
            <a:blipFill>
              <a:blip r:embed="rId1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" name="object 219">
              <a:extLst>
                <a:ext uri="{FF2B5EF4-FFF2-40B4-BE49-F238E27FC236}">
                  <a16:creationId xmlns="" xmlns:a16="http://schemas.microsoft.com/office/drawing/2014/main" id="{1F8739FC-AC3E-4267-90BD-01D3096D6026}"/>
                </a:ext>
              </a:extLst>
            </p:cNvPr>
            <p:cNvSpPr/>
            <p:nvPr/>
          </p:nvSpPr>
          <p:spPr>
            <a:xfrm>
              <a:off x="6581266" y="4861560"/>
              <a:ext cx="347472" cy="187451"/>
            </a:xfrm>
            <a:prstGeom prst="rect">
              <a:avLst/>
            </a:prstGeom>
            <a:blipFill>
              <a:blip r:embed="rId1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" name="object 220">
              <a:extLst>
                <a:ext uri="{FF2B5EF4-FFF2-40B4-BE49-F238E27FC236}">
                  <a16:creationId xmlns="" xmlns:a16="http://schemas.microsoft.com/office/drawing/2014/main" id="{A8495B08-F1F0-47BD-8274-FB3F6400C946}"/>
                </a:ext>
              </a:extLst>
            </p:cNvPr>
            <p:cNvSpPr/>
            <p:nvPr/>
          </p:nvSpPr>
          <p:spPr>
            <a:xfrm>
              <a:off x="5393435" y="4044696"/>
              <a:ext cx="1462278" cy="386333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" name="object 221">
              <a:extLst>
                <a:ext uri="{FF2B5EF4-FFF2-40B4-BE49-F238E27FC236}">
                  <a16:creationId xmlns="" xmlns:a16="http://schemas.microsoft.com/office/drawing/2014/main" id="{891DC4EA-F27B-4AA6-9F61-06026E673604}"/>
                </a:ext>
              </a:extLst>
            </p:cNvPr>
            <p:cNvSpPr/>
            <p:nvPr/>
          </p:nvSpPr>
          <p:spPr>
            <a:xfrm>
              <a:off x="5596127" y="4087368"/>
              <a:ext cx="1056894" cy="345186"/>
            </a:xfrm>
            <a:prstGeom prst="rect">
              <a:avLst/>
            </a:prstGeom>
            <a:blipFill>
              <a:blip r:embed="rId1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" name="object 222">
              <a:extLst>
                <a:ext uri="{FF2B5EF4-FFF2-40B4-BE49-F238E27FC236}">
                  <a16:creationId xmlns="" xmlns:a16="http://schemas.microsoft.com/office/drawing/2014/main" id="{30BD8A54-71FC-4213-B97A-9F87ABF5883C}"/>
                </a:ext>
              </a:extLst>
            </p:cNvPr>
            <p:cNvSpPr/>
            <p:nvPr/>
          </p:nvSpPr>
          <p:spPr>
            <a:xfrm>
              <a:off x="5423915" y="4075176"/>
              <a:ext cx="1403985" cy="327660"/>
            </a:xfrm>
            <a:custGeom>
              <a:avLst/>
              <a:gdLst/>
              <a:ahLst/>
              <a:cxnLst/>
              <a:rect l="l" t="t" r="r" b="b"/>
              <a:pathLst>
                <a:path w="1403984" h="327660">
                  <a:moveTo>
                    <a:pt x="1403604" y="0"/>
                  </a:moveTo>
                  <a:lnTo>
                    <a:pt x="0" y="0"/>
                  </a:lnTo>
                  <a:lnTo>
                    <a:pt x="0" y="327660"/>
                  </a:lnTo>
                  <a:lnTo>
                    <a:pt x="1403604" y="327660"/>
                  </a:lnTo>
                  <a:lnTo>
                    <a:pt x="140360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" name="object 223">
              <a:extLst>
                <a:ext uri="{FF2B5EF4-FFF2-40B4-BE49-F238E27FC236}">
                  <a16:creationId xmlns="" xmlns:a16="http://schemas.microsoft.com/office/drawing/2014/main" id="{C486B4B1-D582-4FDC-A661-59EAC4ED6DA0}"/>
                </a:ext>
              </a:extLst>
            </p:cNvPr>
            <p:cNvSpPr/>
            <p:nvPr/>
          </p:nvSpPr>
          <p:spPr>
            <a:xfrm>
              <a:off x="5423915" y="4075176"/>
              <a:ext cx="1403985" cy="327660"/>
            </a:xfrm>
            <a:custGeom>
              <a:avLst/>
              <a:gdLst/>
              <a:ahLst/>
              <a:cxnLst/>
              <a:rect l="l" t="t" r="r" b="b"/>
              <a:pathLst>
                <a:path w="1403984" h="327660">
                  <a:moveTo>
                    <a:pt x="0" y="327660"/>
                  </a:moveTo>
                  <a:lnTo>
                    <a:pt x="1403604" y="327660"/>
                  </a:lnTo>
                  <a:lnTo>
                    <a:pt x="1403604" y="0"/>
                  </a:lnTo>
                  <a:lnTo>
                    <a:pt x="0" y="0"/>
                  </a:lnTo>
                  <a:lnTo>
                    <a:pt x="0" y="327660"/>
                  </a:lnTo>
                  <a:close/>
                </a:path>
              </a:pathLst>
            </a:custGeom>
            <a:ln w="609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" name="object 224">
              <a:extLst>
                <a:ext uri="{FF2B5EF4-FFF2-40B4-BE49-F238E27FC236}">
                  <a16:creationId xmlns="" xmlns:a16="http://schemas.microsoft.com/office/drawing/2014/main" id="{B506A3B9-62E2-405C-AC64-06253EDBB1FA}"/>
                </a:ext>
              </a:extLst>
            </p:cNvPr>
            <p:cNvSpPr/>
            <p:nvPr/>
          </p:nvSpPr>
          <p:spPr>
            <a:xfrm>
              <a:off x="5708649" y="4126992"/>
              <a:ext cx="388620" cy="207263"/>
            </a:xfrm>
            <a:prstGeom prst="rect">
              <a:avLst/>
            </a:prstGeom>
            <a:blipFill>
              <a:blip r:embed="rId1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" name="object 225">
              <a:extLst>
                <a:ext uri="{FF2B5EF4-FFF2-40B4-BE49-F238E27FC236}">
                  <a16:creationId xmlns="" xmlns:a16="http://schemas.microsoft.com/office/drawing/2014/main" id="{110C0FF7-6F7A-4276-AC4D-E0200A68CD32}"/>
                </a:ext>
              </a:extLst>
            </p:cNvPr>
            <p:cNvSpPr/>
            <p:nvPr/>
          </p:nvSpPr>
          <p:spPr>
            <a:xfrm>
              <a:off x="5998209" y="4126992"/>
              <a:ext cx="388620" cy="207263"/>
            </a:xfrm>
            <a:prstGeom prst="rect">
              <a:avLst/>
            </a:prstGeom>
            <a:blipFill>
              <a:blip r:embed="rId1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" name="object 226">
              <a:extLst>
                <a:ext uri="{FF2B5EF4-FFF2-40B4-BE49-F238E27FC236}">
                  <a16:creationId xmlns="" xmlns:a16="http://schemas.microsoft.com/office/drawing/2014/main" id="{FF5412D3-8E27-49A1-BAC1-F0D32667A11B}"/>
                </a:ext>
              </a:extLst>
            </p:cNvPr>
            <p:cNvSpPr/>
            <p:nvPr/>
          </p:nvSpPr>
          <p:spPr>
            <a:xfrm>
              <a:off x="6286245" y="4126992"/>
              <a:ext cx="388620" cy="207263"/>
            </a:xfrm>
            <a:prstGeom prst="rect">
              <a:avLst/>
            </a:prstGeom>
            <a:blipFill>
              <a:blip r:embed="rId1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" name="object 227">
              <a:extLst>
                <a:ext uri="{FF2B5EF4-FFF2-40B4-BE49-F238E27FC236}">
                  <a16:creationId xmlns="" xmlns:a16="http://schemas.microsoft.com/office/drawing/2014/main" id="{8017A4B3-DAB8-418B-8164-CD115052E60D}"/>
                </a:ext>
              </a:extLst>
            </p:cNvPr>
            <p:cNvSpPr/>
            <p:nvPr/>
          </p:nvSpPr>
          <p:spPr>
            <a:xfrm>
              <a:off x="6088379" y="5209032"/>
              <a:ext cx="76200" cy="320675"/>
            </a:xfrm>
            <a:custGeom>
              <a:avLst/>
              <a:gdLst/>
              <a:ahLst/>
              <a:cxnLst/>
              <a:rect l="l" t="t" r="r" b="b"/>
              <a:pathLst>
                <a:path w="76200" h="320675">
                  <a:moveTo>
                    <a:pt x="31750" y="243967"/>
                  </a:moveTo>
                  <a:lnTo>
                    <a:pt x="0" y="243967"/>
                  </a:lnTo>
                  <a:lnTo>
                    <a:pt x="38100" y="320167"/>
                  </a:lnTo>
                  <a:lnTo>
                    <a:pt x="69850" y="256667"/>
                  </a:lnTo>
                  <a:lnTo>
                    <a:pt x="31750" y="256667"/>
                  </a:lnTo>
                  <a:lnTo>
                    <a:pt x="31750" y="243967"/>
                  </a:lnTo>
                  <a:close/>
                </a:path>
                <a:path w="76200" h="320675">
                  <a:moveTo>
                    <a:pt x="44450" y="0"/>
                  </a:moveTo>
                  <a:lnTo>
                    <a:pt x="31750" y="0"/>
                  </a:lnTo>
                  <a:lnTo>
                    <a:pt x="31750" y="256667"/>
                  </a:lnTo>
                  <a:lnTo>
                    <a:pt x="44450" y="256667"/>
                  </a:lnTo>
                  <a:lnTo>
                    <a:pt x="44450" y="0"/>
                  </a:lnTo>
                  <a:close/>
                </a:path>
                <a:path w="76200" h="320675">
                  <a:moveTo>
                    <a:pt x="76200" y="243967"/>
                  </a:moveTo>
                  <a:lnTo>
                    <a:pt x="44450" y="243967"/>
                  </a:lnTo>
                  <a:lnTo>
                    <a:pt x="44450" y="256667"/>
                  </a:lnTo>
                  <a:lnTo>
                    <a:pt x="69850" y="256667"/>
                  </a:lnTo>
                  <a:lnTo>
                    <a:pt x="76200" y="243967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7" name="object 228">
            <a:extLst>
              <a:ext uri="{FF2B5EF4-FFF2-40B4-BE49-F238E27FC236}">
                <a16:creationId xmlns="" xmlns:a16="http://schemas.microsoft.com/office/drawing/2014/main" id="{DEA2EDFF-A3C3-439C-85FD-A6B8481E61B3}"/>
              </a:ext>
            </a:extLst>
          </p:cNvPr>
          <p:cNvSpPr txBox="1"/>
          <p:nvPr/>
        </p:nvSpPr>
        <p:spPr>
          <a:xfrm>
            <a:off x="4999774" y="5679642"/>
            <a:ext cx="64477" cy="443860"/>
          </a:xfrm>
          <a:prstGeom prst="rect">
            <a:avLst/>
          </a:prstGeom>
        </p:spPr>
        <p:txBody>
          <a:bodyPr vert="horz" wrap="square" lIns="0" tIns="82062" rIns="0" bIns="0" rtlCol="0">
            <a:spAutoFit/>
          </a:bodyPr>
          <a:lstStyle/>
          <a:p>
            <a:pPr marL="11723" defTabSz="844083" latinLnBrk="1">
              <a:spcBef>
                <a:spcPts val="646"/>
              </a:spcBef>
            </a:pPr>
            <a:r>
              <a:rPr sz="923" spc="-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923">
              <a:solidFill>
                <a:prstClr val="black"/>
              </a:solidFill>
              <a:latin typeface="Arial"/>
              <a:cs typeface="Arial"/>
            </a:endParaRPr>
          </a:p>
          <a:p>
            <a:pPr marL="11723" defTabSz="844083" latinLnBrk="1">
              <a:spcBef>
                <a:spcPts val="554"/>
              </a:spcBef>
            </a:pPr>
            <a:r>
              <a:rPr sz="923" spc="-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923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228" name="object 229">
            <a:extLst>
              <a:ext uri="{FF2B5EF4-FFF2-40B4-BE49-F238E27FC236}">
                <a16:creationId xmlns="" xmlns:a16="http://schemas.microsoft.com/office/drawing/2014/main" id="{6879F6F9-B371-4ACB-871A-997ABE71237B}"/>
              </a:ext>
            </a:extLst>
          </p:cNvPr>
          <p:cNvGrpSpPr/>
          <p:nvPr/>
        </p:nvGrpSpPr>
        <p:grpSpPr>
          <a:xfrm>
            <a:off x="5095904" y="5954995"/>
            <a:ext cx="1026942" cy="314178"/>
            <a:chOff x="5520563" y="6165494"/>
            <a:chExt cx="1112520" cy="340360"/>
          </a:xfrm>
        </p:grpSpPr>
        <p:sp>
          <p:nvSpPr>
            <p:cNvPr id="229" name="object 230">
              <a:extLst>
                <a:ext uri="{FF2B5EF4-FFF2-40B4-BE49-F238E27FC236}">
                  <a16:creationId xmlns="" xmlns:a16="http://schemas.microsoft.com/office/drawing/2014/main" id="{B3F7AF0C-910E-4F45-A49B-9CE5FFBADFE4}"/>
                </a:ext>
              </a:extLst>
            </p:cNvPr>
            <p:cNvSpPr/>
            <p:nvPr/>
          </p:nvSpPr>
          <p:spPr>
            <a:xfrm>
              <a:off x="5520563" y="6165494"/>
              <a:ext cx="347472" cy="187451"/>
            </a:xfrm>
            <a:prstGeom prst="rect">
              <a:avLst/>
            </a:prstGeom>
            <a:blipFill>
              <a:blip r:embed="rId1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" name="object 231">
              <a:extLst>
                <a:ext uri="{FF2B5EF4-FFF2-40B4-BE49-F238E27FC236}">
                  <a16:creationId xmlns="" xmlns:a16="http://schemas.microsoft.com/office/drawing/2014/main" id="{70717756-A914-4601-AEED-9163D8754ACF}"/>
                </a:ext>
              </a:extLst>
            </p:cNvPr>
            <p:cNvSpPr/>
            <p:nvPr/>
          </p:nvSpPr>
          <p:spPr>
            <a:xfrm>
              <a:off x="5784215" y="6165494"/>
              <a:ext cx="522732" cy="187451"/>
            </a:xfrm>
            <a:prstGeom prst="rect">
              <a:avLst/>
            </a:prstGeom>
            <a:blipFill>
              <a:blip r:embed="rId1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" name="object 232">
              <a:extLst>
                <a:ext uri="{FF2B5EF4-FFF2-40B4-BE49-F238E27FC236}">
                  <a16:creationId xmlns="" xmlns:a16="http://schemas.microsoft.com/office/drawing/2014/main" id="{5A346C00-4B52-4324-B80B-3E22DA68C168}"/>
                </a:ext>
              </a:extLst>
            </p:cNvPr>
            <p:cNvSpPr/>
            <p:nvPr/>
          </p:nvSpPr>
          <p:spPr>
            <a:xfrm>
              <a:off x="6224651" y="6165494"/>
              <a:ext cx="408431" cy="187451"/>
            </a:xfrm>
            <a:prstGeom prst="rect">
              <a:avLst/>
            </a:prstGeom>
            <a:blipFill>
              <a:blip r:embed="rId1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" name="object 233">
              <a:extLst>
                <a:ext uri="{FF2B5EF4-FFF2-40B4-BE49-F238E27FC236}">
                  <a16:creationId xmlns="" xmlns:a16="http://schemas.microsoft.com/office/drawing/2014/main" id="{D8D920B4-EBC8-4420-96CC-8507F98987FD}"/>
                </a:ext>
              </a:extLst>
            </p:cNvPr>
            <p:cNvSpPr/>
            <p:nvPr/>
          </p:nvSpPr>
          <p:spPr>
            <a:xfrm>
              <a:off x="5520563" y="6317894"/>
              <a:ext cx="347472" cy="187451"/>
            </a:xfrm>
            <a:prstGeom prst="rect">
              <a:avLst/>
            </a:prstGeom>
            <a:blipFill>
              <a:blip r:embed="rId1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" name="object 234">
              <a:extLst>
                <a:ext uri="{FF2B5EF4-FFF2-40B4-BE49-F238E27FC236}">
                  <a16:creationId xmlns="" xmlns:a16="http://schemas.microsoft.com/office/drawing/2014/main" id="{7EDD7E0C-144C-4B90-9619-DCCFB47F7E47}"/>
                </a:ext>
              </a:extLst>
            </p:cNvPr>
            <p:cNvSpPr/>
            <p:nvPr/>
          </p:nvSpPr>
          <p:spPr>
            <a:xfrm>
              <a:off x="5784215" y="6317894"/>
              <a:ext cx="347472" cy="187451"/>
            </a:xfrm>
            <a:prstGeom prst="rect">
              <a:avLst/>
            </a:prstGeom>
            <a:blipFill>
              <a:blip r:embed="rId1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34" name="object 235">
            <a:extLst>
              <a:ext uri="{FF2B5EF4-FFF2-40B4-BE49-F238E27FC236}">
                <a16:creationId xmlns="" xmlns:a16="http://schemas.microsoft.com/office/drawing/2014/main" id="{1812B112-3752-4D01-8990-5BFE9A92FA8F}"/>
              </a:ext>
            </a:extLst>
          </p:cNvPr>
          <p:cNvSpPr/>
          <p:nvPr/>
        </p:nvSpPr>
        <p:spPr>
          <a:xfrm>
            <a:off x="6756595" y="2040402"/>
            <a:ext cx="514057" cy="136574"/>
          </a:xfrm>
          <a:custGeom>
            <a:avLst/>
            <a:gdLst/>
            <a:ahLst/>
            <a:cxnLst/>
            <a:rect l="l" t="t" r="r" b="b"/>
            <a:pathLst>
              <a:path w="556895" h="147955">
                <a:moveTo>
                  <a:pt x="542544" y="87756"/>
                </a:moveTo>
                <a:lnTo>
                  <a:pt x="528827" y="98170"/>
                </a:lnTo>
                <a:lnTo>
                  <a:pt x="528827" y="106552"/>
                </a:lnTo>
                <a:lnTo>
                  <a:pt x="530098" y="110109"/>
                </a:lnTo>
                <a:lnTo>
                  <a:pt x="535177" y="115442"/>
                </a:lnTo>
                <a:lnTo>
                  <a:pt x="538479" y="116966"/>
                </a:lnTo>
                <a:lnTo>
                  <a:pt x="546607" y="116966"/>
                </a:lnTo>
                <a:lnTo>
                  <a:pt x="550036" y="115442"/>
                </a:lnTo>
                <a:lnTo>
                  <a:pt x="555116" y="110109"/>
                </a:lnTo>
                <a:lnTo>
                  <a:pt x="556513" y="106552"/>
                </a:lnTo>
                <a:lnTo>
                  <a:pt x="556513" y="98170"/>
                </a:lnTo>
                <a:lnTo>
                  <a:pt x="542544" y="87756"/>
                </a:lnTo>
                <a:close/>
              </a:path>
              <a:path w="556895" h="147955">
                <a:moveTo>
                  <a:pt x="379602" y="81787"/>
                </a:moveTo>
                <a:lnTo>
                  <a:pt x="366268" y="81787"/>
                </a:lnTo>
                <a:lnTo>
                  <a:pt x="362203" y="114935"/>
                </a:lnTo>
                <a:lnTo>
                  <a:pt x="375538" y="114935"/>
                </a:lnTo>
                <a:lnTo>
                  <a:pt x="379602" y="81787"/>
                </a:lnTo>
                <a:close/>
              </a:path>
              <a:path w="556895" h="147955">
                <a:moveTo>
                  <a:pt x="412114" y="81787"/>
                </a:moveTo>
                <a:lnTo>
                  <a:pt x="398652" y="81787"/>
                </a:lnTo>
                <a:lnTo>
                  <a:pt x="394715" y="114935"/>
                </a:lnTo>
                <a:lnTo>
                  <a:pt x="408177" y="114935"/>
                </a:lnTo>
                <a:lnTo>
                  <a:pt x="412114" y="81787"/>
                </a:lnTo>
                <a:close/>
              </a:path>
              <a:path w="556895" h="147955">
                <a:moveTo>
                  <a:pt x="428244" y="67310"/>
                </a:moveTo>
                <a:lnTo>
                  <a:pt x="353059" y="67310"/>
                </a:lnTo>
                <a:lnTo>
                  <a:pt x="353059" y="81787"/>
                </a:lnTo>
                <a:lnTo>
                  <a:pt x="428244" y="81787"/>
                </a:lnTo>
                <a:lnTo>
                  <a:pt x="428244" y="67310"/>
                </a:lnTo>
                <a:close/>
              </a:path>
              <a:path w="556895" h="147955">
                <a:moveTo>
                  <a:pt x="383794" y="46481"/>
                </a:moveTo>
                <a:lnTo>
                  <a:pt x="370458" y="46481"/>
                </a:lnTo>
                <a:lnTo>
                  <a:pt x="367919" y="67310"/>
                </a:lnTo>
                <a:lnTo>
                  <a:pt x="381126" y="67310"/>
                </a:lnTo>
                <a:lnTo>
                  <a:pt x="383794" y="46481"/>
                </a:lnTo>
                <a:close/>
              </a:path>
              <a:path w="556895" h="147955">
                <a:moveTo>
                  <a:pt x="416305" y="46481"/>
                </a:moveTo>
                <a:lnTo>
                  <a:pt x="402971" y="46481"/>
                </a:lnTo>
                <a:lnTo>
                  <a:pt x="400303" y="67310"/>
                </a:lnTo>
                <a:lnTo>
                  <a:pt x="413765" y="67310"/>
                </a:lnTo>
                <a:lnTo>
                  <a:pt x="416305" y="46481"/>
                </a:lnTo>
                <a:close/>
              </a:path>
              <a:path w="556895" h="147955">
                <a:moveTo>
                  <a:pt x="431800" y="31876"/>
                </a:moveTo>
                <a:lnTo>
                  <a:pt x="356615" y="31876"/>
                </a:lnTo>
                <a:lnTo>
                  <a:pt x="356615" y="46481"/>
                </a:lnTo>
                <a:lnTo>
                  <a:pt x="431800" y="46481"/>
                </a:lnTo>
                <a:lnTo>
                  <a:pt x="431800" y="31876"/>
                </a:lnTo>
                <a:close/>
              </a:path>
              <a:path w="556895" h="147955">
                <a:moveTo>
                  <a:pt x="389127" y="2539"/>
                </a:moveTo>
                <a:lnTo>
                  <a:pt x="376174" y="2539"/>
                </a:lnTo>
                <a:lnTo>
                  <a:pt x="372363" y="31876"/>
                </a:lnTo>
                <a:lnTo>
                  <a:pt x="385572" y="31876"/>
                </a:lnTo>
                <a:lnTo>
                  <a:pt x="389127" y="2539"/>
                </a:lnTo>
                <a:close/>
              </a:path>
              <a:path w="556895" h="147955">
                <a:moveTo>
                  <a:pt x="421512" y="2539"/>
                </a:moveTo>
                <a:lnTo>
                  <a:pt x="408558" y="2539"/>
                </a:lnTo>
                <a:lnTo>
                  <a:pt x="404749" y="31876"/>
                </a:lnTo>
                <a:lnTo>
                  <a:pt x="418210" y="31876"/>
                </a:lnTo>
                <a:lnTo>
                  <a:pt x="421512" y="2539"/>
                </a:lnTo>
                <a:close/>
              </a:path>
              <a:path w="556895" h="147955">
                <a:moveTo>
                  <a:pt x="249427" y="29590"/>
                </a:moveTo>
                <a:lnTo>
                  <a:pt x="231139" y="29590"/>
                </a:lnTo>
                <a:lnTo>
                  <a:pt x="231139" y="147700"/>
                </a:lnTo>
                <a:lnTo>
                  <a:pt x="253491" y="147700"/>
                </a:lnTo>
                <a:lnTo>
                  <a:pt x="253491" y="121792"/>
                </a:lnTo>
                <a:lnTo>
                  <a:pt x="252856" y="107695"/>
                </a:lnTo>
                <a:lnTo>
                  <a:pt x="297396" y="107695"/>
                </a:lnTo>
                <a:lnTo>
                  <a:pt x="301625" y="102742"/>
                </a:lnTo>
                <a:lnTo>
                  <a:pt x="303620" y="98678"/>
                </a:lnTo>
                <a:lnTo>
                  <a:pt x="266700" y="98678"/>
                </a:lnTo>
                <a:lnTo>
                  <a:pt x="264159" y="98170"/>
                </a:lnTo>
                <a:lnTo>
                  <a:pt x="261493" y="97154"/>
                </a:lnTo>
                <a:lnTo>
                  <a:pt x="258952" y="96138"/>
                </a:lnTo>
                <a:lnTo>
                  <a:pt x="256158" y="94487"/>
                </a:lnTo>
                <a:lnTo>
                  <a:pt x="253491" y="92201"/>
                </a:lnTo>
                <a:lnTo>
                  <a:pt x="253491" y="54737"/>
                </a:lnTo>
                <a:lnTo>
                  <a:pt x="267461" y="45847"/>
                </a:lnTo>
                <a:lnTo>
                  <a:pt x="305307" y="45847"/>
                </a:lnTo>
                <a:lnTo>
                  <a:pt x="305206" y="45577"/>
                </a:lnTo>
                <a:lnTo>
                  <a:pt x="301371" y="39242"/>
                </a:lnTo>
                <a:lnTo>
                  <a:pt x="300531" y="38353"/>
                </a:lnTo>
                <a:lnTo>
                  <a:pt x="250951" y="38353"/>
                </a:lnTo>
                <a:lnTo>
                  <a:pt x="249427" y="29590"/>
                </a:lnTo>
                <a:close/>
              </a:path>
              <a:path w="556895" h="147955">
                <a:moveTo>
                  <a:pt x="297396" y="107695"/>
                </a:moveTo>
                <a:lnTo>
                  <a:pt x="252856" y="107695"/>
                </a:lnTo>
                <a:lnTo>
                  <a:pt x="256158" y="110743"/>
                </a:lnTo>
                <a:lnTo>
                  <a:pt x="259460" y="113029"/>
                </a:lnTo>
                <a:lnTo>
                  <a:pt x="263016" y="114553"/>
                </a:lnTo>
                <a:lnTo>
                  <a:pt x="266573" y="116204"/>
                </a:lnTo>
                <a:lnTo>
                  <a:pt x="270255" y="116966"/>
                </a:lnTo>
                <a:lnTo>
                  <a:pt x="280415" y="116966"/>
                </a:lnTo>
                <a:lnTo>
                  <a:pt x="286257" y="115188"/>
                </a:lnTo>
                <a:lnTo>
                  <a:pt x="291719" y="111505"/>
                </a:lnTo>
                <a:lnTo>
                  <a:pt x="297179" y="107950"/>
                </a:lnTo>
                <a:lnTo>
                  <a:pt x="297396" y="107695"/>
                </a:lnTo>
                <a:close/>
              </a:path>
              <a:path w="556895" h="147955">
                <a:moveTo>
                  <a:pt x="305307" y="45847"/>
                </a:moveTo>
                <a:lnTo>
                  <a:pt x="276225" y="45847"/>
                </a:lnTo>
                <a:lnTo>
                  <a:pt x="280543" y="48005"/>
                </a:lnTo>
                <a:lnTo>
                  <a:pt x="283209" y="52324"/>
                </a:lnTo>
                <a:lnTo>
                  <a:pt x="286003" y="56641"/>
                </a:lnTo>
                <a:lnTo>
                  <a:pt x="287274" y="62991"/>
                </a:lnTo>
                <a:lnTo>
                  <a:pt x="287147" y="80390"/>
                </a:lnTo>
                <a:lnTo>
                  <a:pt x="285369" y="87375"/>
                </a:lnTo>
                <a:lnTo>
                  <a:pt x="282066" y="91820"/>
                </a:lnTo>
                <a:lnTo>
                  <a:pt x="278637" y="96392"/>
                </a:lnTo>
                <a:lnTo>
                  <a:pt x="274320" y="98551"/>
                </a:lnTo>
                <a:lnTo>
                  <a:pt x="268985" y="98551"/>
                </a:lnTo>
                <a:lnTo>
                  <a:pt x="266700" y="98678"/>
                </a:lnTo>
                <a:lnTo>
                  <a:pt x="303620" y="98678"/>
                </a:lnTo>
                <a:lnTo>
                  <a:pt x="305053" y="95757"/>
                </a:lnTo>
                <a:lnTo>
                  <a:pt x="307296" y="90350"/>
                </a:lnTo>
                <a:lnTo>
                  <a:pt x="308895" y="84407"/>
                </a:lnTo>
                <a:lnTo>
                  <a:pt x="309876" y="77916"/>
                </a:lnTo>
                <a:lnTo>
                  <a:pt x="310260" y="70865"/>
                </a:lnTo>
                <a:lnTo>
                  <a:pt x="309639" y="61388"/>
                </a:lnTo>
                <a:lnTo>
                  <a:pt x="307959" y="52959"/>
                </a:lnTo>
                <a:lnTo>
                  <a:pt x="305307" y="45847"/>
                </a:lnTo>
                <a:close/>
              </a:path>
              <a:path w="556895" h="147955">
                <a:moveTo>
                  <a:pt x="276732" y="27431"/>
                </a:moveTo>
                <a:lnTo>
                  <a:pt x="272160" y="27431"/>
                </a:lnTo>
                <a:lnTo>
                  <a:pt x="267715" y="28575"/>
                </a:lnTo>
                <a:lnTo>
                  <a:pt x="263398" y="30606"/>
                </a:lnTo>
                <a:lnTo>
                  <a:pt x="259206" y="32638"/>
                </a:lnTo>
                <a:lnTo>
                  <a:pt x="255270" y="35305"/>
                </a:lnTo>
                <a:lnTo>
                  <a:pt x="251586" y="38353"/>
                </a:lnTo>
                <a:lnTo>
                  <a:pt x="300531" y="38353"/>
                </a:lnTo>
                <a:lnTo>
                  <a:pt x="296556" y="34147"/>
                </a:lnTo>
                <a:lnTo>
                  <a:pt x="290861" y="30479"/>
                </a:lnTo>
                <a:lnTo>
                  <a:pt x="284261" y="28241"/>
                </a:lnTo>
                <a:lnTo>
                  <a:pt x="276732" y="27431"/>
                </a:lnTo>
                <a:close/>
              </a:path>
              <a:path w="556895" h="147955">
                <a:moveTo>
                  <a:pt x="181863" y="27431"/>
                </a:moveTo>
                <a:lnTo>
                  <a:pt x="174878" y="27431"/>
                </a:lnTo>
                <a:lnTo>
                  <a:pt x="168401" y="29337"/>
                </a:lnTo>
                <a:lnTo>
                  <a:pt x="162432" y="32892"/>
                </a:lnTo>
                <a:lnTo>
                  <a:pt x="156463" y="36575"/>
                </a:lnTo>
                <a:lnTo>
                  <a:pt x="151510" y="41655"/>
                </a:lnTo>
                <a:lnTo>
                  <a:pt x="147827" y="48387"/>
                </a:lnTo>
                <a:lnTo>
                  <a:pt x="144018" y="55117"/>
                </a:lnTo>
                <a:lnTo>
                  <a:pt x="142112" y="63118"/>
                </a:lnTo>
                <a:lnTo>
                  <a:pt x="142112" y="81787"/>
                </a:lnTo>
                <a:lnTo>
                  <a:pt x="162813" y="111632"/>
                </a:lnTo>
                <a:lnTo>
                  <a:pt x="169163" y="115188"/>
                </a:lnTo>
                <a:lnTo>
                  <a:pt x="176402" y="116966"/>
                </a:lnTo>
                <a:lnTo>
                  <a:pt x="189737" y="116966"/>
                </a:lnTo>
                <a:lnTo>
                  <a:pt x="195072" y="116077"/>
                </a:lnTo>
                <a:lnTo>
                  <a:pt x="205358" y="112775"/>
                </a:lnTo>
                <a:lnTo>
                  <a:pt x="210057" y="110489"/>
                </a:lnTo>
                <a:lnTo>
                  <a:pt x="214249" y="107568"/>
                </a:lnTo>
                <a:lnTo>
                  <a:pt x="209945" y="99822"/>
                </a:lnTo>
                <a:lnTo>
                  <a:pt x="181101" y="99822"/>
                </a:lnTo>
                <a:lnTo>
                  <a:pt x="175768" y="98043"/>
                </a:lnTo>
                <a:lnTo>
                  <a:pt x="171576" y="94361"/>
                </a:lnTo>
                <a:lnTo>
                  <a:pt x="167385" y="90804"/>
                </a:lnTo>
                <a:lnTo>
                  <a:pt x="164846" y="85470"/>
                </a:lnTo>
                <a:lnTo>
                  <a:pt x="163829" y="78486"/>
                </a:lnTo>
                <a:lnTo>
                  <a:pt x="216407" y="78486"/>
                </a:lnTo>
                <a:lnTo>
                  <a:pt x="216661" y="77469"/>
                </a:lnTo>
                <a:lnTo>
                  <a:pt x="216915" y="75945"/>
                </a:lnTo>
                <a:lnTo>
                  <a:pt x="217170" y="74167"/>
                </a:lnTo>
                <a:lnTo>
                  <a:pt x="217424" y="70357"/>
                </a:lnTo>
                <a:lnTo>
                  <a:pt x="217424" y="68199"/>
                </a:lnTo>
                <a:lnTo>
                  <a:pt x="217119" y="63626"/>
                </a:lnTo>
                <a:lnTo>
                  <a:pt x="163575" y="63626"/>
                </a:lnTo>
                <a:lnTo>
                  <a:pt x="164464" y="57403"/>
                </a:lnTo>
                <a:lnTo>
                  <a:pt x="166624" y="52704"/>
                </a:lnTo>
                <a:lnTo>
                  <a:pt x="173481" y="46354"/>
                </a:lnTo>
                <a:lnTo>
                  <a:pt x="177546" y="44830"/>
                </a:lnTo>
                <a:lnTo>
                  <a:pt x="212201" y="44830"/>
                </a:lnTo>
                <a:lnTo>
                  <a:pt x="208406" y="38988"/>
                </a:lnTo>
                <a:lnTo>
                  <a:pt x="203384" y="34057"/>
                </a:lnTo>
                <a:lnTo>
                  <a:pt x="197278" y="30495"/>
                </a:lnTo>
                <a:lnTo>
                  <a:pt x="190101" y="28291"/>
                </a:lnTo>
                <a:lnTo>
                  <a:pt x="181863" y="27431"/>
                </a:lnTo>
                <a:close/>
              </a:path>
              <a:path w="556895" h="147955">
                <a:moveTo>
                  <a:pt x="206628" y="93852"/>
                </a:moveTo>
                <a:lnTo>
                  <a:pt x="203580" y="95757"/>
                </a:lnTo>
                <a:lnTo>
                  <a:pt x="200532" y="97281"/>
                </a:lnTo>
                <a:lnTo>
                  <a:pt x="197357" y="98298"/>
                </a:lnTo>
                <a:lnTo>
                  <a:pt x="194309" y="99313"/>
                </a:lnTo>
                <a:lnTo>
                  <a:pt x="190880" y="99822"/>
                </a:lnTo>
                <a:lnTo>
                  <a:pt x="209945" y="99822"/>
                </a:lnTo>
                <a:lnTo>
                  <a:pt x="206628" y="93852"/>
                </a:lnTo>
                <a:close/>
              </a:path>
              <a:path w="556895" h="147955">
                <a:moveTo>
                  <a:pt x="212201" y="44830"/>
                </a:moveTo>
                <a:lnTo>
                  <a:pt x="187578" y="44830"/>
                </a:lnTo>
                <a:lnTo>
                  <a:pt x="191643" y="46481"/>
                </a:lnTo>
                <a:lnTo>
                  <a:pt x="194309" y="49911"/>
                </a:lnTo>
                <a:lnTo>
                  <a:pt x="196976" y="53212"/>
                </a:lnTo>
                <a:lnTo>
                  <a:pt x="198141" y="57403"/>
                </a:lnTo>
                <a:lnTo>
                  <a:pt x="198247" y="63626"/>
                </a:lnTo>
                <a:lnTo>
                  <a:pt x="217119" y="63626"/>
                </a:lnTo>
                <a:lnTo>
                  <a:pt x="216854" y="59652"/>
                </a:lnTo>
                <a:lnTo>
                  <a:pt x="215153" y="51927"/>
                </a:lnTo>
                <a:lnTo>
                  <a:pt x="212334" y="45035"/>
                </a:lnTo>
                <a:lnTo>
                  <a:pt x="212201" y="44830"/>
                </a:lnTo>
                <a:close/>
              </a:path>
              <a:path w="556895" h="147955">
                <a:moveTo>
                  <a:pt x="504571" y="85598"/>
                </a:moveTo>
                <a:lnTo>
                  <a:pt x="483743" y="85598"/>
                </a:lnTo>
                <a:lnTo>
                  <a:pt x="483743" y="114935"/>
                </a:lnTo>
                <a:lnTo>
                  <a:pt x="504571" y="114935"/>
                </a:lnTo>
                <a:lnTo>
                  <a:pt x="504571" y="85598"/>
                </a:lnTo>
                <a:close/>
              </a:path>
              <a:path w="556895" h="147955">
                <a:moveTo>
                  <a:pt x="504571" y="2159"/>
                </a:moveTo>
                <a:lnTo>
                  <a:pt x="477774" y="2159"/>
                </a:lnTo>
                <a:lnTo>
                  <a:pt x="435736" y="70357"/>
                </a:lnTo>
                <a:lnTo>
                  <a:pt x="435736" y="85598"/>
                </a:lnTo>
                <a:lnTo>
                  <a:pt x="518032" y="85598"/>
                </a:lnTo>
                <a:lnTo>
                  <a:pt x="518032" y="68579"/>
                </a:lnTo>
                <a:lnTo>
                  <a:pt x="457453" y="68579"/>
                </a:lnTo>
                <a:lnTo>
                  <a:pt x="474979" y="40512"/>
                </a:lnTo>
                <a:lnTo>
                  <a:pt x="476630" y="37464"/>
                </a:lnTo>
                <a:lnTo>
                  <a:pt x="479678" y="31368"/>
                </a:lnTo>
                <a:lnTo>
                  <a:pt x="481202" y="28193"/>
                </a:lnTo>
                <a:lnTo>
                  <a:pt x="482600" y="25145"/>
                </a:lnTo>
                <a:lnTo>
                  <a:pt x="483997" y="22225"/>
                </a:lnTo>
                <a:lnTo>
                  <a:pt x="504571" y="22225"/>
                </a:lnTo>
                <a:lnTo>
                  <a:pt x="504571" y="2159"/>
                </a:lnTo>
                <a:close/>
              </a:path>
              <a:path w="556895" h="147955">
                <a:moveTo>
                  <a:pt x="504571" y="22225"/>
                </a:moveTo>
                <a:lnTo>
                  <a:pt x="484631" y="22225"/>
                </a:lnTo>
                <a:lnTo>
                  <a:pt x="484504" y="25653"/>
                </a:lnTo>
                <a:lnTo>
                  <a:pt x="484250" y="29590"/>
                </a:lnTo>
                <a:lnTo>
                  <a:pt x="484124" y="33909"/>
                </a:lnTo>
                <a:lnTo>
                  <a:pt x="483870" y="38226"/>
                </a:lnTo>
                <a:lnTo>
                  <a:pt x="483743" y="68579"/>
                </a:lnTo>
                <a:lnTo>
                  <a:pt x="504571" y="68579"/>
                </a:lnTo>
                <a:lnTo>
                  <a:pt x="504571" y="22225"/>
                </a:lnTo>
                <a:close/>
              </a:path>
              <a:path w="556895" h="147955">
                <a:moveTo>
                  <a:pt x="12953" y="84962"/>
                </a:moveTo>
                <a:lnTo>
                  <a:pt x="0" y="100584"/>
                </a:lnTo>
                <a:lnTo>
                  <a:pt x="5587" y="105790"/>
                </a:lnTo>
                <a:lnTo>
                  <a:pt x="11937" y="109854"/>
                </a:lnTo>
                <a:lnTo>
                  <a:pt x="19050" y="112775"/>
                </a:lnTo>
                <a:lnTo>
                  <a:pt x="26161" y="115569"/>
                </a:lnTo>
                <a:lnTo>
                  <a:pt x="33527" y="116966"/>
                </a:lnTo>
                <a:lnTo>
                  <a:pt x="49910" y="116966"/>
                </a:lnTo>
                <a:lnTo>
                  <a:pt x="79127" y="97536"/>
                </a:lnTo>
                <a:lnTo>
                  <a:pt x="41655" y="97536"/>
                </a:lnTo>
                <a:lnTo>
                  <a:pt x="36575" y="97409"/>
                </a:lnTo>
                <a:lnTo>
                  <a:pt x="31623" y="96265"/>
                </a:lnTo>
                <a:lnTo>
                  <a:pt x="26543" y="94106"/>
                </a:lnTo>
                <a:lnTo>
                  <a:pt x="21589" y="91820"/>
                </a:lnTo>
                <a:lnTo>
                  <a:pt x="17018" y="88773"/>
                </a:lnTo>
                <a:lnTo>
                  <a:pt x="12953" y="84962"/>
                </a:lnTo>
                <a:close/>
              </a:path>
              <a:path w="556895" h="147955">
                <a:moveTo>
                  <a:pt x="116585" y="47243"/>
                </a:moveTo>
                <a:lnTo>
                  <a:pt x="94233" y="47243"/>
                </a:lnTo>
                <a:lnTo>
                  <a:pt x="94106" y="94741"/>
                </a:lnTo>
                <a:lnTo>
                  <a:pt x="122174" y="116966"/>
                </a:lnTo>
                <a:lnTo>
                  <a:pt x="125983" y="116966"/>
                </a:lnTo>
                <a:lnTo>
                  <a:pt x="129285" y="116586"/>
                </a:lnTo>
                <a:lnTo>
                  <a:pt x="135254" y="115315"/>
                </a:lnTo>
                <a:lnTo>
                  <a:pt x="137922" y="114553"/>
                </a:lnTo>
                <a:lnTo>
                  <a:pt x="140207" y="113791"/>
                </a:lnTo>
                <a:lnTo>
                  <a:pt x="136927" y="99313"/>
                </a:lnTo>
                <a:lnTo>
                  <a:pt x="124332" y="99313"/>
                </a:lnTo>
                <a:lnTo>
                  <a:pt x="121411" y="98170"/>
                </a:lnTo>
                <a:lnTo>
                  <a:pt x="119506" y="95885"/>
                </a:lnTo>
                <a:lnTo>
                  <a:pt x="117601" y="93472"/>
                </a:lnTo>
                <a:lnTo>
                  <a:pt x="116585" y="89915"/>
                </a:lnTo>
                <a:lnTo>
                  <a:pt x="116585" y="47243"/>
                </a:lnTo>
                <a:close/>
              </a:path>
              <a:path w="556895" h="147955">
                <a:moveTo>
                  <a:pt x="136525" y="97536"/>
                </a:moveTo>
                <a:lnTo>
                  <a:pt x="135381" y="98043"/>
                </a:lnTo>
                <a:lnTo>
                  <a:pt x="133984" y="98425"/>
                </a:lnTo>
                <a:lnTo>
                  <a:pt x="132460" y="98805"/>
                </a:lnTo>
                <a:lnTo>
                  <a:pt x="131063" y="99187"/>
                </a:lnTo>
                <a:lnTo>
                  <a:pt x="129539" y="99313"/>
                </a:lnTo>
                <a:lnTo>
                  <a:pt x="136927" y="99313"/>
                </a:lnTo>
                <a:lnTo>
                  <a:pt x="136525" y="97536"/>
                </a:lnTo>
                <a:close/>
              </a:path>
              <a:path w="556895" h="147955">
                <a:moveTo>
                  <a:pt x="50419" y="0"/>
                </a:moveTo>
                <a:lnTo>
                  <a:pt x="43687" y="0"/>
                </a:lnTo>
                <a:lnTo>
                  <a:pt x="35427" y="718"/>
                </a:lnTo>
                <a:lnTo>
                  <a:pt x="5512" y="25828"/>
                </a:lnTo>
                <a:lnTo>
                  <a:pt x="4778" y="35178"/>
                </a:lnTo>
                <a:lnTo>
                  <a:pt x="4952" y="40766"/>
                </a:lnTo>
                <a:lnTo>
                  <a:pt x="27558" y="62864"/>
                </a:lnTo>
                <a:lnTo>
                  <a:pt x="42672" y="69341"/>
                </a:lnTo>
                <a:lnTo>
                  <a:pt x="47751" y="71247"/>
                </a:lnTo>
                <a:lnTo>
                  <a:pt x="51815" y="73278"/>
                </a:lnTo>
                <a:lnTo>
                  <a:pt x="54863" y="75437"/>
                </a:lnTo>
                <a:lnTo>
                  <a:pt x="57911" y="77469"/>
                </a:lnTo>
                <a:lnTo>
                  <a:pt x="59562" y="80517"/>
                </a:lnTo>
                <a:lnTo>
                  <a:pt x="59441" y="88773"/>
                </a:lnTo>
                <a:lnTo>
                  <a:pt x="58038" y="91693"/>
                </a:lnTo>
                <a:lnTo>
                  <a:pt x="51943" y="96265"/>
                </a:lnTo>
                <a:lnTo>
                  <a:pt x="47498" y="97536"/>
                </a:lnTo>
                <a:lnTo>
                  <a:pt x="79127" y="97536"/>
                </a:lnTo>
                <a:lnTo>
                  <a:pt x="80899" y="94741"/>
                </a:lnTo>
                <a:lnTo>
                  <a:pt x="82550" y="89153"/>
                </a:lnTo>
                <a:lnTo>
                  <a:pt x="82550" y="74802"/>
                </a:lnTo>
                <a:lnTo>
                  <a:pt x="80390" y="68325"/>
                </a:lnTo>
                <a:lnTo>
                  <a:pt x="76326" y="63626"/>
                </a:lnTo>
                <a:lnTo>
                  <a:pt x="72389" y="58800"/>
                </a:lnTo>
                <a:lnTo>
                  <a:pt x="66801" y="54990"/>
                </a:lnTo>
                <a:lnTo>
                  <a:pt x="59944" y="52197"/>
                </a:lnTo>
                <a:lnTo>
                  <a:pt x="45084" y="45974"/>
                </a:lnTo>
                <a:lnTo>
                  <a:pt x="27431" y="27431"/>
                </a:lnTo>
                <a:lnTo>
                  <a:pt x="28955" y="24511"/>
                </a:lnTo>
                <a:lnTo>
                  <a:pt x="34798" y="20447"/>
                </a:lnTo>
                <a:lnTo>
                  <a:pt x="38734" y="19303"/>
                </a:lnTo>
                <a:lnTo>
                  <a:pt x="75208" y="19303"/>
                </a:lnTo>
                <a:lnTo>
                  <a:pt x="79121" y="14477"/>
                </a:lnTo>
                <a:lnTo>
                  <a:pt x="74422" y="9778"/>
                </a:lnTo>
                <a:lnTo>
                  <a:pt x="69087" y="6223"/>
                </a:lnTo>
                <a:lnTo>
                  <a:pt x="62864" y="3682"/>
                </a:lnTo>
                <a:lnTo>
                  <a:pt x="56769" y="1269"/>
                </a:lnTo>
                <a:lnTo>
                  <a:pt x="50419" y="0"/>
                </a:lnTo>
                <a:close/>
              </a:path>
              <a:path w="556895" h="147955">
                <a:moveTo>
                  <a:pt x="116585" y="6730"/>
                </a:moveTo>
                <a:lnTo>
                  <a:pt x="97789" y="6730"/>
                </a:lnTo>
                <a:lnTo>
                  <a:pt x="95250" y="29590"/>
                </a:lnTo>
                <a:lnTo>
                  <a:pt x="82169" y="30606"/>
                </a:lnTo>
                <a:lnTo>
                  <a:pt x="82169" y="47243"/>
                </a:lnTo>
                <a:lnTo>
                  <a:pt x="137668" y="47243"/>
                </a:lnTo>
                <a:lnTo>
                  <a:pt x="137668" y="29590"/>
                </a:lnTo>
                <a:lnTo>
                  <a:pt x="116585" y="29590"/>
                </a:lnTo>
                <a:lnTo>
                  <a:pt x="116585" y="6730"/>
                </a:lnTo>
                <a:close/>
              </a:path>
              <a:path w="556895" h="147955">
                <a:moveTo>
                  <a:pt x="75208" y="19303"/>
                </a:moveTo>
                <a:lnTo>
                  <a:pt x="48386" y="19303"/>
                </a:lnTo>
                <a:lnTo>
                  <a:pt x="52577" y="20192"/>
                </a:lnTo>
                <a:lnTo>
                  <a:pt x="56514" y="21716"/>
                </a:lnTo>
                <a:lnTo>
                  <a:pt x="60451" y="23367"/>
                </a:lnTo>
                <a:lnTo>
                  <a:pt x="64134" y="25653"/>
                </a:lnTo>
                <a:lnTo>
                  <a:pt x="67690" y="28575"/>
                </a:lnTo>
                <a:lnTo>
                  <a:pt x="75208" y="19303"/>
                </a:lnTo>
                <a:close/>
              </a:path>
            </a:pathLst>
          </a:custGeom>
          <a:solidFill>
            <a:srgbClr val="002169"/>
          </a:solid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6">
            <a:extLst>
              <a:ext uri="{FF2B5EF4-FFF2-40B4-BE49-F238E27FC236}">
                <a16:creationId xmlns="" xmlns:a16="http://schemas.microsoft.com/office/drawing/2014/main" id="{E510D420-F10F-45E0-A266-37EE75408D20}"/>
              </a:ext>
            </a:extLst>
          </p:cNvPr>
          <p:cNvSpPr txBox="1"/>
          <p:nvPr/>
        </p:nvSpPr>
        <p:spPr>
          <a:xfrm>
            <a:off x="7168193" y="3321851"/>
            <a:ext cx="64477" cy="153272"/>
          </a:xfrm>
          <a:prstGeom prst="rect">
            <a:avLst/>
          </a:prstGeom>
        </p:spPr>
        <p:txBody>
          <a:bodyPr vert="horz" wrap="square" lIns="0" tIns="11137" rIns="0" bIns="0" rtlCol="0">
            <a:spAutoFit/>
          </a:bodyPr>
          <a:lstStyle/>
          <a:p>
            <a:pPr marL="11723" defTabSz="844083" latinLnBrk="1">
              <a:spcBef>
                <a:spcPts val="88"/>
              </a:spcBef>
            </a:pPr>
            <a:r>
              <a:rPr sz="923" spc="-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923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236" name="object 237">
            <a:extLst>
              <a:ext uri="{FF2B5EF4-FFF2-40B4-BE49-F238E27FC236}">
                <a16:creationId xmlns="" xmlns:a16="http://schemas.microsoft.com/office/drawing/2014/main" id="{BBBA7D86-3D1D-41FD-80EA-F04A0B506E38}"/>
              </a:ext>
            </a:extLst>
          </p:cNvPr>
          <p:cNvGrpSpPr/>
          <p:nvPr/>
        </p:nvGrpSpPr>
        <p:grpSpPr>
          <a:xfrm>
            <a:off x="7264321" y="3315285"/>
            <a:ext cx="886851" cy="314178"/>
            <a:chOff x="7869681" y="3305809"/>
            <a:chExt cx="960755" cy="340360"/>
          </a:xfrm>
        </p:grpSpPr>
        <p:sp>
          <p:nvSpPr>
            <p:cNvPr id="237" name="object 238">
              <a:extLst>
                <a:ext uri="{FF2B5EF4-FFF2-40B4-BE49-F238E27FC236}">
                  <a16:creationId xmlns="" xmlns:a16="http://schemas.microsoft.com/office/drawing/2014/main" id="{A8AA8989-B035-491F-9D32-C7EE8CC14B42}"/>
                </a:ext>
              </a:extLst>
            </p:cNvPr>
            <p:cNvSpPr/>
            <p:nvPr/>
          </p:nvSpPr>
          <p:spPr>
            <a:xfrm>
              <a:off x="7869681" y="3305809"/>
              <a:ext cx="463296" cy="187451"/>
            </a:xfrm>
            <a:prstGeom prst="rect">
              <a:avLst/>
            </a:prstGeom>
            <a:blipFill>
              <a:blip r:embed="rId1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" name="object 239">
              <a:extLst>
                <a:ext uri="{FF2B5EF4-FFF2-40B4-BE49-F238E27FC236}">
                  <a16:creationId xmlns="" xmlns:a16="http://schemas.microsoft.com/office/drawing/2014/main" id="{F9E91D06-0059-4DC2-BF2E-EA74F63ED3A5}"/>
                </a:ext>
              </a:extLst>
            </p:cNvPr>
            <p:cNvSpPr/>
            <p:nvPr/>
          </p:nvSpPr>
          <p:spPr>
            <a:xfrm>
              <a:off x="8250681" y="3305809"/>
              <a:ext cx="579501" cy="187451"/>
            </a:xfrm>
            <a:prstGeom prst="rect">
              <a:avLst/>
            </a:prstGeom>
            <a:blipFill>
              <a:blip r:embed="rId1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" name="object 240">
              <a:extLst>
                <a:ext uri="{FF2B5EF4-FFF2-40B4-BE49-F238E27FC236}">
                  <a16:creationId xmlns="" xmlns:a16="http://schemas.microsoft.com/office/drawing/2014/main" id="{438C647D-EC4E-4B37-BF93-66CEE7958D7D}"/>
                </a:ext>
              </a:extLst>
            </p:cNvPr>
            <p:cNvSpPr/>
            <p:nvPr/>
          </p:nvSpPr>
          <p:spPr>
            <a:xfrm>
              <a:off x="7869681" y="3458209"/>
              <a:ext cx="579120" cy="187451"/>
            </a:xfrm>
            <a:prstGeom prst="rect">
              <a:avLst/>
            </a:prstGeom>
            <a:blipFill>
              <a:blip r:embed="rId1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" name="object 241">
              <a:extLst>
                <a:ext uri="{FF2B5EF4-FFF2-40B4-BE49-F238E27FC236}">
                  <a16:creationId xmlns="" xmlns:a16="http://schemas.microsoft.com/office/drawing/2014/main" id="{FD76EAB6-A557-4D7A-9B2B-26971BDA41E9}"/>
                </a:ext>
              </a:extLst>
            </p:cNvPr>
            <p:cNvSpPr/>
            <p:nvPr/>
          </p:nvSpPr>
          <p:spPr>
            <a:xfrm>
              <a:off x="8368029" y="3458209"/>
              <a:ext cx="347472" cy="187451"/>
            </a:xfrm>
            <a:prstGeom prst="rect">
              <a:avLst/>
            </a:prstGeom>
            <a:blipFill>
              <a:blip r:embed="rId1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41" name="object 242">
            <a:extLst>
              <a:ext uri="{FF2B5EF4-FFF2-40B4-BE49-F238E27FC236}">
                <a16:creationId xmlns="" xmlns:a16="http://schemas.microsoft.com/office/drawing/2014/main" id="{64CFA67F-CB0E-4960-A736-C31A520C9817}"/>
              </a:ext>
            </a:extLst>
          </p:cNvPr>
          <p:cNvSpPr txBox="1"/>
          <p:nvPr/>
        </p:nvSpPr>
        <p:spPr>
          <a:xfrm>
            <a:off x="7168193" y="3673544"/>
            <a:ext cx="64477" cy="153272"/>
          </a:xfrm>
          <a:prstGeom prst="rect">
            <a:avLst/>
          </a:prstGeom>
        </p:spPr>
        <p:txBody>
          <a:bodyPr vert="horz" wrap="square" lIns="0" tIns="11137" rIns="0" bIns="0" rtlCol="0">
            <a:spAutoFit/>
          </a:bodyPr>
          <a:lstStyle/>
          <a:p>
            <a:pPr marL="11723" defTabSz="844083" latinLnBrk="1">
              <a:spcBef>
                <a:spcPts val="88"/>
              </a:spcBef>
            </a:pPr>
            <a:r>
              <a:rPr sz="923" spc="-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923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242" name="object 243">
            <a:extLst>
              <a:ext uri="{FF2B5EF4-FFF2-40B4-BE49-F238E27FC236}">
                <a16:creationId xmlns="" xmlns:a16="http://schemas.microsoft.com/office/drawing/2014/main" id="{786D6C42-99A2-4D03-BFD9-5F09E22C945B}"/>
              </a:ext>
            </a:extLst>
          </p:cNvPr>
          <p:cNvGrpSpPr/>
          <p:nvPr/>
        </p:nvGrpSpPr>
        <p:grpSpPr>
          <a:xfrm>
            <a:off x="7264321" y="3666977"/>
            <a:ext cx="1024597" cy="173502"/>
            <a:chOff x="7869681" y="3686809"/>
            <a:chExt cx="1109980" cy="187960"/>
          </a:xfrm>
        </p:grpSpPr>
        <p:sp>
          <p:nvSpPr>
            <p:cNvPr id="243" name="object 244">
              <a:extLst>
                <a:ext uri="{FF2B5EF4-FFF2-40B4-BE49-F238E27FC236}">
                  <a16:creationId xmlns="" xmlns:a16="http://schemas.microsoft.com/office/drawing/2014/main" id="{468E4D4B-FE58-454D-BBED-CCC9A4A3A089}"/>
                </a:ext>
              </a:extLst>
            </p:cNvPr>
            <p:cNvSpPr/>
            <p:nvPr/>
          </p:nvSpPr>
          <p:spPr>
            <a:xfrm>
              <a:off x="7869681" y="3686809"/>
              <a:ext cx="347472" cy="187451"/>
            </a:xfrm>
            <a:prstGeom prst="rect">
              <a:avLst/>
            </a:prstGeom>
            <a:blipFill>
              <a:blip r:embed="rId1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" name="object 245">
              <a:extLst>
                <a:ext uri="{FF2B5EF4-FFF2-40B4-BE49-F238E27FC236}">
                  <a16:creationId xmlns="" xmlns:a16="http://schemas.microsoft.com/office/drawing/2014/main" id="{AFE1F572-C673-449E-930F-41F45FC107C1}"/>
                </a:ext>
              </a:extLst>
            </p:cNvPr>
            <p:cNvSpPr/>
            <p:nvPr/>
          </p:nvSpPr>
          <p:spPr>
            <a:xfrm>
              <a:off x="8133333" y="3686809"/>
              <a:ext cx="579120" cy="187451"/>
            </a:xfrm>
            <a:prstGeom prst="rect">
              <a:avLst/>
            </a:prstGeom>
            <a:blipFill>
              <a:blip r:embed="rId1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" name="object 246">
              <a:extLst>
                <a:ext uri="{FF2B5EF4-FFF2-40B4-BE49-F238E27FC236}">
                  <a16:creationId xmlns="" xmlns:a16="http://schemas.microsoft.com/office/drawing/2014/main" id="{10406853-60E1-427F-915F-C2C176975DCB}"/>
                </a:ext>
              </a:extLst>
            </p:cNvPr>
            <p:cNvSpPr/>
            <p:nvPr/>
          </p:nvSpPr>
          <p:spPr>
            <a:xfrm>
              <a:off x="8631681" y="3686809"/>
              <a:ext cx="347929" cy="187451"/>
            </a:xfrm>
            <a:prstGeom prst="rect">
              <a:avLst/>
            </a:prstGeom>
            <a:blipFill>
              <a:blip r:embed="rId1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46" name="object 247">
            <a:extLst>
              <a:ext uri="{FF2B5EF4-FFF2-40B4-BE49-F238E27FC236}">
                <a16:creationId xmlns="" xmlns:a16="http://schemas.microsoft.com/office/drawing/2014/main" id="{60E9B8E0-138F-4185-B399-1F0B6768FB2A}"/>
              </a:ext>
            </a:extLst>
          </p:cNvPr>
          <p:cNvSpPr txBox="1"/>
          <p:nvPr/>
        </p:nvSpPr>
        <p:spPr>
          <a:xfrm>
            <a:off x="7168193" y="4405720"/>
            <a:ext cx="64477" cy="153272"/>
          </a:xfrm>
          <a:prstGeom prst="rect">
            <a:avLst/>
          </a:prstGeom>
        </p:spPr>
        <p:txBody>
          <a:bodyPr vert="horz" wrap="square" lIns="0" tIns="11137" rIns="0" bIns="0" rtlCol="0">
            <a:spAutoFit/>
          </a:bodyPr>
          <a:lstStyle/>
          <a:p>
            <a:pPr marL="11723" defTabSz="844083" latinLnBrk="1">
              <a:spcBef>
                <a:spcPts val="88"/>
              </a:spcBef>
            </a:pPr>
            <a:r>
              <a:rPr sz="923" spc="-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923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247" name="object 248">
            <a:extLst>
              <a:ext uri="{FF2B5EF4-FFF2-40B4-BE49-F238E27FC236}">
                <a16:creationId xmlns="" xmlns:a16="http://schemas.microsoft.com/office/drawing/2014/main" id="{44031436-0221-47EC-92FF-DED4465DF186}"/>
              </a:ext>
            </a:extLst>
          </p:cNvPr>
          <p:cNvGrpSpPr/>
          <p:nvPr/>
        </p:nvGrpSpPr>
        <p:grpSpPr>
          <a:xfrm>
            <a:off x="7264321" y="4399155"/>
            <a:ext cx="1051560" cy="314765"/>
            <a:chOff x="7869681" y="4480001"/>
            <a:chExt cx="1139190" cy="340995"/>
          </a:xfrm>
        </p:grpSpPr>
        <p:sp>
          <p:nvSpPr>
            <p:cNvPr id="248" name="object 249">
              <a:extLst>
                <a:ext uri="{FF2B5EF4-FFF2-40B4-BE49-F238E27FC236}">
                  <a16:creationId xmlns="" xmlns:a16="http://schemas.microsoft.com/office/drawing/2014/main" id="{985273B8-4BB7-4D00-A55C-F92389C0EB2E}"/>
                </a:ext>
              </a:extLst>
            </p:cNvPr>
            <p:cNvSpPr/>
            <p:nvPr/>
          </p:nvSpPr>
          <p:spPr>
            <a:xfrm>
              <a:off x="7869681" y="4480001"/>
              <a:ext cx="347472" cy="187756"/>
            </a:xfrm>
            <a:prstGeom prst="rect">
              <a:avLst/>
            </a:prstGeom>
            <a:blipFill>
              <a:blip r:embed="rId15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" name="object 250">
              <a:extLst>
                <a:ext uri="{FF2B5EF4-FFF2-40B4-BE49-F238E27FC236}">
                  <a16:creationId xmlns="" xmlns:a16="http://schemas.microsoft.com/office/drawing/2014/main" id="{9904B990-34A1-4063-9AC8-AA3186CCD251}"/>
                </a:ext>
              </a:extLst>
            </p:cNvPr>
            <p:cNvSpPr/>
            <p:nvPr/>
          </p:nvSpPr>
          <p:spPr>
            <a:xfrm>
              <a:off x="8133333" y="4480001"/>
              <a:ext cx="347472" cy="187756"/>
            </a:xfrm>
            <a:prstGeom prst="rect">
              <a:avLst/>
            </a:prstGeom>
            <a:blipFill>
              <a:blip r:embed="rId1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" name="object 251">
              <a:extLst>
                <a:ext uri="{FF2B5EF4-FFF2-40B4-BE49-F238E27FC236}">
                  <a16:creationId xmlns="" xmlns:a16="http://schemas.microsoft.com/office/drawing/2014/main" id="{87A44877-72CA-4FED-97A3-1D7A5EAD43CD}"/>
                </a:ext>
              </a:extLst>
            </p:cNvPr>
            <p:cNvSpPr/>
            <p:nvPr/>
          </p:nvSpPr>
          <p:spPr>
            <a:xfrm>
              <a:off x="8396985" y="4480001"/>
              <a:ext cx="347472" cy="187756"/>
            </a:xfrm>
            <a:prstGeom prst="rect">
              <a:avLst/>
            </a:prstGeom>
            <a:blipFill>
              <a:blip r:embed="rId1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" name="object 252">
              <a:extLst>
                <a:ext uri="{FF2B5EF4-FFF2-40B4-BE49-F238E27FC236}">
                  <a16:creationId xmlns="" xmlns:a16="http://schemas.microsoft.com/office/drawing/2014/main" id="{817D2696-CA5A-42FB-A1D5-F28B7FCB8A91}"/>
                </a:ext>
              </a:extLst>
            </p:cNvPr>
            <p:cNvSpPr/>
            <p:nvPr/>
          </p:nvSpPr>
          <p:spPr>
            <a:xfrm>
              <a:off x="8660637" y="4480001"/>
              <a:ext cx="347929" cy="187756"/>
            </a:xfrm>
            <a:prstGeom prst="rect">
              <a:avLst/>
            </a:prstGeom>
            <a:blipFill>
              <a:blip r:embed="rId16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" name="object 253">
              <a:extLst>
                <a:ext uri="{FF2B5EF4-FFF2-40B4-BE49-F238E27FC236}">
                  <a16:creationId xmlns="" xmlns:a16="http://schemas.microsoft.com/office/drawing/2014/main" id="{B339A03F-123E-4DD7-A825-3486D2203732}"/>
                </a:ext>
              </a:extLst>
            </p:cNvPr>
            <p:cNvSpPr/>
            <p:nvPr/>
          </p:nvSpPr>
          <p:spPr>
            <a:xfrm>
              <a:off x="7869681" y="4632960"/>
              <a:ext cx="333375" cy="187451"/>
            </a:xfrm>
            <a:prstGeom prst="rect">
              <a:avLst/>
            </a:prstGeom>
            <a:blipFill>
              <a:blip r:embed="rId7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" name="object 254">
              <a:extLst>
                <a:ext uri="{FF2B5EF4-FFF2-40B4-BE49-F238E27FC236}">
                  <a16:creationId xmlns="" xmlns:a16="http://schemas.microsoft.com/office/drawing/2014/main" id="{0D4EFC67-61CB-4DE9-AC5A-4FFC7798099D}"/>
                </a:ext>
              </a:extLst>
            </p:cNvPr>
            <p:cNvSpPr/>
            <p:nvPr/>
          </p:nvSpPr>
          <p:spPr>
            <a:xfrm>
              <a:off x="8136381" y="4632960"/>
              <a:ext cx="347472" cy="187451"/>
            </a:xfrm>
            <a:prstGeom prst="rect">
              <a:avLst/>
            </a:prstGeom>
            <a:blipFill>
              <a:blip r:embed="rId10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" name="object 255">
              <a:extLst>
                <a:ext uri="{FF2B5EF4-FFF2-40B4-BE49-F238E27FC236}">
                  <a16:creationId xmlns="" xmlns:a16="http://schemas.microsoft.com/office/drawing/2014/main" id="{F899F3FB-10C4-4E0D-87F6-67E1FA0A77AC}"/>
                </a:ext>
              </a:extLst>
            </p:cNvPr>
            <p:cNvSpPr/>
            <p:nvPr/>
          </p:nvSpPr>
          <p:spPr>
            <a:xfrm>
              <a:off x="8400033" y="4632960"/>
              <a:ext cx="347472" cy="187451"/>
            </a:xfrm>
            <a:prstGeom prst="rect">
              <a:avLst/>
            </a:prstGeom>
            <a:blipFill>
              <a:blip r:embed="rId10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55" name="object 256">
            <a:extLst>
              <a:ext uri="{FF2B5EF4-FFF2-40B4-BE49-F238E27FC236}">
                <a16:creationId xmlns="" xmlns:a16="http://schemas.microsoft.com/office/drawing/2014/main" id="{6909C06D-2B08-4788-90C7-C45D78EA10EE}"/>
              </a:ext>
            </a:extLst>
          </p:cNvPr>
          <p:cNvSpPr txBox="1"/>
          <p:nvPr/>
        </p:nvSpPr>
        <p:spPr>
          <a:xfrm>
            <a:off x="7246971" y="4759335"/>
            <a:ext cx="138332" cy="153272"/>
          </a:xfrm>
          <a:prstGeom prst="rect">
            <a:avLst/>
          </a:prstGeom>
        </p:spPr>
        <p:txBody>
          <a:bodyPr vert="horz" wrap="square" lIns="0" tIns="11137" rIns="0" bIns="0" rtlCol="0">
            <a:spAutoFit/>
          </a:bodyPr>
          <a:lstStyle/>
          <a:p>
            <a:pPr marL="11723" defTabSz="844083" latinLnBrk="1">
              <a:spcBef>
                <a:spcPts val="88"/>
              </a:spcBef>
            </a:pPr>
            <a:r>
              <a:rPr sz="923" spc="-5" dirty="0">
                <a:solidFill>
                  <a:prstClr val="black"/>
                </a:solidFill>
                <a:latin typeface="Wingdings"/>
                <a:cs typeface="Wingdings"/>
              </a:rPr>
              <a:t></a:t>
            </a:r>
            <a:endParaRPr sz="923">
              <a:solidFill>
                <a:prstClr val="black"/>
              </a:solidFill>
              <a:latin typeface="Wingdings"/>
              <a:cs typeface="Wingdings"/>
            </a:endParaRPr>
          </a:p>
        </p:txBody>
      </p:sp>
      <p:grpSp>
        <p:nvGrpSpPr>
          <p:cNvPr id="256" name="object 257">
            <a:extLst>
              <a:ext uri="{FF2B5EF4-FFF2-40B4-BE49-F238E27FC236}">
                <a16:creationId xmlns="" xmlns:a16="http://schemas.microsoft.com/office/drawing/2014/main" id="{887EC338-BF3D-4E45-9823-854BDDF52116}"/>
              </a:ext>
            </a:extLst>
          </p:cNvPr>
          <p:cNvGrpSpPr/>
          <p:nvPr/>
        </p:nvGrpSpPr>
        <p:grpSpPr>
          <a:xfrm>
            <a:off x="1980731" y="3104036"/>
            <a:ext cx="6891997" cy="3252568"/>
            <a:chOff x="2145792" y="3076955"/>
            <a:chExt cx="7466330" cy="3523615"/>
          </a:xfrm>
        </p:grpSpPr>
        <p:sp>
          <p:nvSpPr>
            <p:cNvPr id="257" name="object 258">
              <a:extLst>
                <a:ext uri="{FF2B5EF4-FFF2-40B4-BE49-F238E27FC236}">
                  <a16:creationId xmlns="" xmlns:a16="http://schemas.microsoft.com/office/drawing/2014/main" id="{5ACF9F06-8FF9-45B9-B9BD-1765D0B3F689}"/>
                </a:ext>
              </a:extLst>
            </p:cNvPr>
            <p:cNvSpPr/>
            <p:nvPr/>
          </p:nvSpPr>
          <p:spPr>
            <a:xfrm>
              <a:off x="8015986" y="4863083"/>
              <a:ext cx="347472" cy="187451"/>
            </a:xfrm>
            <a:prstGeom prst="rect">
              <a:avLst/>
            </a:prstGeom>
            <a:blipFill>
              <a:blip r:embed="rId16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" name="object 259">
              <a:extLst>
                <a:ext uri="{FF2B5EF4-FFF2-40B4-BE49-F238E27FC236}">
                  <a16:creationId xmlns="" xmlns:a16="http://schemas.microsoft.com/office/drawing/2014/main" id="{6C15AE35-6C27-49C7-B738-6DA8BC247229}"/>
                </a:ext>
              </a:extLst>
            </p:cNvPr>
            <p:cNvSpPr/>
            <p:nvPr/>
          </p:nvSpPr>
          <p:spPr>
            <a:xfrm>
              <a:off x="8279638" y="4863083"/>
              <a:ext cx="231648" cy="187451"/>
            </a:xfrm>
            <a:prstGeom prst="rect">
              <a:avLst/>
            </a:prstGeom>
            <a:blipFill>
              <a:blip r:embed="rId16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" name="object 260">
              <a:extLst>
                <a:ext uri="{FF2B5EF4-FFF2-40B4-BE49-F238E27FC236}">
                  <a16:creationId xmlns="" xmlns:a16="http://schemas.microsoft.com/office/drawing/2014/main" id="{2AD52D7C-3734-4786-8739-AFF3E92E2185}"/>
                </a:ext>
              </a:extLst>
            </p:cNvPr>
            <p:cNvSpPr/>
            <p:nvPr/>
          </p:nvSpPr>
          <p:spPr>
            <a:xfrm>
              <a:off x="8425942" y="4863083"/>
              <a:ext cx="347472" cy="187451"/>
            </a:xfrm>
            <a:prstGeom prst="rect">
              <a:avLst/>
            </a:prstGeom>
            <a:blipFill>
              <a:blip r:embed="rId1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" name="object 261">
              <a:extLst>
                <a:ext uri="{FF2B5EF4-FFF2-40B4-BE49-F238E27FC236}">
                  <a16:creationId xmlns="" xmlns:a16="http://schemas.microsoft.com/office/drawing/2014/main" id="{A70E1CD7-6376-4D18-9F38-BE430A932403}"/>
                </a:ext>
              </a:extLst>
            </p:cNvPr>
            <p:cNvSpPr/>
            <p:nvPr/>
          </p:nvSpPr>
          <p:spPr>
            <a:xfrm>
              <a:off x="8689848" y="4863083"/>
              <a:ext cx="347472" cy="187451"/>
            </a:xfrm>
            <a:prstGeom prst="rect">
              <a:avLst/>
            </a:prstGeom>
            <a:blipFill>
              <a:blip r:embed="rId16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" name="object 262">
              <a:extLst>
                <a:ext uri="{FF2B5EF4-FFF2-40B4-BE49-F238E27FC236}">
                  <a16:creationId xmlns="" xmlns:a16="http://schemas.microsoft.com/office/drawing/2014/main" id="{C9781CFA-4362-49D1-A6BB-A7A84A34E851}"/>
                </a:ext>
              </a:extLst>
            </p:cNvPr>
            <p:cNvSpPr/>
            <p:nvPr/>
          </p:nvSpPr>
          <p:spPr>
            <a:xfrm>
              <a:off x="7694676" y="4044695"/>
              <a:ext cx="1463802" cy="386333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" name="object 263">
              <a:extLst>
                <a:ext uri="{FF2B5EF4-FFF2-40B4-BE49-F238E27FC236}">
                  <a16:creationId xmlns="" xmlns:a16="http://schemas.microsoft.com/office/drawing/2014/main" id="{DF5F4B18-3006-45DB-BFBB-9354BC414E08}"/>
                </a:ext>
              </a:extLst>
            </p:cNvPr>
            <p:cNvSpPr/>
            <p:nvPr/>
          </p:nvSpPr>
          <p:spPr>
            <a:xfrm>
              <a:off x="8042148" y="4087367"/>
              <a:ext cx="768857" cy="345186"/>
            </a:xfrm>
            <a:prstGeom prst="rect">
              <a:avLst/>
            </a:prstGeom>
            <a:blipFill>
              <a:blip r:embed="rId16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" name="object 264">
              <a:extLst>
                <a:ext uri="{FF2B5EF4-FFF2-40B4-BE49-F238E27FC236}">
                  <a16:creationId xmlns="" xmlns:a16="http://schemas.microsoft.com/office/drawing/2014/main" id="{710FEDFE-6CB3-44F2-8FB5-2B1AE09F699C}"/>
                </a:ext>
              </a:extLst>
            </p:cNvPr>
            <p:cNvSpPr/>
            <p:nvPr/>
          </p:nvSpPr>
          <p:spPr>
            <a:xfrm>
              <a:off x="7725156" y="4075175"/>
              <a:ext cx="1405255" cy="327660"/>
            </a:xfrm>
            <a:custGeom>
              <a:avLst/>
              <a:gdLst/>
              <a:ahLst/>
              <a:cxnLst/>
              <a:rect l="l" t="t" r="r" b="b"/>
              <a:pathLst>
                <a:path w="1405254" h="327660">
                  <a:moveTo>
                    <a:pt x="1405127" y="0"/>
                  </a:moveTo>
                  <a:lnTo>
                    <a:pt x="0" y="0"/>
                  </a:lnTo>
                  <a:lnTo>
                    <a:pt x="0" y="327660"/>
                  </a:lnTo>
                  <a:lnTo>
                    <a:pt x="1405127" y="327660"/>
                  </a:lnTo>
                  <a:lnTo>
                    <a:pt x="1405127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" name="object 265">
              <a:extLst>
                <a:ext uri="{FF2B5EF4-FFF2-40B4-BE49-F238E27FC236}">
                  <a16:creationId xmlns="" xmlns:a16="http://schemas.microsoft.com/office/drawing/2014/main" id="{FF70D6D1-E94D-4D43-877B-6D62091A7326}"/>
                </a:ext>
              </a:extLst>
            </p:cNvPr>
            <p:cNvSpPr/>
            <p:nvPr/>
          </p:nvSpPr>
          <p:spPr>
            <a:xfrm>
              <a:off x="7725156" y="4075175"/>
              <a:ext cx="1405255" cy="327660"/>
            </a:xfrm>
            <a:custGeom>
              <a:avLst/>
              <a:gdLst/>
              <a:ahLst/>
              <a:cxnLst/>
              <a:rect l="l" t="t" r="r" b="b"/>
              <a:pathLst>
                <a:path w="1405254" h="327660">
                  <a:moveTo>
                    <a:pt x="0" y="327660"/>
                  </a:moveTo>
                  <a:lnTo>
                    <a:pt x="1405127" y="327660"/>
                  </a:lnTo>
                  <a:lnTo>
                    <a:pt x="1405127" y="0"/>
                  </a:lnTo>
                  <a:lnTo>
                    <a:pt x="0" y="0"/>
                  </a:lnTo>
                  <a:lnTo>
                    <a:pt x="0" y="327660"/>
                  </a:lnTo>
                  <a:close/>
                </a:path>
              </a:pathLst>
            </a:custGeom>
            <a:ln w="609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" name="object 266">
              <a:extLst>
                <a:ext uri="{FF2B5EF4-FFF2-40B4-BE49-F238E27FC236}">
                  <a16:creationId xmlns="" xmlns:a16="http://schemas.microsoft.com/office/drawing/2014/main" id="{6A181F90-2135-4D3E-93A4-7B6553087516}"/>
                </a:ext>
              </a:extLst>
            </p:cNvPr>
            <p:cNvSpPr/>
            <p:nvPr/>
          </p:nvSpPr>
          <p:spPr>
            <a:xfrm>
              <a:off x="8154035" y="4126991"/>
              <a:ext cx="388620" cy="207263"/>
            </a:xfrm>
            <a:prstGeom prst="rect">
              <a:avLst/>
            </a:prstGeom>
            <a:blipFill>
              <a:blip r:embed="rId1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" name="object 267">
              <a:extLst>
                <a:ext uri="{FF2B5EF4-FFF2-40B4-BE49-F238E27FC236}">
                  <a16:creationId xmlns="" xmlns:a16="http://schemas.microsoft.com/office/drawing/2014/main" id="{7D4FD3B5-17E0-4761-B10D-2B917A56BFF2}"/>
                </a:ext>
              </a:extLst>
            </p:cNvPr>
            <p:cNvSpPr/>
            <p:nvPr/>
          </p:nvSpPr>
          <p:spPr>
            <a:xfrm>
              <a:off x="8443595" y="4126991"/>
              <a:ext cx="388620" cy="207263"/>
            </a:xfrm>
            <a:prstGeom prst="rect">
              <a:avLst/>
            </a:prstGeom>
            <a:blipFill>
              <a:blip r:embed="rId16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" name="object 268">
              <a:extLst>
                <a:ext uri="{FF2B5EF4-FFF2-40B4-BE49-F238E27FC236}">
                  <a16:creationId xmlns="" xmlns:a16="http://schemas.microsoft.com/office/drawing/2014/main" id="{6EA4CD93-EBAA-4785-BC0F-7E5BB5C3249A}"/>
                </a:ext>
              </a:extLst>
            </p:cNvPr>
            <p:cNvSpPr/>
            <p:nvPr/>
          </p:nvSpPr>
          <p:spPr>
            <a:xfrm>
              <a:off x="2145792" y="3083051"/>
              <a:ext cx="5579110" cy="2616200"/>
            </a:xfrm>
            <a:custGeom>
              <a:avLst/>
              <a:gdLst/>
              <a:ahLst/>
              <a:cxnLst/>
              <a:rect l="l" t="t" r="r" b="b"/>
              <a:pathLst>
                <a:path w="5579109" h="2616200">
                  <a:moveTo>
                    <a:pt x="926719" y="39624"/>
                  </a:moveTo>
                  <a:lnTo>
                    <a:pt x="914019" y="33274"/>
                  </a:lnTo>
                  <a:lnTo>
                    <a:pt x="850519" y="1524"/>
                  </a:lnTo>
                  <a:lnTo>
                    <a:pt x="850519" y="33274"/>
                  </a:lnTo>
                  <a:lnTo>
                    <a:pt x="457073" y="33274"/>
                  </a:lnTo>
                  <a:lnTo>
                    <a:pt x="457073" y="1149731"/>
                  </a:lnTo>
                  <a:lnTo>
                    <a:pt x="0" y="1149731"/>
                  </a:lnTo>
                  <a:lnTo>
                    <a:pt x="0" y="1162431"/>
                  </a:lnTo>
                  <a:lnTo>
                    <a:pt x="469773" y="1162431"/>
                  </a:lnTo>
                  <a:lnTo>
                    <a:pt x="469773" y="1156081"/>
                  </a:lnTo>
                  <a:lnTo>
                    <a:pt x="469773" y="1149731"/>
                  </a:lnTo>
                  <a:lnTo>
                    <a:pt x="469773" y="45974"/>
                  </a:lnTo>
                  <a:lnTo>
                    <a:pt x="850519" y="45974"/>
                  </a:lnTo>
                  <a:lnTo>
                    <a:pt x="850519" y="77724"/>
                  </a:lnTo>
                  <a:lnTo>
                    <a:pt x="914019" y="45974"/>
                  </a:lnTo>
                  <a:lnTo>
                    <a:pt x="926719" y="39624"/>
                  </a:lnTo>
                  <a:close/>
                </a:path>
                <a:path w="5579109" h="2616200">
                  <a:moveTo>
                    <a:pt x="2811653" y="1075055"/>
                  </a:moveTo>
                  <a:lnTo>
                    <a:pt x="2798953" y="1075055"/>
                  </a:lnTo>
                  <a:lnTo>
                    <a:pt x="2798953" y="1125855"/>
                  </a:lnTo>
                  <a:lnTo>
                    <a:pt x="2811653" y="1125855"/>
                  </a:lnTo>
                  <a:lnTo>
                    <a:pt x="2811653" y="1075055"/>
                  </a:lnTo>
                  <a:close/>
                </a:path>
                <a:path w="5579109" h="2616200">
                  <a:moveTo>
                    <a:pt x="2811653" y="986155"/>
                  </a:moveTo>
                  <a:lnTo>
                    <a:pt x="2798953" y="986155"/>
                  </a:lnTo>
                  <a:lnTo>
                    <a:pt x="2798953" y="1036955"/>
                  </a:lnTo>
                  <a:lnTo>
                    <a:pt x="2811653" y="1036955"/>
                  </a:lnTo>
                  <a:lnTo>
                    <a:pt x="2811653" y="986155"/>
                  </a:lnTo>
                  <a:close/>
                </a:path>
                <a:path w="5579109" h="2616200">
                  <a:moveTo>
                    <a:pt x="2811653" y="897255"/>
                  </a:moveTo>
                  <a:lnTo>
                    <a:pt x="2798953" y="897255"/>
                  </a:lnTo>
                  <a:lnTo>
                    <a:pt x="2798953" y="948055"/>
                  </a:lnTo>
                  <a:lnTo>
                    <a:pt x="2811653" y="948055"/>
                  </a:lnTo>
                  <a:lnTo>
                    <a:pt x="2811653" y="897255"/>
                  </a:lnTo>
                  <a:close/>
                </a:path>
                <a:path w="5579109" h="2616200">
                  <a:moveTo>
                    <a:pt x="2811653" y="808355"/>
                  </a:moveTo>
                  <a:lnTo>
                    <a:pt x="2798953" y="808355"/>
                  </a:lnTo>
                  <a:lnTo>
                    <a:pt x="2798953" y="859155"/>
                  </a:lnTo>
                  <a:lnTo>
                    <a:pt x="2811653" y="859155"/>
                  </a:lnTo>
                  <a:lnTo>
                    <a:pt x="2811653" y="808355"/>
                  </a:lnTo>
                  <a:close/>
                </a:path>
                <a:path w="5579109" h="2616200">
                  <a:moveTo>
                    <a:pt x="2811653" y="719455"/>
                  </a:moveTo>
                  <a:lnTo>
                    <a:pt x="2798953" y="719455"/>
                  </a:lnTo>
                  <a:lnTo>
                    <a:pt x="2798953" y="770255"/>
                  </a:lnTo>
                  <a:lnTo>
                    <a:pt x="2811653" y="770255"/>
                  </a:lnTo>
                  <a:lnTo>
                    <a:pt x="2811653" y="719455"/>
                  </a:lnTo>
                  <a:close/>
                </a:path>
                <a:path w="5579109" h="2616200">
                  <a:moveTo>
                    <a:pt x="2811653" y="630555"/>
                  </a:moveTo>
                  <a:lnTo>
                    <a:pt x="2798953" y="630555"/>
                  </a:lnTo>
                  <a:lnTo>
                    <a:pt x="2798953" y="681355"/>
                  </a:lnTo>
                  <a:lnTo>
                    <a:pt x="2811653" y="681355"/>
                  </a:lnTo>
                  <a:lnTo>
                    <a:pt x="2811653" y="630555"/>
                  </a:lnTo>
                  <a:close/>
                </a:path>
                <a:path w="5579109" h="2616200">
                  <a:moveTo>
                    <a:pt x="2811653" y="541655"/>
                  </a:moveTo>
                  <a:lnTo>
                    <a:pt x="2798953" y="541655"/>
                  </a:lnTo>
                  <a:lnTo>
                    <a:pt x="2798953" y="592455"/>
                  </a:lnTo>
                  <a:lnTo>
                    <a:pt x="2811653" y="592455"/>
                  </a:lnTo>
                  <a:lnTo>
                    <a:pt x="2811653" y="541655"/>
                  </a:lnTo>
                  <a:close/>
                </a:path>
                <a:path w="5579109" h="2616200">
                  <a:moveTo>
                    <a:pt x="2811653" y="452767"/>
                  </a:moveTo>
                  <a:lnTo>
                    <a:pt x="2798953" y="452767"/>
                  </a:lnTo>
                  <a:lnTo>
                    <a:pt x="2798953" y="503567"/>
                  </a:lnTo>
                  <a:lnTo>
                    <a:pt x="2811653" y="503567"/>
                  </a:lnTo>
                  <a:lnTo>
                    <a:pt x="2811653" y="452767"/>
                  </a:lnTo>
                  <a:close/>
                </a:path>
                <a:path w="5579109" h="2616200">
                  <a:moveTo>
                    <a:pt x="2811653" y="363855"/>
                  </a:moveTo>
                  <a:lnTo>
                    <a:pt x="2798953" y="363855"/>
                  </a:lnTo>
                  <a:lnTo>
                    <a:pt x="2798953" y="414655"/>
                  </a:lnTo>
                  <a:lnTo>
                    <a:pt x="2811653" y="414655"/>
                  </a:lnTo>
                  <a:lnTo>
                    <a:pt x="2811653" y="363855"/>
                  </a:lnTo>
                  <a:close/>
                </a:path>
                <a:path w="5579109" h="2616200">
                  <a:moveTo>
                    <a:pt x="2811653" y="274955"/>
                  </a:moveTo>
                  <a:lnTo>
                    <a:pt x="2798953" y="274955"/>
                  </a:lnTo>
                  <a:lnTo>
                    <a:pt x="2798953" y="325755"/>
                  </a:lnTo>
                  <a:lnTo>
                    <a:pt x="2811653" y="325755"/>
                  </a:lnTo>
                  <a:lnTo>
                    <a:pt x="2811653" y="274955"/>
                  </a:lnTo>
                  <a:close/>
                </a:path>
                <a:path w="5579109" h="2616200">
                  <a:moveTo>
                    <a:pt x="2811653" y="186055"/>
                  </a:moveTo>
                  <a:lnTo>
                    <a:pt x="2798953" y="186055"/>
                  </a:lnTo>
                  <a:lnTo>
                    <a:pt x="2798953" y="236855"/>
                  </a:lnTo>
                  <a:lnTo>
                    <a:pt x="2811653" y="236855"/>
                  </a:lnTo>
                  <a:lnTo>
                    <a:pt x="2811653" y="186055"/>
                  </a:lnTo>
                  <a:close/>
                </a:path>
                <a:path w="5579109" h="2616200">
                  <a:moveTo>
                    <a:pt x="2811653" y="97155"/>
                  </a:moveTo>
                  <a:lnTo>
                    <a:pt x="2798953" y="97155"/>
                  </a:lnTo>
                  <a:lnTo>
                    <a:pt x="2798953" y="147955"/>
                  </a:lnTo>
                  <a:lnTo>
                    <a:pt x="2811653" y="147955"/>
                  </a:lnTo>
                  <a:lnTo>
                    <a:pt x="2811653" y="97155"/>
                  </a:lnTo>
                  <a:close/>
                </a:path>
                <a:path w="5579109" h="2616200">
                  <a:moveTo>
                    <a:pt x="2835148" y="31750"/>
                  </a:moveTo>
                  <a:lnTo>
                    <a:pt x="2798953" y="31750"/>
                  </a:lnTo>
                  <a:lnTo>
                    <a:pt x="2798953" y="59055"/>
                  </a:lnTo>
                  <a:lnTo>
                    <a:pt x="2811653" y="59055"/>
                  </a:lnTo>
                  <a:lnTo>
                    <a:pt x="2811653" y="44450"/>
                  </a:lnTo>
                  <a:lnTo>
                    <a:pt x="2835148" y="44450"/>
                  </a:lnTo>
                  <a:lnTo>
                    <a:pt x="2835148" y="38100"/>
                  </a:lnTo>
                  <a:lnTo>
                    <a:pt x="2835148" y="31750"/>
                  </a:lnTo>
                  <a:close/>
                </a:path>
                <a:path w="5579109" h="2616200">
                  <a:moveTo>
                    <a:pt x="2924048" y="31750"/>
                  </a:moveTo>
                  <a:lnTo>
                    <a:pt x="2873248" y="31750"/>
                  </a:lnTo>
                  <a:lnTo>
                    <a:pt x="2873248" y="44450"/>
                  </a:lnTo>
                  <a:lnTo>
                    <a:pt x="2924048" y="44450"/>
                  </a:lnTo>
                  <a:lnTo>
                    <a:pt x="2924048" y="31750"/>
                  </a:lnTo>
                  <a:close/>
                </a:path>
                <a:path w="5579109" h="2616200">
                  <a:moveTo>
                    <a:pt x="3012948" y="31750"/>
                  </a:moveTo>
                  <a:lnTo>
                    <a:pt x="2962148" y="31750"/>
                  </a:lnTo>
                  <a:lnTo>
                    <a:pt x="2962148" y="44450"/>
                  </a:lnTo>
                  <a:lnTo>
                    <a:pt x="3012948" y="44450"/>
                  </a:lnTo>
                  <a:lnTo>
                    <a:pt x="3012948" y="31750"/>
                  </a:lnTo>
                  <a:close/>
                </a:path>
                <a:path w="5579109" h="2616200">
                  <a:moveTo>
                    <a:pt x="3101848" y="31750"/>
                  </a:moveTo>
                  <a:lnTo>
                    <a:pt x="3051048" y="31750"/>
                  </a:lnTo>
                  <a:lnTo>
                    <a:pt x="3051048" y="44450"/>
                  </a:lnTo>
                  <a:lnTo>
                    <a:pt x="3101848" y="44450"/>
                  </a:lnTo>
                  <a:lnTo>
                    <a:pt x="3101848" y="31750"/>
                  </a:lnTo>
                  <a:close/>
                </a:path>
                <a:path w="5579109" h="2616200">
                  <a:moveTo>
                    <a:pt x="3190748" y="31750"/>
                  </a:moveTo>
                  <a:lnTo>
                    <a:pt x="3139948" y="31750"/>
                  </a:lnTo>
                  <a:lnTo>
                    <a:pt x="3139948" y="44450"/>
                  </a:lnTo>
                  <a:lnTo>
                    <a:pt x="3190748" y="44450"/>
                  </a:lnTo>
                  <a:lnTo>
                    <a:pt x="3190748" y="31750"/>
                  </a:lnTo>
                  <a:close/>
                </a:path>
                <a:path w="5579109" h="2616200">
                  <a:moveTo>
                    <a:pt x="3277362" y="1155192"/>
                  </a:moveTo>
                  <a:lnTo>
                    <a:pt x="3264662" y="1148842"/>
                  </a:lnTo>
                  <a:lnTo>
                    <a:pt x="3201162" y="1117092"/>
                  </a:lnTo>
                  <a:lnTo>
                    <a:pt x="3201162" y="1148842"/>
                  </a:lnTo>
                  <a:lnTo>
                    <a:pt x="2798953" y="1148842"/>
                  </a:lnTo>
                  <a:lnTo>
                    <a:pt x="2798953" y="1163955"/>
                  </a:lnTo>
                  <a:lnTo>
                    <a:pt x="2798953" y="1214755"/>
                  </a:lnTo>
                  <a:lnTo>
                    <a:pt x="2798953" y="2603144"/>
                  </a:lnTo>
                  <a:lnTo>
                    <a:pt x="2333244" y="2603144"/>
                  </a:lnTo>
                  <a:lnTo>
                    <a:pt x="2333244" y="2615844"/>
                  </a:lnTo>
                  <a:lnTo>
                    <a:pt x="2384044" y="2615946"/>
                  </a:lnTo>
                  <a:lnTo>
                    <a:pt x="2422144" y="2615844"/>
                  </a:lnTo>
                  <a:lnTo>
                    <a:pt x="2472944" y="2615946"/>
                  </a:lnTo>
                  <a:lnTo>
                    <a:pt x="2511044" y="2615844"/>
                  </a:lnTo>
                  <a:lnTo>
                    <a:pt x="2561844" y="2615946"/>
                  </a:lnTo>
                  <a:lnTo>
                    <a:pt x="2599944" y="2615844"/>
                  </a:lnTo>
                  <a:lnTo>
                    <a:pt x="2650744" y="2615946"/>
                  </a:lnTo>
                  <a:lnTo>
                    <a:pt x="2688844" y="2615844"/>
                  </a:lnTo>
                  <a:lnTo>
                    <a:pt x="2739644" y="2615946"/>
                  </a:lnTo>
                  <a:lnTo>
                    <a:pt x="2777744" y="2615844"/>
                  </a:lnTo>
                  <a:lnTo>
                    <a:pt x="2811653" y="2615946"/>
                  </a:lnTo>
                  <a:lnTo>
                    <a:pt x="2811653" y="1161542"/>
                  </a:lnTo>
                  <a:lnTo>
                    <a:pt x="3201162" y="1161542"/>
                  </a:lnTo>
                  <a:lnTo>
                    <a:pt x="3201162" y="1193292"/>
                  </a:lnTo>
                  <a:lnTo>
                    <a:pt x="3264662" y="1161542"/>
                  </a:lnTo>
                  <a:lnTo>
                    <a:pt x="3277362" y="1155192"/>
                  </a:lnTo>
                  <a:close/>
                </a:path>
                <a:path w="5579109" h="2616200">
                  <a:moveTo>
                    <a:pt x="3277362" y="38100"/>
                  </a:moveTo>
                  <a:lnTo>
                    <a:pt x="3201162" y="0"/>
                  </a:lnTo>
                  <a:lnTo>
                    <a:pt x="3201162" y="76200"/>
                  </a:lnTo>
                  <a:lnTo>
                    <a:pt x="3277362" y="38100"/>
                  </a:lnTo>
                  <a:close/>
                </a:path>
                <a:path w="5579109" h="2616200">
                  <a:moveTo>
                    <a:pt x="4732528" y="1148842"/>
                  </a:moveTo>
                  <a:lnTo>
                    <a:pt x="4681728" y="1148842"/>
                  </a:lnTo>
                  <a:lnTo>
                    <a:pt x="4681728" y="1161542"/>
                  </a:lnTo>
                  <a:lnTo>
                    <a:pt x="4732528" y="1161542"/>
                  </a:lnTo>
                  <a:lnTo>
                    <a:pt x="4732528" y="1148842"/>
                  </a:lnTo>
                  <a:close/>
                </a:path>
                <a:path w="5579109" h="2616200">
                  <a:moveTo>
                    <a:pt x="4821428" y="1148842"/>
                  </a:moveTo>
                  <a:lnTo>
                    <a:pt x="4770628" y="1148842"/>
                  </a:lnTo>
                  <a:lnTo>
                    <a:pt x="4770628" y="1161542"/>
                  </a:lnTo>
                  <a:lnTo>
                    <a:pt x="4821428" y="1161542"/>
                  </a:lnTo>
                  <a:lnTo>
                    <a:pt x="4821428" y="1148842"/>
                  </a:lnTo>
                  <a:close/>
                </a:path>
                <a:path w="5579109" h="2616200">
                  <a:moveTo>
                    <a:pt x="4910328" y="1148842"/>
                  </a:moveTo>
                  <a:lnTo>
                    <a:pt x="4859528" y="1148842"/>
                  </a:lnTo>
                  <a:lnTo>
                    <a:pt x="4859528" y="1161542"/>
                  </a:lnTo>
                  <a:lnTo>
                    <a:pt x="4910328" y="1161542"/>
                  </a:lnTo>
                  <a:lnTo>
                    <a:pt x="4910328" y="1148842"/>
                  </a:lnTo>
                  <a:close/>
                </a:path>
                <a:path w="5579109" h="2616200">
                  <a:moveTo>
                    <a:pt x="4999228" y="1148842"/>
                  </a:moveTo>
                  <a:lnTo>
                    <a:pt x="4948428" y="1148842"/>
                  </a:lnTo>
                  <a:lnTo>
                    <a:pt x="4948428" y="1161542"/>
                  </a:lnTo>
                  <a:lnTo>
                    <a:pt x="4999228" y="1161542"/>
                  </a:lnTo>
                  <a:lnTo>
                    <a:pt x="4999228" y="1148842"/>
                  </a:lnTo>
                  <a:close/>
                </a:path>
                <a:path w="5579109" h="2616200">
                  <a:moveTo>
                    <a:pt x="5088128" y="1148842"/>
                  </a:moveTo>
                  <a:lnTo>
                    <a:pt x="5037328" y="1148842"/>
                  </a:lnTo>
                  <a:lnTo>
                    <a:pt x="5037328" y="1161542"/>
                  </a:lnTo>
                  <a:lnTo>
                    <a:pt x="5088128" y="1161542"/>
                  </a:lnTo>
                  <a:lnTo>
                    <a:pt x="5088128" y="1148842"/>
                  </a:lnTo>
                  <a:close/>
                </a:path>
                <a:path w="5579109" h="2616200">
                  <a:moveTo>
                    <a:pt x="5177028" y="1148842"/>
                  </a:moveTo>
                  <a:lnTo>
                    <a:pt x="5126228" y="1148842"/>
                  </a:lnTo>
                  <a:lnTo>
                    <a:pt x="5126228" y="1161542"/>
                  </a:lnTo>
                  <a:lnTo>
                    <a:pt x="5177028" y="1161542"/>
                  </a:lnTo>
                  <a:lnTo>
                    <a:pt x="5177028" y="1148842"/>
                  </a:lnTo>
                  <a:close/>
                </a:path>
                <a:path w="5579109" h="2616200">
                  <a:moveTo>
                    <a:pt x="5265928" y="1148842"/>
                  </a:moveTo>
                  <a:lnTo>
                    <a:pt x="5215128" y="1148842"/>
                  </a:lnTo>
                  <a:lnTo>
                    <a:pt x="5215128" y="1161542"/>
                  </a:lnTo>
                  <a:lnTo>
                    <a:pt x="5265928" y="1161542"/>
                  </a:lnTo>
                  <a:lnTo>
                    <a:pt x="5265928" y="1148842"/>
                  </a:lnTo>
                  <a:close/>
                </a:path>
                <a:path w="5579109" h="2616200">
                  <a:moveTo>
                    <a:pt x="5354828" y="1148842"/>
                  </a:moveTo>
                  <a:lnTo>
                    <a:pt x="5304028" y="1148842"/>
                  </a:lnTo>
                  <a:lnTo>
                    <a:pt x="5304028" y="1161542"/>
                  </a:lnTo>
                  <a:lnTo>
                    <a:pt x="5354828" y="1161542"/>
                  </a:lnTo>
                  <a:lnTo>
                    <a:pt x="5354828" y="1148842"/>
                  </a:lnTo>
                  <a:close/>
                </a:path>
                <a:path w="5579109" h="2616200">
                  <a:moveTo>
                    <a:pt x="5443728" y="1148842"/>
                  </a:moveTo>
                  <a:lnTo>
                    <a:pt x="5392928" y="1148842"/>
                  </a:lnTo>
                  <a:lnTo>
                    <a:pt x="5392928" y="1161542"/>
                  </a:lnTo>
                  <a:lnTo>
                    <a:pt x="5443728" y="1161542"/>
                  </a:lnTo>
                  <a:lnTo>
                    <a:pt x="5443728" y="1148842"/>
                  </a:lnTo>
                  <a:close/>
                </a:path>
                <a:path w="5579109" h="2616200">
                  <a:moveTo>
                    <a:pt x="5579110" y="1155192"/>
                  </a:moveTo>
                  <a:lnTo>
                    <a:pt x="5566410" y="1148842"/>
                  </a:lnTo>
                  <a:lnTo>
                    <a:pt x="5502910" y="1117092"/>
                  </a:lnTo>
                  <a:lnTo>
                    <a:pt x="5502910" y="1148842"/>
                  </a:lnTo>
                  <a:lnTo>
                    <a:pt x="5481828" y="1148842"/>
                  </a:lnTo>
                  <a:lnTo>
                    <a:pt x="5481828" y="1161542"/>
                  </a:lnTo>
                  <a:lnTo>
                    <a:pt x="5502910" y="1161542"/>
                  </a:lnTo>
                  <a:lnTo>
                    <a:pt x="5502910" y="1193292"/>
                  </a:lnTo>
                  <a:lnTo>
                    <a:pt x="5566410" y="1161542"/>
                  </a:lnTo>
                  <a:lnTo>
                    <a:pt x="5579110" y="1155192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" name="object 269">
              <a:extLst>
                <a:ext uri="{FF2B5EF4-FFF2-40B4-BE49-F238E27FC236}">
                  <a16:creationId xmlns="" xmlns:a16="http://schemas.microsoft.com/office/drawing/2014/main" id="{AB4CCF7C-7941-48EB-B04B-95128DD40770}"/>
                </a:ext>
              </a:extLst>
            </p:cNvPr>
            <p:cNvSpPr/>
            <p:nvPr/>
          </p:nvSpPr>
          <p:spPr>
            <a:xfrm>
              <a:off x="6931151" y="6266383"/>
              <a:ext cx="106679" cy="169164"/>
            </a:xfrm>
            <a:prstGeom prst="rect">
              <a:avLst/>
            </a:prstGeom>
            <a:blipFill>
              <a:blip r:embed="rId16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" name="object 270">
              <a:extLst>
                <a:ext uri="{FF2B5EF4-FFF2-40B4-BE49-F238E27FC236}">
                  <a16:creationId xmlns="" xmlns:a16="http://schemas.microsoft.com/office/drawing/2014/main" id="{E63741C9-9875-41F9-9E21-2EED57040514}"/>
                </a:ext>
              </a:extLst>
            </p:cNvPr>
            <p:cNvSpPr/>
            <p:nvPr/>
          </p:nvSpPr>
          <p:spPr>
            <a:xfrm>
              <a:off x="6984492" y="6266383"/>
              <a:ext cx="630935" cy="169164"/>
            </a:xfrm>
            <a:prstGeom prst="rect">
              <a:avLst/>
            </a:prstGeom>
            <a:blipFill>
              <a:blip r:embed="rId16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0" name="object 271">
              <a:extLst>
                <a:ext uri="{FF2B5EF4-FFF2-40B4-BE49-F238E27FC236}">
                  <a16:creationId xmlns="" xmlns:a16="http://schemas.microsoft.com/office/drawing/2014/main" id="{6D43EA77-38D5-4910-89BC-6CBACA30A249}"/>
                </a:ext>
              </a:extLst>
            </p:cNvPr>
            <p:cNvSpPr/>
            <p:nvPr/>
          </p:nvSpPr>
          <p:spPr>
            <a:xfrm>
              <a:off x="7510272" y="6266383"/>
              <a:ext cx="371855" cy="169164"/>
            </a:xfrm>
            <a:prstGeom prst="rect">
              <a:avLst/>
            </a:prstGeom>
            <a:blipFill>
              <a:blip r:embed="rId16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1" name="object 272">
              <a:extLst>
                <a:ext uri="{FF2B5EF4-FFF2-40B4-BE49-F238E27FC236}">
                  <a16:creationId xmlns="" xmlns:a16="http://schemas.microsoft.com/office/drawing/2014/main" id="{E9F195F3-715A-499B-B63C-CC8FA3CD4A0F}"/>
                </a:ext>
              </a:extLst>
            </p:cNvPr>
            <p:cNvSpPr/>
            <p:nvPr/>
          </p:nvSpPr>
          <p:spPr>
            <a:xfrm>
              <a:off x="7801356" y="6266383"/>
              <a:ext cx="525779" cy="169164"/>
            </a:xfrm>
            <a:prstGeom prst="rect">
              <a:avLst/>
            </a:prstGeom>
            <a:blipFill>
              <a:blip r:embed="rId16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2" name="object 273">
              <a:extLst>
                <a:ext uri="{FF2B5EF4-FFF2-40B4-BE49-F238E27FC236}">
                  <a16:creationId xmlns="" xmlns:a16="http://schemas.microsoft.com/office/drawing/2014/main" id="{8CCEF879-57C1-4470-B975-36D355DC11DE}"/>
                </a:ext>
              </a:extLst>
            </p:cNvPr>
            <p:cNvSpPr/>
            <p:nvPr/>
          </p:nvSpPr>
          <p:spPr>
            <a:xfrm>
              <a:off x="8221980" y="6266383"/>
              <a:ext cx="686168" cy="169164"/>
            </a:xfrm>
            <a:prstGeom prst="rect">
              <a:avLst/>
            </a:prstGeom>
            <a:blipFill>
              <a:blip r:embed="rId17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3" name="object 274">
              <a:extLst>
                <a:ext uri="{FF2B5EF4-FFF2-40B4-BE49-F238E27FC236}">
                  <a16:creationId xmlns="" xmlns:a16="http://schemas.microsoft.com/office/drawing/2014/main" id="{45EAC541-2B37-4B55-AA36-4F7F05CC946B}"/>
                </a:ext>
              </a:extLst>
            </p:cNvPr>
            <p:cNvSpPr/>
            <p:nvPr/>
          </p:nvSpPr>
          <p:spPr>
            <a:xfrm>
              <a:off x="8827261" y="6266383"/>
              <a:ext cx="315468" cy="169164"/>
            </a:xfrm>
            <a:prstGeom prst="rect">
              <a:avLst/>
            </a:prstGeom>
            <a:blipFill>
              <a:blip r:embed="rId17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4" name="object 275">
              <a:extLst>
                <a:ext uri="{FF2B5EF4-FFF2-40B4-BE49-F238E27FC236}">
                  <a16:creationId xmlns="" xmlns:a16="http://schemas.microsoft.com/office/drawing/2014/main" id="{2CBA0BB8-6A62-42C1-9D6A-831C830774DD}"/>
                </a:ext>
              </a:extLst>
            </p:cNvPr>
            <p:cNvSpPr/>
            <p:nvPr/>
          </p:nvSpPr>
          <p:spPr>
            <a:xfrm>
              <a:off x="9061958" y="6266383"/>
              <a:ext cx="420624" cy="169164"/>
            </a:xfrm>
            <a:prstGeom prst="rect">
              <a:avLst/>
            </a:prstGeom>
            <a:blipFill>
              <a:blip r:embed="rId17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5" name="object 276">
              <a:extLst>
                <a:ext uri="{FF2B5EF4-FFF2-40B4-BE49-F238E27FC236}">
                  <a16:creationId xmlns="" xmlns:a16="http://schemas.microsoft.com/office/drawing/2014/main" id="{2B74A97F-5E60-43E4-8261-E826E561ACC5}"/>
                </a:ext>
              </a:extLst>
            </p:cNvPr>
            <p:cNvSpPr/>
            <p:nvPr/>
          </p:nvSpPr>
          <p:spPr>
            <a:xfrm>
              <a:off x="9401810" y="6266383"/>
              <a:ext cx="210311" cy="169164"/>
            </a:xfrm>
            <a:prstGeom prst="rect">
              <a:avLst/>
            </a:prstGeom>
            <a:blipFill>
              <a:blip r:embed="rId17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6" name="object 277">
              <a:extLst>
                <a:ext uri="{FF2B5EF4-FFF2-40B4-BE49-F238E27FC236}">
                  <a16:creationId xmlns="" xmlns:a16="http://schemas.microsoft.com/office/drawing/2014/main" id="{7546EB95-0AC8-44A2-82C1-C9BF0FC28238}"/>
                </a:ext>
              </a:extLst>
            </p:cNvPr>
            <p:cNvSpPr/>
            <p:nvPr/>
          </p:nvSpPr>
          <p:spPr>
            <a:xfrm>
              <a:off x="6742176" y="6430975"/>
              <a:ext cx="176783" cy="169163"/>
            </a:xfrm>
            <a:prstGeom prst="rect">
              <a:avLst/>
            </a:prstGeom>
            <a:blipFill>
              <a:blip r:embed="rId17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7" name="object 278">
              <a:extLst>
                <a:ext uri="{FF2B5EF4-FFF2-40B4-BE49-F238E27FC236}">
                  <a16:creationId xmlns="" xmlns:a16="http://schemas.microsoft.com/office/drawing/2014/main" id="{E41AA4A9-33B8-4B6B-909B-7D1FBDF1BF50}"/>
                </a:ext>
              </a:extLst>
            </p:cNvPr>
            <p:cNvSpPr/>
            <p:nvPr/>
          </p:nvSpPr>
          <p:spPr>
            <a:xfrm>
              <a:off x="6874763" y="6430975"/>
              <a:ext cx="420624" cy="169163"/>
            </a:xfrm>
            <a:prstGeom prst="rect">
              <a:avLst/>
            </a:prstGeom>
            <a:blipFill>
              <a:blip r:embed="rId17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8" name="object 279">
              <a:extLst>
                <a:ext uri="{FF2B5EF4-FFF2-40B4-BE49-F238E27FC236}">
                  <a16:creationId xmlns="" xmlns:a16="http://schemas.microsoft.com/office/drawing/2014/main" id="{12E77AFC-3BE5-49FC-9F4B-857E63D5A0C8}"/>
                </a:ext>
              </a:extLst>
            </p:cNvPr>
            <p:cNvSpPr/>
            <p:nvPr/>
          </p:nvSpPr>
          <p:spPr>
            <a:xfrm>
              <a:off x="7214616" y="6430975"/>
              <a:ext cx="525779" cy="169163"/>
            </a:xfrm>
            <a:prstGeom prst="rect">
              <a:avLst/>
            </a:prstGeom>
            <a:blipFill>
              <a:blip r:embed="rId17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9" name="object 280">
              <a:extLst>
                <a:ext uri="{FF2B5EF4-FFF2-40B4-BE49-F238E27FC236}">
                  <a16:creationId xmlns="" xmlns:a16="http://schemas.microsoft.com/office/drawing/2014/main" id="{F2E5C43B-B4D0-4343-BA9B-663973D24626}"/>
                </a:ext>
              </a:extLst>
            </p:cNvPr>
            <p:cNvSpPr/>
            <p:nvPr/>
          </p:nvSpPr>
          <p:spPr>
            <a:xfrm>
              <a:off x="7659624" y="6430975"/>
              <a:ext cx="420624" cy="169163"/>
            </a:xfrm>
            <a:prstGeom prst="rect">
              <a:avLst/>
            </a:prstGeom>
            <a:blipFill>
              <a:blip r:embed="rId17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0" name="object 281">
              <a:extLst>
                <a:ext uri="{FF2B5EF4-FFF2-40B4-BE49-F238E27FC236}">
                  <a16:creationId xmlns="" xmlns:a16="http://schemas.microsoft.com/office/drawing/2014/main" id="{C1353CB5-274B-4924-AB82-F588EE65015C}"/>
                </a:ext>
              </a:extLst>
            </p:cNvPr>
            <p:cNvSpPr/>
            <p:nvPr/>
          </p:nvSpPr>
          <p:spPr>
            <a:xfrm>
              <a:off x="7999476" y="6430975"/>
              <a:ext cx="331088" cy="169163"/>
            </a:xfrm>
            <a:prstGeom prst="rect">
              <a:avLst/>
            </a:prstGeom>
            <a:blipFill>
              <a:blip r:embed="rId17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1" name="object 282">
              <a:extLst>
                <a:ext uri="{FF2B5EF4-FFF2-40B4-BE49-F238E27FC236}">
                  <a16:creationId xmlns="" xmlns:a16="http://schemas.microsoft.com/office/drawing/2014/main" id="{90FF9C51-1DF8-4E91-BD95-119FE0C600DA}"/>
                </a:ext>
              </a:extLst>
            </p:cNvPr>
            <p:cNvSpPr/>
            <p:nvPr/>
          </p:nvSpPr>
          <p:spPr>
            <a:xfrm>
              <a:off x="8270748" y="6430975"/>
              <a:ext cx="864450" cy="169163"/>
            </a:xfrm>
            <a:prstGeom prst="rect">
              <a:avLst/>
            </a:prstGeom>
            <a:blipFill>
              <a:blip r:embed="rId17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2" name="object 283">
              <a:extLst>
                <a:ext uri="{FF2B5EF4-FFF2-40B4-BE49-F238E27FC236}">
                  <a16:creationId xmlns="" xmlns:a16="http://schemas.microsoft.com/office/drawing/2014/main" id="{70AD9366-F95F-4F9E-9807-B9C0A6083E73}"/>
                </a:ext>
              </a:extLst>
            </p:cNvPr>
            <p:cNvSpPr/>
            <p:nvPr/>
          </p:nvSpPr>
          <p:spPr>
            <a:xfrm>
              <a:off x="9061958" y="6430975"/>
              <a:ext cx="315468" cy="169163"/>
            </a:xfrm>
            <a:prstGeom prst="rect">
              <a:avLst/>
            </a:prstGeom>
            <a:blipFill>
              <a:blip r:embed="rId18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3" name="object 284">
              <a:extLst>
                <a:ext uri="{FF2B5EF4-FFF2-40B4-BE49-F238E27FC236}">
                  <a16:creationId xmlns="" xmlns:a16="http://schemas.microsoft.com/office/drawing/2014/main" id="{0F4C1006-4953-4ADE-8EF6-1F5E3802AECB}"/>
                </a:ext>
              </a:extLst>
            </p:cNvPr>
            <p:cNvSpPr/>
            <p:nvPr/>
          </p:nvSpPr>
          <p:spPr>
            <a:xfrm>
              <a:off x="9296654" y="6430975"/>
              <a:ext cx="315468" cy="169163"/>
            </a:xfrm>
            <a:prstGeom prst="rect">
              <a:avLst/>
            </a:prstGeom>
            <a:blipFill>
              <a:blip r:embed="rId18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4" name="object 285">
              <a:extLst>
                <a:ext uri="{FF2B5EF4-FFF2-40B4-BE49-F238E27FC236}">
                  <a16:creationId xmlns="" xmlns:a16="http://schemas.microsoft.com/office/drawing/2014/main" id="{9A0BA293-D2D3-4EC9-922F-F0CE83A37CD3}"/>
                </a:ext>
              </a:extLst>
            </p:cNvPr>
            <p:cNvSpPr/>
            <p:nvPr/>
          </p:nvSpPr>
          <p:spPr>
            <a:xfrm>
              <a:off x="6827520" y="3076955"/>
              <a:ext cx="897890" cy="1167765"/>
            </a:xfrm>
            <a:custGeom>
              <a:avLst/>
              <a:gdLst/>
              <a:ahLst/>
              <a:cxnLst/>
              <a:rect l="l" t="t" r="r" b="b"/>
              <a:pathLst>
                <a:path w="897890" h="1167764">
                  <a:moveTo>
                    <a:pt x="442340" y="1154811"/>
                  </a:moveTo>
                  <a:lnTo>
                    <a:pt x="0" y="1154811"/>
                  </a:lnTo>
                  <a:lnTo>
                    <a:pt x="0" y="1167511"/>
                  </a:lnTo>
                  <a:lnTo>
                    <a:pt x="455040" y="1167511"/>
                  </a:lnTo>
                  <a:lnTo>
                    <a:pt x="455040" y="1161161"/>
                  </a:lnTo>
                  <a:lnTo>
                    <a:pt x="442340" y="1161161"/>
                  </a:lnTo>
                  <a:lnTo>
                    <a:pt x="442340" y="1154811"/>
                  </a:lnTo>
                  <a:close/>
                </a:path>
                <a:path w="897890" h="1167764">
                  <a:moveTo>
                    <a:pt x="821181" y="31750"/>
                  </a:moveTo>
                  <a:lnTo>
                    <a:pt x="442340" y="31750"/>
                  </a:lnTo>
                  <a:lnTo>
                    <a:pt x="442340" y="1161161"/>
                  </a:lnTo>
                  <a:lnTo>
                    <a:pt x="448690" y="1154811"/>
                  </a:lnTo>
                  <a:lnTo>
                    <a:pt x="455040" y="1154811"/>
                  </a:lnTo>
                  <a:lnTo>
                    <a:pt x="455040" y="44450"/>
                  </a:lnTo>
                  <a:lnTo>
                    <a:pt x="448690" y="44450"/>
                  </a:lnTo>
                  <a:lnTo>
                    <a:pt x="455040" y="38100"/>
                  </a:lnTo>
                  <a:lnTo>
                    <a:pt x="821181" y="38100"/>
                  </a:lnTo>
                  <a:lnTo>
                    <a:pt x="821181" y="31750"/>
                  </a:lnTo>
                  <a:close/>
                </a:path>
                <a:path w="897890" h="1167764">
                  <a:moveTo>
                    <a:pt x="455040" y="1154811"/>
                  </a:moveTo>
                  <a:lnTo>
                    <a:pt x="448690" y="1154811"/>
                  </a:lnTo>
                  <a:lnTo>
                    <a:pt x="442340" y="1161161"/>
                  </a:lnTo>
                  <a:lnTo>
                    <a:pt x="455040" y="1161161"/>
                  </a:lnTo>
                  <a:lnTo>
                    <a:pt x="455040" y="1154811"/>
                  </a:lnTo>
                  <a:close/>
                </a:path>
                <a:path w="897890" h="1167764">
                  <a:moveTo>
                    <a:pt x="821181" y="0"/>
                  </a:moveTo>
                  <a:lnTo>
                    <a:pt x="821181" y="76200"/>
                  </a:lnTo>
                  <a:lnTo>
                    <a:pt x="884681" y="44450"/>
                  </a:lnTo>
                  <a:lnTo>
                    <a:pt x="833881" y="44450"/>
                  </a:lnTo>
                  <a:lnTo>
                    <a:pt x="833881" y="31750"/>
                  </a:lnTo>
                  <a:lnTo>
                    <a:pt x="884681" y="31750"/>
                  </a:lnTo>
                  <a:lnTo>
                    <a:pt x="821181" y="0"/>
                  </a:lnTo>
                  <a:close/>
                </a:path>
                <a:path w="897890" h="1167764">
                  <a:moveTo>
                    <a:pt x="455040" y="38100"/>
                  </a:moveTo>
                  <a:lnTo>
                    <a:pt x="448690" y="44450"/>
                  </a:lnTo>
                  <a:lnTo>
                    <a:pt x="455040" y="44450"/>
                  </a:lnTo>
                  <a:lnTo>
                    <a:pt x="455040" y="38100"/>
                  </a:lnTo>
                  <a:close/>
                </a:path>
                <a:path w="897890" h="1167764">
                  <a:moveTo>
                    <a:pt x="821181" y="38100"/>
                  </a:moveTo>
                  <a:lnTo>
                    <a:pt x="455040" y="38100"/>
                  </a:lnTo>
                  <a:lnTo>
                    <a:pt x="455040" y="44450"/>
                  </a:lnTo>
                  <a:lnTo>
                    <a:pt x="821181" y="44450"/>
                  </a:lnTo>
                  <a:lnTo>
                    <a:pt x="821181" y="38100"/>
                  </a:lnTo>
                  <a:close/>
                </a:path>
                <a:path w="897890" h="1167764">
                  <a:moveTo>
                    <a:pt x="884681" y="31750"/>
                  </a:moveTo>
                  <a:lnTo>
                    <a:pt x="833881" y="31750"/>
                  </a:lnTo>
                  <a:lnTo>
                    <a:pt x="833881" y="44450"/>
                  </a:lnTo>
                  <a:lnTo>
                    <a:pt x="884681" y="44450"/>
                  </a:lnTo>
                  <a:lnTo>
                    <a:pt x="897381" y="38100"/>
                  </a:lnTo>
                  <a:lnTo>
                    <a:pt x="884681" y="3175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40114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54F6EAF-D2B8-40F7-BD0A-6F2798DAF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평가 피드백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8D569488-F771-4ED0-A65D-B544A3A698A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4" name="object 5">
            <a:extLst>
              <a:ext uri="{FF2B5EF4-FFF2-40B4-BE49-F238E27FC236}">
                <a16:creationId xmlns="" xmlns:a16="http://schemas.microsoft.com/office/drawing/2014/main" id="{AB71D8E4-FA2E-4537-A08C-D6E986CE9E4A}"/>
              </a:ext>
            </a:extLst>
          </p:cNvPr>
          <p:cNvGrpSpPr/>
          <p:nvPr/>
        </p:nvGrpSpPr>
        <p:grpSpPr>
          <a:xfrm>
            <a:off x="284167" y="1102203"/>
            <a:ext cx="8576017" cy="773723"/>
            <a:chOff x="307847" y="908303"/>
            <a:chExt cx="9290685" cy="838200"/>
          </a:xfrm>
        </p:grpSpPr>
        <p:sp>
          <p:nvSpPr>
            <p:cNvPr id="5" name="object 6">
              <a:extLst>
                <a:ext uri="{FF2B5EF4-FFF2-40B4-BE49-F238E27FC236}">
                  <a16:creationId xmlns="" xmlns:a16="http://schemas.microsoft.com/office/drawing/2014/main" id="{018A213D-B372-453B-8DB0-125695770814}"/>
                </a:ext>
              </a:extLst>
            </p:cNvPr>
            <p:cNvSpPr/>
            <p:nvPr/>
          </p:nvSpPr>
          <p:spPr>
            <a:xfrm>
              <a:off x="307847" y="908303"/>
              <a:ext cx="9290685" cy="838200"/>
            </a:xfrm>
            <a:custGeom>
              <a:avLst/>
              <a:gdLst/>
              <a:ahLst/>
              <a:cxnLst/>
              <a:rect l="l" t="t" r="r" b="b"/>
              <a:pathLst>
                <a:path w="9290685" h="838200">
                  <a:moveTo>
                    <a:pt x="9290304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9290304" y="838200"/>
                  </a:lnTo>
                  <a:lnTo>
                    <a:pt x="92903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7">
              <a:extLst>
                <a:ext uri="{FF2B5EF4-FFF2-40B4-BE49-F238E27FC236}">
                  <a16:creationId xmlns="" xmlns:a16="http://schemas.microsoft.com/office/drawing/2014/main" id="{C72D592F-19AB-440D-9811-224F1FB5F490}"/>
                </a:ext>
              </a:extLst>
            </p:cNvPr>
            <p:cNvSpPr/>
            <p:nvPr/>
          </p:nvSpPr>
          <p:spPr>
            <a:xfrm>
              <a:off x="664768" y="995425"/>
              <a:ext cx="557784" cy="3002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8">
              <a:extLst>
                <a:ext uri="{FF2B5EF4-FFF2-40B4-BE49-F238E27FC236}">
                  <a16:creationId xmlns="" xmlns:a16="http://schemas.microsoft.com/office/drawing/2014/main" id="{E09F5330-B70C-4F44-A4EC-E8BD4B0C04EF}"/>
                </a:ext>
              </a:extLst>
            </p:cNvPr>
            <p:cNvSpPr/>
            <p:nvPr/>
          </p:nvSpPr>
          <p:spPr>
            <a:xfrm>
              <a:off x="1085392" y="995425"/>
              <a:ext cx="929639" cy="30022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9">
              <a:extLst>
                <a:ext uri="{FF2B5EF4-FFF2-40B4-BE49-F238E27FC236}">
                  <a16:creationId xmlns="" xmlns:a16="http://schemas.microsoft.com/office/drawing/2014/main" id="{914050F0-C500-4AAE-B7AA-559D3290C14B}"/>
                </a:ext>
              </a:extLst>
            </p:cNvPr>
            <p:cNvSpPr/>
            <p:nvPr/>
          </p:nvSpPr>
          <p:spPr>
            <a:xfrm>
              <a:off x="1880870" y="995425"/>
              <a:ext cx="744118" cy="30022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10">
              <a:extLst>
                <a:ext uri="{FF2B5EF4-FFF2-40B4-BE49-F238E27FC236}">
                  <a16:creationId xmlns="" xmlns:a16="http://schemas.microsoft.com/office/drawing/2014/main" id="{49FD79D4-5078-4E19-B3AE-13BC7198548E}"/>
                </a:ext>
              </a:extLst>
            </p:cNvPr>
            <p:cNvSpPr/>
            <p:nvPr/>
          </p:nvSpPr>
          <p:spPr>
            <a:xfrm>
              <a:off x="2489327" y="995425"/>
              <a:ext cx="661035" cy="3002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1">
              <a:extLst>
                <a:ext uri="{FF2B5EF4-FFF2-40B4-BE49-F238E27FC236}">
                  <a16:creationId xmlns="" xmlns:a16="http://schemas.microsoft.com/office/drawing/2014/main" id="{6C937C63-8492-49E6-8FC5-C3FF57370145}"/>
                </a:ext>
              </a:extLst>
            </p:cNvPr>
            <p:cNvSpPr/>
            <p:nvPr/>
          </p:nvSpPr>
          <p:spPr>
            <a:xfrm>
              <a:off x="3018155" y="995425"/>
              <a:ext cx="371856" cy="30022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2">
              <a:extLst>
                <a:ext uri="{FF2B5EF4-FFF2-40B4-BE49-F238E27FC236}">
                  <a16:creationId xmlns="" xmlns:a16="http://schemas.microsoft.com/office/drawing/2014/main" id="{941FA898-5296-4AA0-856F-D8D3E6912D6C}"/>
                </a:ext>
              </a:extLst>
            </p:cNvPr>
            <p:cNvSpPr/>
            <p:nvPr/>
          </p:nvSpPr>
          <p:spPr>
            <a:xfrm>
              <a:off x="3254374" y="995425"/>
              <a:ext cx="744118" cy="30022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3">
              <a:extLst>
                <a:ext uri="{FF2B5EF4-FFF2-40B4-BE49-F238E27FC236}">
                  <a16:creationId xmlns="" xmlns:a16="http://schemas.microsoft.com/office/drawing/2014/main" id="{D765CD77-8ACF-4A88-81EF-1A3E0C1CB658}"/>
                </a:ext>
              </a:extLst>
            </p:cNvPr>
            <p:cNvSpPr/>
            <p:nvPr/>
          </p:nvSpPr>
          <p:spPr>
            <a:xfrm>
              <a:off x="3862705" y="995425"/>
              <a:ext cx="557784" cy="30022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4">
              <a:extLst>
                <a:ext uri="{FF2B5EF4-FFF2-40B4-BE49-F238E27FC236}">
                  <a16:creationId xmlns="" xmlns:a16="http://schemas.microsoft.com/office/drawing/2014/main" id="{958DC320-19A6-46F3-8E54-CB64D5772A25}"/>
                </a:ext>
              </a:extLst>
            </p:cNvPr>
            <p:cNvSpPr/>
            <p:nvPr/>
          </p:nvSpPr>
          <p:spPr>
            <a:xfrm>
              <a:off x="4283328" y="995425"/>
              <a:ext cx="371855" cy="30022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5">
              <a:extLst>
                <a:ext uri="{FF2B5EF4-FFF2-40B4-BE49-F238E27FC236}">
                  <a16:creationId xmlns="" xmlns:a16="http://schemas.microsoft.com/office/drawing/2014/main" id="{03F33E80-BA7D-4D45-AB07-316473FC9652}"/>
                </a:ext>
              </a:extLst>
            </p:cNvPr>
            <p:cNvSpPr/>
            <p:nvPr/>
          </p:nvSpPr>
          <p:spPr>
            <a:xfrm>
              <a:off x="4516501" y="995425"/>
              <a:ext cx="743712" cy="30022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6">
              <a:extLst>
                <a:ext uri="{FF2B5EF4-FFF2-40B4-BE49-F238E27FC236}">
                  <a16:creationId xmlns="" xmlns:a16="http://schemas.microsoft.com/office/drawing/2014/main" id="{74580F9C-CD75-4F38-8844-180F6789E5F2}"/>
                </a:ext>
              </a:extLst>
            </p:cNvPr>
            <p:cNvSpPr/>
            <p:nvPr/>
          </p:nvSpPr>
          <p:spPr>
            <a:xfrm>
              <a:off x="5124576" y="995425"/>
              <a:ext cx="744118" cy="30022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7">
              <a:extLst>
                <a:ext uri="{FF2B5EF4-FFF2-40B4-BE49-F238E27FC236}">
                  <a16:creationId xmlns="" xmlns:a16="http://schemas.microsoft.com/office/drawing/2014/main" id="{235837B3-B1D7-436C-8978-DE0A2DF00EC8}"/>
                </a:ext>
              </a:extLst>
            </p:cNvPr>
            <p:cNvSpPr/>
            <p:nvPr/>
          </p:nvSpPr>
          <p:spPr>
            <a:xfrm>
              <a:off x="5733033" y="995425"/>
              <a:ext cx="557784" cy="30022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8">
              <a:extLst>
                <a:ext uri="{FF2B5EF4-FFF2-40B4-BE49-F238E27FC236}">
                  <a16:creationId xmlns="" xmlns:a16="http://schemas.microsoft.com/office/drawing/2014/main" id="{7D07F607-EDC4-4180-BE3F-772A8B953EC5}"/>
                </a:ext>
              </a:extLst>
            </p:cNvPr>
            <p:cNvSpPr/>
            <p:nvPr/>
          </p:nvSpPr>
          <p:spPr>
            <a:xfrm>
              <a:off x="6153657" y="995425"/>
              <a:ext cx="557784" cy="30022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9">
              <a:extLst>
                <a:ext uri="{FF2B5EF4-FFF2-40B4-BE49-F238E27FC236}">
                  <a16:creationId xmlns="" xmlns:a16="http://schemas.microsoft.com/office/drawing/2014/main" id="{D673A5D5-8826-494B-A646-32EA2E711F90}"/>
                </a:ext>
              </a:extLst>
            </p:cNvPr>
            <p:cNvSpPr/>
            <p:nvPr/>
          </p:nvSpPr>
          <p:spPr>
            <a:xfrm>
              <a:off x="6574282" y="995425"/>
              <a:ext cx="743712" cy="30022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20">
              <a:extLst>
                <a:ext uri="{FF2B5EF4-FFF2-40B4-BE49-F238E27FC236}">
                  <a16:creationId xmlns="" xmlns:a16="http://schemas.microsoft.com/office/drawing/2014/main" id="{77B9091F-A929-4C4A-87D3-EAFAFB61E180}"/>
                </a:ext>
              </a:extLst>
            </p:cNvPr>
            <p:cNvSpPr/>
            <p:nvPr/>
          </p:nvSpPr>
          <p:spPr>
            <a:xfrm>
              <a:off x="7182357" y="995425"/>
              <a:ext cx="558241" cy="30022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1">
              <a:extLst>
                <a:ext uri="{FF2B5EF4-FFF2-40B4-BE49-F238E27FC236}">
                  <a16:creationId xmlns="" xmlns:a16="http://schemas.microsoft.com/office/drawing/2014/main" id="{D787D11D-917B-4DEB-B621-9071A6A8968F}"/>
                </a:ext>
              </a:extLst>
            </p:cNvPr>
            <p:cNvSpPr/>
            <p:nvPr/>
          </p:nvSpPr>
          <p:spPr>
            <a:xfrm>
              <a:off x="7603236" y="995425"/>
              <a:ext cx="371855" cy="300227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2">
              <a:extLst>
                <a:ext uri="{FF2B5EF4-FFF2-40B4-BE49-F238E27FC236}">
                  <a16:creationId xmlns="" xmlns:a16="http://schemas.microsoft.com/office/drawing/2014/main" id="{954E07FB-17D7-42CD-8240-7E66826679CA}"/>
                </a:ext>
              </a:extLst>
            </p:cNvPr>
            <p:cNvSpPr/>
            <p:nvPr/>
          </p:nvSpPr>
          <p:spPr>
            <a:xfrm>
              <a:off x="7837931" y="995425"/>
              <a:ext cx="929640" cy="30022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3">
              <a:extLst>
                <a:ext uri="{FF2B5EF4-FFF2-40B4-BE49-F238E27FC236}">
                  <a16:creationId xmlns="" xmlns:a16="http://schemas.microsoft.com/office/drawing/2014/main" id="{B465761D-D965-449A-9EE7-D93F4871F640}"/>
                </a:ext>
              </a:extLst>
            </p:cNvPr>
            <p:cNvSpPr/>
            <p:nvPr/>
          </p:nvSpPr>
          <p:spPr>
            <a:xfrm>
              <a:off x="8631936" y="995425"/>
              <a:ext cx="557783" cy="30022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3" name="object 24">
            <a:extLst>
              <a:ext uri="{FF2B5EF4-FFF2-40B4-BE49-F238E27FC236}">
                <a16:creationId xmlns="" xmlns:a16="http://schemas.microsoft.com/office/drawing/2014/main" id="{F5ECEB87-BCE8-4BF0-853D-0EEB79178498}"/>
              </a:ext>
            </a:extLst>
          </p:cNvPr>
          <p:cNvSpPr txBox="1"/>
          <p:nvPr/>
        </p:nvSpPr>
        <p:spPr>
          <a:xfrm>
            <a:off x="284167" y="1102203"/>
            <a:ext cx="8576017" cy="705766"/>
          </a:xfrm>
          <a:prstGeom prst="rect">
            <a:avLst/>
          </a:prstGeom>
        </p:spPr>
        <p:txBody>
          <a:bodyPr vert="horz" wrap="square" lIns="0" tIns="109025" rIns="0" bIns="0" rtlCol="0">
            <a:spAutoFit/>
          </a:bodyPr>
          <a:lstStyle/>
          <a:p>
            <a:pPr marL="84408" defTabSz="844083" latinLnBrk="1">
              <a:spcBef>
                <a:spcPts val="858"/>
              </a:spcBef>
            </a:pPr>
            <a:r>
              <a:rPr sz="1477" spc="-5" dirty="0">
                <a:solidFill>
                  <a:prstClr val="black"/>
                </a:solidFill>
                <a:latin typeface="Wingdings"/>
                <a:cs typeface="Wingdings"/>
              </a:rPr>
              <a:t></a:t>
            </a:r>
            <a:endParaRPr sz="1477">
              <a:solidFill>
                <a:prstClr val="black"/>
              </a:solidFill>
              <a:latin typeface="Wingdings"/>
              <a:cs typeface="Wingdings"/>
            </a:endParaRPr>
          </a:p>
          <a:p>
            <a:pPr marL="84408" defTabSz="844083" latinLnBrk="1">
              <a:spcBef>
                <a:spcPts val="1066"/>
              </a:spcBef>
            </a:pPr>
            <a:r>
              <a:rPr sz="1477" spc="-5" dirty="0">
                <a:solidFill>
                  <a:prstClr val="black"/>
                </a:solidFill>
                <a:latin typeface="Wingdings"/>
                <a:cs typeface="Wingdings"/>
              </a:rPr>
              <a:t></a:t>
            </a:r>
            <a:endParaRPr sz="1477">
              <a:solidFill>
                <a:prstClr val="black"/>
              </a:solidFill>
              <a:latin typeface="Wingdings"/>
              <a:cs typeface="Wingdings"/>
            </a:endParaRPr>
          </a:p>
        </p:txBody>
      </p:sp>
      <p:grpSp>
        <p:nvGrpSpPr>
          <p:cNvPr id="24" name="object 25">
            <a:extLst>
              <a:ext uri="{FF2B5EF4-FFF2-40B4-BE49-F238E27FC236}">
                <a16:creationId xmlns="" xmlns:a16="http://schemas.microsoft.com/office/drawing/2014/main" id="{367CAA07-535A-4E0C-B9F5-F1CD9B1CA82F}"/>
              </a:ext>
            </a:extLst>
          </p:cNvPr>
          <p:cNvGrpSpPr/>
          <p:nvPr/>
        </p:nvGrpSpPr>
        <p:grpSpPr>
          <a:xfrm>
            <a:off x="613632" y="1542756"/>
            <a:ext cx="7962314" cy="277251"/>
            <a:chOff x="664768" y="1385569"/>
            <a:chExt cx="8625840" cy="300355"/>
          </a:xfrm>
        </p:grpSpPr>
        <p:sp>
          <p:nvSpPr>
            <p:cNvPr id="25" name="object 26">
              <a:extLst>
                <a:ext uri="{FF2B5EF4-FFF2-40B4-BE49-F238E27FC236}">
                  <a16:creationId xmlns="" xmlns:a16="http://schemas.microsoft.com/office/drawing/2014/main" id="{1BD91350-9C95-4D0E-9D2A-CAEA244B72CD}"/>
                </a:ext>
              </a:extLst>
            </p:cNvPr>
            <p:cNvSpPr/>
            <p:nvPr/>
          </p:nvSpPr>
          <p:spPr>
            <a:xfrm>
              <a:off x="664768" y="1385569"/>
              <a:ext cx="556260" cy="30022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7">
              <a:extLst>
                <a:ext uri="{FF2B5EF4-FFF2-40B4-BE49-F238E27FC236}">
                  <a16:creationId xmlns="" xmlns:a16="http://schemas.microsoft.com/office/drawing/2014/main" id="{1D585945-E06A-4B86-806F-AA8D3C32C502}"/>
                </a:ext>
              </a:extLst>
            </p:cNvPr>
            <p:cNvSpPr/>
            <p:nvPr/>
          </p:nvSpPr>
          <p:spPr>
            <a:xfrm>
              <a:off x="1109776" y="1385569"/>
              <a:ext cx="557784" cy="3002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object 28">
              <a:extLst>
                <a:ext uri="{FF2B5EF4-FFF2-40B4-BE49-F238E27FC236}">
                  <a16:creationId xmlns="" xmlns:a16="http://schemas.microsoft.com/office/drawing/2014/main" id="{83A2760B-B628-427B-A366-BF5EEE525C45}"/>
                </a:ext>
              </a:extLst>
            </p:cNvPr>
            <p:cNvSpPr/>
            <p:nvPr/>
          </p:nvSpPr>
          <p:spPr>
            <a:xfrm>
              <a:off x="1530350" y="1385569"/>
              <a:ext cx="744118" cy="300227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object 29">
              <a:extLst>
                <a:ext uri="{FF2B5EF4-FFF2-40B4-BE49-F238E27FC236}">
                  <a16:creationId xmlns="" xmlns:a16="http://schemas.microsoft.com/office/drawing/2014/main" id="{614B167A-5260-4805-9A8A-44B17F3E2E23}"/>
                </a:ext>
              </a:extLst>
            </p:cNvPr>
            <p:cNvSpPr/>
            <p:nvPr/>
          </p:nvSpPr>
          <p:spPr>
            <a:xfrm>
              <a:off x="2138807" y="1385569"/>
              <a:ext cx="371856" cy="30022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30">
              <a:extLst>
                <a:ext uri="{FF2B5EF4-FFF2-40B4-BE49-F238E27FC236}">
                  <a16:creationId xmlns="" xmlns:a16="http://schemas.microsoft.com/office/drawing/2014/main" id="{31982DBD-63AC-4926-8C71-4B006B001122}"/>
                </a:ext>
              </a:extLst>
            </p:cNvPr>
            <p:cNvSpPr/>
            <p:nvPr/>
          </p:nvSpPr>
          <p:spPr>
            <a:xfrm>
              <a:off x="2371978" y="1385569"/>
              <a:ext cx="557783" cy="3002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1">
              <a:extLst>
                <a:ext uri="{FF2B5EF4-FFF2-40B4-BE49-F238E27FC236}">
                  <a16:creationId xmlns="" xmlns:a16="http://schemas.microsoft.com/office/drawing/2014/main" id="{07F9C25E-7352-429A-B7BA-775B861CFF3D}"/>
                </a:ext>
              </a:extLst>
            </p:cNvPr>
            <p:cNvSpPr/>
            <p:nvPr/>
          </p:nvSpPr>
          <p:spPr>
            <a:xfrm>
              <a:off x="2792603" y="1385569"/>
              <a:ext cx="743712" cy="300227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2">
              <a:extLst>
                <a:ext uri="{FF2B5EF4-FFF2-40B4-BE49-F238E27FC236}">
                  <a16:creationId xmlns="" xmlns:a16="http://schemas.microsoft.com/office/drawing/2014/main" id="{A29C6581-D1CE-493A-93EF-A5BDDD94B194}"/>
                </a:ext>
              </a:extLst>
            </p:cNvPr>
            <p:cNvSpPr/>
            <p:nvPr/>
          </p:nvSpPr>
          <p:spPr>
            <a:xfrm>
              <a:off x="3400678" y="1385569"/>
              <a:ext cx="744118" cy="30022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3">
              <a:extLst>
                <a:ext uri="{FF2B5EF4-FFF2-40B4-BE49-F238E27FC236}">
                  <a16:creationId xmlns="" xmlns:a16="http://schemas.microsoft.com/office/drawing/2014/main" id="{44B0B350-DB4B-4503-81A8-72EF79984B5E}"/>
                </a:ext>
              </a:extLst>
            </p:cNvPr>
            <p:cNvSpPr/>
            <p:nvPr/>
          </p:nvSpPr>
          <p:spPr>
            <a:xfrm>
              <a:off x="4009008" y="1385569"/>
              <a:ext cx="743712" cy="300227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4">
              <a:extLst>
                <a:ext uri="{FF2B5EF4-FFF2-40B4-BE49-F238E27FC236}">
                  <a16:creationId xmlns="" xmlns:a16="http://schemas.microsoft.com/office/drawing/2014/main" id="{F737A936-02F6-4C0A-BE91-E97FD64F8985}"/>
                </a:ext>
              </a:extLst>
            </p:cNvPr>
            <p:cNvSpPr/>
            <p:nvPr/>
          </p:nvSpPr>
          <p:spPr>
            <a:xfrm>
              <a:off x="4617084" y="1385569"/>
              <a:ext cx="929639" cy="300227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5">
              <a:extLst>
                <a:ext uri="{FF2B5EF4-FFF2-40B4-BE49-F238E27FC236}">
                  <a16:creationId xmlns="" xmlns:a16="http://schemas.microsoft.com/office/drawing/2014/main" id="{B7330266-176E-4F1C-96BC-128B73066DB2}"/>
                </a:ext>
              </a:extLst>
            </p:cNvPr>
            <p:cNvSpPr/>
            <p:nvPr/>
          </p:nvSpPr>
          <p:spPr>
            <a:xfrm>
              <a:off x="5412613" y="1385569"/>
              <a:ext cx="558241" cy="300227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6">
              <a:extLst>
                <a:ext uri="{FF2B5EF4-FFF2-40B4-BE49-F238E27FC236}">
                  <a16:creationId xmlns="" xmlns:a16="http://schemas.microsoft.com/office/drawing/2014/main" id="{2D5E788E-332B-4F8E-8885-013D6C316599}"/>
                </a:ext>
              </a:extLst>
            </p:cNvPr>
            <p:cNvSpPr/>
            <p:nvPr/>
          </p:nvSpPr>
          <p:spPr>
            <a:xfrm>
              <a:off x="5833618" y="1385569"/>
              <a:ext cx="557784" cy="300227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7">
              <a:extLst>
                <a:ext uri="{FF2B5EF4-FFF2-40B4-BE49-F238E27FC236}">
                  <a16:creationId xmlns="" xmlns:a16="http://schemas.microsoft.com/office/drawing/2014/main" id="{86FA8476-EC5C-4F70-819C-7017220E971B}"/>
                </a:ext>
              </a:extLst>
            </p:cNvPr>
            <p:cNvSpPr/>
            <p:nvPr/>
          </p:nvSpPr>
          <p:spPr>
            <a:xfrm>
              <a:off x="6254241" y="1385569"/>
              <a:ext cx="929639" cy="300227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8">
              <a:extLst>
                <a:ext uri="{FF2B5EF4-FFF2-40B4-BE49-F238E27FC236}">
                  <a16:creationId xmlns="" xmlns:a16="http://schemas.microsoft.com/office/drawing/2014/main" id="{5862AD4C-A723-4ED8-8EAA-29444FD801F5}"/>
                </a:ext>
              </a:extLst>
            </p:cNvPr>
            <p:cNvSpPr/>
            <p:nvPr/>
          </p:nvSpPr>
          <p:spPr>
            <a:xfrm>
              <a:off x="7049770" y="1385569"/>
              <a:ext cx="557783" cy="3002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object 39">
              <a:extLst>
                <a:ext uri="{FF2B5EF4-FFF2-40B4-BE49-F238E27FC236}">
                  <a16:creationId xmlns="" xmlns:a16="http://schemas.microsoft.com/office/drawing/2014/main" id="{EE60908B-E8CF-42FD-B63A-76C7741F724B}"/>
                </a:ext>
              </a:extLst>
            </p:cNvPr>
            <p:cNvSpPr/>
            <p:nvPr/>
          </p:nvSpPr>
          <p:spPr>
            <a:xfrm>
              <a:off x="7470393" y="1385569"/>
              <a:ext cx="558241" cy="30022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object 40">
              <a:extLst>
                <a:ext uri="{FF2B5EF4-FFF2-40B4-BE49-F238E27FC236}">
                  <a16:creationId xmlns="" xmlns:a16="http://schemas.microsoft.com/office/drawing/2014/main" id="{26C40C5A-622E-490E-B6FD-56D531E5EF75}"/>
                </a:ext>
              </a:extLst>
            </p:cNvPr>
            <p:cNvSpPr/>
            <p:nvPr/>
          </p:nvSpPr>
          <p:spPr>
            <a:xfrm>
              <a:off x="7891271" y="1385569"/>
              <a:ext cx="557783" cy="300227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object 41">
              <a:extLst>
                <a:ext uri="{FF2B5EF4-FFF2-40B4-BE49-F238E27FC236}">
                  <a16:creationId xmlns="" xmlns:a16="http://schemas.microsoft.com/office/drawing/2014/main" id="{04FFFE93-8C35-4151-8015-9D06344F06D5}"/>
                </a:ext>
              </a:extLst>
            </p:cNvPr>
            <p:cNvSpPr/>
            <p:nvPr/>
          </p:nvSpPr>
          <p:spPr>
            <a:xfrm>
              <a:off x="8311895" y="1385569"/>
              <a:ext cx="557783" cy="30022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object 42">
              <a:extLst>
                <a:ext uri="{FF2B5EF4-FFF2-40B4-BE49-F238E27FC236}">
                  <a16:creationId xmlns="" xmlns:a16="http://schemas.microsoft.com/office/drawing/2014/main" id="{6039F00F-AB1E-4FC6-96E0-44AC800AD691}"/>
                </a:ext>
              </a:extLst>
            </p:cNvPr>
            <p:cNvSpPr/>
            <p:nvPr/>
          </p:nvSpPr>
          <p:spPr>
            <a:xfrm>
              <a:off x="8732519" y="1385569"/>
              <a:ext cx="557783" cy="300227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42" name="object 43">
            <a:extLst>
              <a:ext uri="{FF2B5EF4-FFF2-40B4-BE49-F238E27FC236}">
                <a16:creationId xmlns="" xmlns:a16="http://schemas.microsoft.com/office/drawing/2014/main" id="{7DF4F2A9-91E0-4CE8-BCD3-EF07B69C1920}"/>
              </a:ext>
            </a:extLst>
          </p:cNvPr>
          <p:cNvGrpSpPr/>
          <p:nvPr/>
        </p:nvGrpSpPr>
        <p:grpSpPr>
          <a:xfrm>
            <a:off x="299641" y="2684785"/>
            <a:ext cx="3146473" cy="3336388"/>
            <a:chOff x="324611" y="2622767"/>
            <a:chExt cx="3408679" cy="3614420"/>
          </a:xfrm>
        </p:grpSpPr>
        <p:sp>
          <p:nvSpPr>
            <p:cNvPr id="43" name="object 44">
              <a:extLst>
                <a:ext uri="{FF2B5EF4-FFF2-40B4-BE49-F238E27FC236}">
                  <a16:creationId xmlns="" xmlns:a16="http://schemas.microsoft.com/office/drawing/2014/main" id="{7BD90C09-496D-4ABD-888A-9CC7E8EC5D0B}"/>
                </a:ext>
              </a:extLst>
            </p:cNvPr>
            <p:cNvSpPr/>
            <p:nvPr/>
          </p:nvSpPr>
          <p:spPr>
            <a:xfrm>
              <a:off x="324611" y="3834383"/>
              <a:ext cx="1164590" cy="1163320"/>
            </a:xfrm>
            <a:custGeom>
              <a:avLst/>
              <a:gdLst/>
              <a:ahLst/>
              <a:cxnLst/>
              <a:rect l="l" t="t" r="r" b="b"/>
              <a:pathLst>
                <a:path w="1164590" h="1163320">
                  <a:moveTo>
                    <a:pt x="582168" y="0"/>
                  </a:moveTo>
                  <a:lnTo>
                    <a:pt x="534420" y="1927"/>
                  </a:lnTo>
                  <a:lnTo>
                    <a:pt x="487736" y="7610"/>
                  </a:lnTo>
                  <a:lnTo>
                    <a:pt x="442265" y="16899"/>
                  </a:lnTo>
                  <a:lnTo>
                    <a:pt x="398156" y="29644"/>
                  </a:lnTo>
                  <a:lnTo>
                    <a:pt x="355560" y="45696"/>
                  </a:lnTo>
                  <a:lnTo>
                    <a:pt x="314626" y="64904"/>
                  </a:lnTo>
                  <a:lnTo>
                    <a:pt x="275505" y="87118"/>
                  </a:lnTo>
                  <a:lnTo>
                    <a:pt x="238345" y="112190"/>
                  </a:lnTo>
                  <a:lnTo>
                    <a:pt x="203297" y="139970"/>
                  </a:lnTo>
                  <a:lnTo>
                    <a:pt x="170511" y="170307"/>
                  </a:lnTo>
                  <a:lnTo>
                    <a:pt x="140137" y="203051"/>
                  </a:lnTo>
                  <a:lnTo>
                    <a:pt x="112323" y="238054"/>
                  </a:lnTo>
                  <a:lnTo>
                    <a:pt x="87221" y="275166"/>
                  </a:lnTo>
                  <a:lnTo>
                    <a:pt x="64979" y="314236"/>
                  </a:lnTo>
                  <a:lnTo>
                    <a:pt x="45749" y="355115"/>
                  </a:lnTo>
                  <a:lnTo>
                    <a:pt x="29678" y="397654"/>
                  </a:lnTo>
                  <a:lnTo>
                    <a:pt x="16919" y="441702"/>
                  </a:lnTo>
                  <a:lnTo>
                    <a:pt x="7619" y="487110"/>
                  </a:lnTo>
                  <a:lnTo>
                    <a:pt x="1929" y="533727"/>
                  </a:lnTo>
                  <a:lnTo>
                    <a:pt x="0" y="581406"/>
                  </a:lnTo>
                  <a:lnTo>
                    <a:pt x="1929" y="629084"/>
                  </a:lnTo>
                  <a:lnTo>
                    <a:pt x="7619" y="675701"/>
                  </a:lnTo>
                  <a:lnTo>
                    <a:pt x="16919" y="721109"/>
                  </a:lnTo>
                  <a:lnTo>
                    <a:pt x="29678" y="765157"/>
                  </a:lnTo>
                  <a:lnTo>
                    <a:pt x="45749" y="807696"/>
                  </a:lnTo>
                  <a:lnTo>
                    <a:pt x="64979" y="848575"/>
                  </a:lnTo>
                  <a:lnTo>
                    <a:pt x="87221" y="887645"/>
                  </a:lnTo>
                  <a:lnTo>
                    <a:pt x="112323" y="924757"/>
                  </a:lnTo>
                  <a:lnTo>
                    <a:pt x="140137" y="959760"/>
                  </a:lnTo>
                  <a:lnTo>
                    <a:pt x="170511" y="992505"/>
                  </a:lnTo>
                  <a:lnTo>
                    <a:pt x="203297" y="1022841"/>
                  </a:lnTo>
                  <a:lnTo>
                    <a:pt x="238345" y="1050621"/>
                  </a:lnTo>
                  <a:lnTo>
                    <a:pt x="275505" y="1075693"/>
                  </a:lnTo>
                  <a:lnTo>
                    <a:pt x="314626" y="1097907"/>
                  </a:lnTo>
                  <a:lnTo>
                    <a:pt x="355560" y="1117115"/>
                  </a:lnTo>
                  <a:lnTo>
                    <a:pt x="398156" y="1133167"/>
                  </a:lnTo>
                  <a:lnTo>
                    <a:pt x="442265" y="1145912"/>
                  </a:lnTo>
                  <a:lnTo>
                    <a:pt x="487736" y="1155201"/>
                  </a:lnTo>
                  <a:lnTo>
                    <a:pt x="534420" y="1160884"/>
                  </a:lnTo>
                  <a:lnTo>
                    <a:pt x="582168" y="1162812"/>
                  </a:lnTo>
                  <a:lnTo>
                    <a:pt x="629915" y="1160884"/>
                  </a:lnTo>
                  <a:lnTo>
                    <a:pt x="676599" y="1155201"/>
                  </a:lnTo>
                  <a:lnTo>
                    <a:pt x="722070" y="1145912"/>
                  </a:lnTo>
                  <a:lnTo>
                    <a:pt x="766179" y="1133167"/>
                  </a:lnTo>
                  <a:lnTo>
                    <a:pt x="808775" y="1117115"/>
                  </a:lnTo>
                  <a:lnTo>
                    <a:pt x="849709" y="1097907"/>
                  </a:lnTo>
                  <a:lnTo>
                    <a:pt x="888830" y="1075693"/>
                  </a:lnTo>
                  <a:lnTo>
                    <a:pt x="925990" y="1050621"/>
                  </a:lnTo>
                  <a:lnTo>
                    <a:pt x="961038" y="1022841"/>
                  </a:lnTo>
                  <a:lnTo>
                    <a:pt x="993824" y="992505"/>
                  </a:lnTo>
                  <a:lnTo>
                    <a:pt x="1024198" y="959760"/>
                  </a:lnTo>
                  <a:lnTo>
                    <a:pt x="1052012" y="924757"/>
                  </a:lnTo>
                  <a:lnTo>
                    <a:pt x="1077114" y="887645"/>
                  </a:lnTo>
                  <a:lnTo>
                    <a:pt x="1099356" y="848575"/>
                  </a:lnTo>
                  <a:lnTo>
                    <a:pt x="1118586" y="807696"/>
                  </a:lnTo>
                  <a:lnTo>
                    <a:pt x="1134657" y="765157"/>
                  </a:lnTo>
                  <a:lnTo>
                    <a:pt x="1147416" y="721109"/>
                  </a:lnTo>
                  <a:lnTo>
                    <a:pt x="1156716" y="675701"/>
                  </a:lnTo>
                  <a:lnTo>
                    <a:pt x="1162406" y="629084"/>
                  </a:lnTo>
                  <a:lnTo>
                    <a:pt x="1164336" y="581406"/>
                  </a:lnTo>
                  <a:lnTo>
                    <a:pt x="1162406" y="533727"/>
                  </a:lnTo>
                  <a:lnTo>
                    <a:pt x="1156716" y="487110"/>
                  </a:lnTo>
                  <a:lnTo>
                    <a:pt x="1147416" y="441702"/>
                  </a:lnTo>
                  <a:lnTo>
                    <a:pt x="1134657" y="397654"/>
                  </a:lnTo>
                  <a:lnTo>
                    <a:pt x="1118586" y="355115"/>
                  </a:lnTo>
                  <a:lnTo>
                    <a:pt x="1099356" y="314236"/>
                  </a:lnTo>
                  <a:lnTo>
                    <a:pt x="1077114" y="275166"/>
                  </a:lnTo>
                  <a:lnTo>
                    <a:pt x="1052012" y="238054"/>
                  </a:lnTo>
                  <a:lnTo>
                    <a:pt x="1024198" y="203051"/>
                  </a:lnTo>
                  <a:lnTo>
                    <a:pt x="993824" y="170306"/>
                  </a:lnTo>
                  <a:lnTo>
                    <a:pt x="961038" y="139970"/>
                  </a:lnTo>
                  <a:lnTo>
                    <a:pt x="925990" y="112190"/>
                  </a:lnTo>
                  <a:lnTo>
                    <a:pt x="888830" y="87118"/>
                  </a:lnTo>
                  <a:lnTo>
                    <a:pt x="849709" y="64904"/>
                  </a:lnTo>
                  <a:lnTo>
                    <a:pt x="808775" y="45696"/>
                  </a:lnTo>
                  <a:lnTo>
                    <a:pt x="766179" y="29644"/>
                  </a:lnTo>
                  <a:lnTo>
                    <a:pt x="722070" y="16899"/>
                  </a:lnTo>
                  <a:lnTo>
                    <a:pt x="676599" y="7610"/>
                  </a:lnTo>
                  <a:lnTo>
                    <a:pt x="629915" y="1927"/>
                  </a:lnTo>
                  <a:lnTo>
                    <a:pt x="582168" y="0"/>
                  </a:lnTo>
                  <a:close/>
                </a:path>
              </a:pathLst>
            </a:custGeom>
            <a:solidFill>
              <a:srgbClr val="002169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object 45">
              <a:extLst>
                <a:ext uri="{FF2B5EF4-FFF2-40B4-BE49-F238E27FC236}">
                  <a16:creationId xmlns="" xmlns:a16="http://schemas.microsoft.com/office/drawing/2014/main" id="{0F2041C8-1FB8-44AB-8C2B-C2A40ECA5AEF}"/>
                </a:ext>
              </a:extLst>
            </p:cNvPr>
            <p:cNvSpPr/>
            <p:nvPr/>
          </p:nvSpPr>
          <p:spPr>
            <a:xfrm>
              <a:off x="409955" y="3918203"/>
              <a:ext cx="995680" cy="995680"/>
            </a:xfrm>
            <a:custGeom>
              <a:avLst/>
              <a:gdLst/>
              <a:ahLst/>
              <a:cxnLst/>
              <a:rect l="l" t="t" r="r" b="b"/>
              <a:pathLst>
                <a:path w="995680" h="995679">
                  <a:moveTo>
                    <a:pt x="497585" y="0"/>
                  </a:moveTo>
                  <a:lnTo>
                    <a:pt x="449664" y="2277"/>
                  </a:lnTo>
                  <a:lnTo>
                    <a:pt x="403031" y="8971"/>
                  </a:lnTo>
                  <a:lnTo>
                    <a:pt x="357896" y="19873"/>
                  </a:lnTo>
                  <a:lnTo>
                    <a:pt x="314466" y="34774"/>
                  </a:lnTo>
                  <a:lnTo>
                    <a:pt x="272952" y="53466"/>
                  </a:lnTo>
                  <a:lnTo>
                    <a:pt x="233560" y="75740"/>
                  </a:lnTo>
                  <a:lnTo>
                    <a:pt x="196499" y="101389"/>
                  </a:lnTo>
                  <a:lnTo>
                    <a:pt x="161979" y="130203"/>
                  </a:lnTo>
                  <a:lnTo>
                    <a:pt x="130207" y="161974"/>
                  </a:lnTo>
                  <a:lnTo>
                    <a:pt x="101393" y="196494"/>
                  </a:lnTo>
                  <a:lnTo>
                    <a:pt x="75743" y="233554"/>
                  </a:lnTo>
                  <a:lnTo>
                    <a:pt x="53468" y="272946"/>
                  </a:lnTo>
                  <a:lnTo>
                    <a:pt x="34775" y="314461"/>
                  </a:lnTo>
                  <a:lnTo>
                    <a:pt x="19874" y="357891"/>
                  </a:lnTo>
                  <a:lnTo>
                    <a:pt x="8971" y="403027"/>
                  </a:lnTo>
                  <a:lnTo>
                    <a:pt x="2277" y="449662"/>
                  </a:lnTo>
                  <a:lnTo>
                    <a:pt x="0" y="497586"/>
                  </a:lnTo>
                  <a:lnTo>
                    <a:pt x="2277" y="545509"/>
                  </a:lnTo>
                  <a:lnTo>
                    <a:pt x="8971" y="592144"/>
                  </a:lnTo>
                  <a:lnTo>
                    <a:pt x="19874" y="637280"/>
                  </a:lnTo>
                  <a:lnTo>
                    <a:pt x="34775" y="680710"/>
                  </a:lnTo>
                  <a:lnTo>
                    <a:pt x="53468" y="722225"/>
                  </a:lnTo>
                  <a:lnTo>
                    <a:pt x="75743" y="761617"/>
                  </a:lnTo>
                  <a:lnTo>
                    <a:pt x="101393" y="798677"/>
                  </a:lnTo>
                  <a:lnTo>
                    <a:pt x="130207" y="833197"/>
                  </a:lnTo>
                  <a:lnTo>
                    <a:pt x="161979" y="864968"/>
                  </a:lnTo>
                  <a:lnTo>
                    <a:pt x="196499" y="893782"/>
                  </a:lnTo>
                  <a:lnTo>
                    <a:pt x="233560" y="919431"/>
                  </a:lnTo>
                  <a:lnTo>
                    <a:pt x="272952" y="941705"/>
                  </a:lnTo>
                  <a:lnTo>
                    <a:pt x="314466" y="960397"/>
                  </a:lnTo>
                  <a:lnTo>
                    <a:pt x="357896" y="975298"/>
                  </a:lnTo>
                  <a:lnTo>
                    <a:pt x="403031" y="986200"/>
                  </a:lnTo>
                  <a:lnTo>
                    <a:pt x="449664" y="992894"/>
                  </a:lnTo>
                  <a:lnTo>
                    <a:pt x="497585" y="995172"/>
                  </a:lnTo>
                  <a:lnTo>
                    <a:pt x="545507" y="992894"/>
                  </a:lnTo>
                  <a:lnTo>
                    <a:pt x="592140" y="986200"/>
                  </a:lnTo>
                  <a:lnTo>
                    <a:pt x="637275" y="975298"/>
                  </a:lnTo>
                  <a:lnTo>
                    <a:pt x="680705" y="960397"/>
                  </a:lnTo>
                  <a:lnTo>
                    <a:pt x="722219" y="941705"/>
                  </a:lnTo>
                  <a:lnTo>
                    <a:pt x="761611" y="919431"/>
                  </a:lnTo>
                  <a:lnTo>
                    <a:pt x="798672" y="893782"/>
                  </a:lnTo>
                  <a:lnTo>
                    <a:pt x="833192" y="864968"/>
                  </a:lnTo>
                  <a:lnTo>
                    <a:pt x="864964" y="833197"/>
                  </a:lnTo>
                  <a:lnTo>
                    <a:pt x="893778" y="798677"/>
                  </a:lnTo>
                  <a:lnTo>
                    <a:pt x="919428" y="761617"/>
                  </a:lnTo>
                  <a:lnTo>
                    <a:pt x="941703" y="722225"/>
                  </a:lnTo>
                  <a:lnTo>
                    <a:pt x="960396" y="680710"/>
                  </a:lnTo>
                  <a:lnTo>
                    <a:pt x="975297" y="637280"/>
                  </a:lnTo>
                  <a:lnTo>
                    <a:pt x="986200" y="592144"/>
                  </a:lnTo>
                  <a:lnTo>
                    <a:pt x="992894" y="545509"/>
                  </a:lnTo>
                  <a:lnTo>
                    <a:pt x="995172" y="497586"/>
                  </a:lnTo>
                  <a:lnTo>
                    <a:pt x="992894" y="449662"/>
                  </a:lnTo>
                  <a:lnTo>
                    <a:pt x="986200" y="403027"/>
                  </a:lnTo>
                  <a:lnTo>
                    <a:pt x="975297" y="357891"/>
                  </a:lnTo>
                  <a:lnTo>
                    <a:pt x="960396" y="314461"/>
                  </a:lnTo>
                  <a:lnTo>
                    <a:pt x="941703" y="272946"/>
                  </a:lnTo>
                  <a:lnTo>
                    <a:pt x="919428" y="233554"/>
                  </a:lnTo>
                  <a:lnTo>
                    <a:pt x="893778" y="196494"/>
                  </a:lnTo>
                  <a:lnTo>
                    <a:pt x="864964" y="161974"/>
                  </a:lnTo>
                  <a:lnTo>
                    <a:pt x="833192" y="130203"/>
                  </a:lnTo>
                  <a:lnTo>
                    <a:pt x="798672" y="101389"/>
                  </a:lnTo>
                  <a:lnTo>
                    <a:pt x="761611" y="75740"/>
                  </a:lnTo>
                  <a:lnTo>
                    <a:pt x="722219" y="53466"/>
                  </a:lnTo>
                  <a:lnTo>
                    <a:pt x="680705" y="34774"/>
                  </a:lnTo>
                  <a:lnTo>
                    <a:pt x="637275" y="19873"/>
                  </a:lnTo>
                  <a:lnTo>
                    <a:pt x="592140" y="8971"/>
                  </a:lnTo>
                  <a:lnTo>
                    <a:pt x="545507" y="2277"/>
                  </a:lnTo>
                  <a:lnTo>
                    <a:pt x="4975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object 46">
              <a:extLst>
                <a:ext uri="{FF2B5EF4-FFF2-40B4-BE49-F238E27FC236}">
                  <a16:creationId xmlns="" xmlns:a16="http://schemas.microsoft.com/office/drawing/2014/main" id="{F703CD12-BFFF-45E9-8763-E611B5A1D8E1}"/>
                </a:ext>
              </a:extLst>
            </p:cNvPr>
            <p:cNvSpPr/>
            <p:nvPr/>
          </p:nvSpPr>
          <p:spPr>
            <a:xfrm>
              <a:off x="409955" y="3918203"/>
              <a:ext cx="995680" cy="995680"/>
            </a:xfrm>
            <a:custGeom>
              <a:avLst/>
              <a:gdLst/>
              <a:ahLst/>
              <a:cxnLst/>
              <a:rect l="l" t="t" r="r" b="b"/>
              <a:pathLst>
                <a:path w="995680" h="995679">
                  <a:moveTo>
                    <a:pt x="0" y="497586"/>
                  </a:moveTo>
                  <a:lnTo>
                    <a:pt x="2277" y="449662"/>
                  </a:lnTo>
                  <a:lnTo>
                    <a:pt x="8971" y="403027"/>
                  </a:lnTo>
                  <a:lnTo>
                    <a:pt x="19874" y="357891"/>
                  </a:lnTo>
                  <a:lnTo>
                    <a:pt x="34775" y="314461"/>
                  </a:lnTo>
                  <a:lnTo>
                    <a:pt x="53468" y="272946"/>
                  </a:lnTo>
                  <a:lnTo>
                    <a:pt x="75743" y="233554"/>
                  </a:lnTo>
                  <a:lnTo>
                    <a:pt x="101393" y="196494"/>
                  </a:lnTo>
                  <a:lnTo>
                    <a:pt x="130207" y="161974"/>
                  </a:lnTo>
                  <a:lnTo>
                    <a:pt x="161979" y="130203"/>
                  </a:lnTo>
                  <a:lnTo>
                    <a:pt x="196499" y="101389"/>
                  </a:lnTo>
                  <a:lnTo>
                    <a:pt x="233560" y="75740"/>
                  </a:lnTo>
                  <a:lnTo>
                    <a:pt x="272952" y="53466"/>
                  </a:lnTo>
                  <a:lnTo>
                    <a:pt x="314466" y="34774"/>
                  </a:lnTo>
                  <a:lnTo>
                    <a:pt x="357896" y="19873"/>
                  </a:lnTo>
                  <a:lnTo>
                    <a:pt x="403031" y="8971"/>
                  </a:lnTo>
                  <a:lnTo>
                    <a:pt x="449664" y="2277"/>
                  </a:lnTo>
                  <a:lnTo>
                    <a:pt x="497585" y="0"/>
                  </a:lnTo>
                  <a:lnTo>
                    <a:pt x="545507" y="2277"/>
                  </a:lnTo>
                  <a:lnTo>
                    <a:pt x="592140" y="8971"/>
                  </a:lnTo>
                  <a:lnTo>
                    <a:pt x="637275" y="19873"/>
                  </a:lnTo>
                  <a:lnTo>
                    <a:pt x="680705" y="34774"/>
                  </a:lnTo>
                  <a:lnTo>
                    <a:pt x="722219" y="53466"/>
                  </a:lnTo>
                  <a:lnTo>
                    <a:pt x="761611" y="75740"/>
                  </a:lnTo>
                  <a:lnTo>
                    <a:pt x="798672" y="101389"/>
                  </a:lnTo>
                  <a:lnTo>
                    <a:pt x="833192" y="130203"/>
                  </a:lnTo>
                  <a:lnTo>
                    <a:pt x="864964" y="161974"/>
                  </a:lnTo>
                  <a:lnTo>
                    <a:pt x="893778" y="196494"/>
                  </a:lnTo>
                  <a:lnTo>
                    <a:pt x="919428" y="233554"/>
                  </a:lnTo>
                  <a:lnTo>
                    <a:pt x="941703" y="272946"/>
                  </a:lnTo>
                  <a:lnTo>
                    <a:pt x="960396" y="314461"/>
                  </a:lnTo>
                  <a:lnTo>
                    <a:pt x="975297" y="357891"/>
                  </a:lnTo>
                  <a:lnTo>
                    <a:pt x="986200" y="403027"/>
                  </a:lnTo>
                  <a:lnTo>
                    <a:pt x="992894" y="449662"/>
                  </a:lnTo>
                  <a:lnTo>
                    <a:pt x="995172" y="497586"/>
                  </a:lnTo>
                  <a:lnTo>
                    <a:pt x="992894" y="545509"/>
                  </a:lnTo>
                  <a:lnTo>
                    <a:pt x="986200" y="592144"/>
                  </a:lnTo>
                  <a:lnTo>
                    <a:pt x="975297" y="637280"/>
                  </a:lnTo>
                  <a:lnTo>
                    <a:pt x="960396" y="680710"/>
                  </a:lnTo>
                  <a:lnTo>
                    <a:pt x="941703" y="722225"/>
                  </a:lnTo>
                  <a:lnTo>
                    <a:pt x="919428" y="761617"/>
                  </a:lnTo>
                  <a:lnTo>
                    <a:pt x="893778" y="798677"/>
                  </a:lnTo>
                  <a:lnTo>
                    <a:pt x="864964" y="833197"/>
                  </a:lnTo>
                  <a:lnTo>
                    <a:pt x="833192" y="864968"/>
                  </a:lnTo>
                  <a:lnTo>
                    <a:pt x="798672" y="893782"/>
                  </a:lnTo>
                  <a:lnTo>
                    <a:pt x="761611" y="919431"/>
                  </a:lnTo>
                  <a:lnTo>
                    <a:pt x="722219" y="941705"/>
                  </a:lnTo>
                  <a:lnTo>
                    <a:pt x="680705" y="960397"/>
                  </a:lnTo>
                  <a:lnTo>
                    <a:pt x="637275" y="975298"/>
                  </a:lnTo>
                  <a:lnTo>
                    <a:pt x="592140" y="986200"/>
                  </a:lnTo>
                  <a:lnTo>
                    <a:pt x="545507" y="992894"/>
                  </a:lnTo>
                  <a:lnTo>
                    <a:pt x="497585" y="995172"/>
                  </a:lnTo>
                  <a:lnTo>
                    <a:pt x="449664" y="992894"/>
                  </a:lnTo>
                  <a:lnTo>
                    <a:pt x="403031" y="986200"/>
                  </a:lnTo>
                  <a:lnTo>
                    <a:pt x="357896" y="975298"/>
                  </a:lnTo>
                  <a:lnTo>
                    <a:pt x="314466" y="960397"/>
                  </a:lnTo>
                  <a:lnTo>
                    <a:pt x="272952" y="941705"/>
                  </a:lnTo>
                  <a:lnTo>
                    <a:pt x="233560" y="919431"/>
                  </a:lnTo>
                  <a:lnTo>
                    <a:pt x="196499" y="893782"/>
                  </a:lnTo>
                  <a:lnTo>
                    <a:pt x="161979" y="864968"/>
                  </a:lnTo>
                  <a:lnTo>
                    <a:pt x="130207" y="833197"/>
                  </a:lnTo>
                  <a:lnTo>
                    <a:pt x="101393" y="798677"/>
                  </a:lnTo>
                  <a:lnTo>
                    <a:pt x="75743" y="761617"/>
                  </a:lnTo>
                  <a:lnTo>
                    <a:pt x="53468" y="722225"/>
                  </a:lnTo>
                  <a:lnTo>
                    <a:pt x="34775" y="680710"/>
                  </a:lnTo>
                  <a:lnTo>
                    <a:pt x="19874" y="637280"/>
                  </a:lnTo>
                  <a:lnTo>
                    <a:pt x="8971" y="592144"/>
                  </a:lnTo>
                  <a:lnTo>
                    <a:pt x="2277" y="545509"/>
                  </a:lnTo>
                  <a:lnTo>
                    <a:pt x="0" y="497586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object 47">
              <a:extLst>
                <a:ext uri="{FF2B5EF4-FFF2-40B4-BE49-F238E27FC236}">
                  <a16:creationId xmlns="" xmlns:a16="http://schemas.microsoft.com/office/drawing/2014/main" id="{96F39CF3-8C08-4EC7-9883-2D8063F5CCFB}"/>
                </a:ext>
              </a:extLst>
            </p:cNvPr>
            <p:cNvSpPr/>
            <p:nvPr/>
          </p:nvSpPr>
          <p:spPr>
            <a:xfrm>
              <a:off x="625551" y="4235957"/>
              <a:ext cx="264858" cy="116967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object 48">
              <a:extLst>
                <a:ext uri="{FF2B5EF4-FFF2-40B4-BE49-F238E27FC236}">
                  <a16:creationId xmlns="" xmlns:a16="http://schemas.microsoft.com/office/drawing/2014/main" id="{F1490107-C219-4AE9-AA13-88C3FEB067C5}"/>
                </a:ext>
              </a:extLst>
            </p:cNvPr>
            <p:cNvSpPr/>
            <p:nvPr/>
          </p:nvSpPr>
          <p:spPr>
            <a:xfrm>
              <a:off x="936752" y="4223384"/>
              <a:ext cx="265175" cy="140715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object 49">
              <a:extLst>
                <a:ext uri="{FF2B5EF4-FFF2-40B4-BE49-F238E27FC236}">
                  <a16:creationId xmlns="" xmlns:a16="http://schemas.microsoft.com/office/drawing/2014/main" id="{3531D80A-34DF-48E2-BE6F-5B7A84578E89}"/>
                </a:ext>
              </a:extLst>
            </p:cNvPr>
            <p:cNvSpPr/>
            <p:nvPr/>
          </p:nvSpPr>
          <p:spPr>
            <a:xfrm>
              <a:off x="709371" y="4456810"/>
              <a:ext cx="391210" cy="140462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object 50">
              <a:extLst>
                <a:ext uri="{FF2B5EF4-FFF2-40B4-BE49-F238E27FC236}">
                  <a16:creationId xmlns="" xmlns:a16="http://schemas.microsoft.com/office/drawing/2014/main" id="{5D6D727F-835E-457A-8FD6-B51FEBF2899A}"/>
                </a:ext>
              </a:extLst>
            </p:cNvPr>
            <p:cNvSpPr/>
            <p:nvPr/>
          </p:nvSpPr>
          <p:spPr>
            <a:xfrm>
              <a:off x="2279899" y="2622767"/>
              <a:ext cx="1453141" cy="546427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object 51">
              <a:extLst>
                <a:ext uri="{FF2B5EF4-FFF2-40B4-BE49-F238E27FC236}">
                  <a16:creationId xmlns="" xmlns:a16="http://schemas.microsoft.com/office/drawing/2014/main" id="{A3D3695B-7748-4FFD-90D5-3A865878D777}"/>
                </a:ext>
              </a:extLst>
            </p:cNvPr>
            <p:cNvSpPr/>
            <p:nvPr/>
          </p:nvSpPr>
          <p:spPr>
            <a:xfrm>
              <a:off x="2302763" y="2645663"/>
              <a:ext cx="1405255" cy="502920"/>
            </a:xfrm>
            <a:custGeom>
              <a:avLst/>
              <a:gdLst/>
              <a:ahLst/>
              <a:cxnLst/>
              <a:rect l="l" t="t" r="r" b="b"/>
              <a:pathLst>
                <a:path w="1405254" h="502919">
                  <a:moveTo>
                    <a:pt x="1405127" y="0"/>
                  </a:moveTo>
                  <a:lnTo>
                    <a:pt x="0" y="0"/>
                  </a:lnTo>
                  <a:lnTo>
                    <a:pt x="0" y="502920"/>
                  </a:lnTo>
                  <a:lnTo>
                    <a:pt x="1405127" y="502920"/>
                  </a:lnTo>
                  <a:lnTo>
                    <a:pt x="14051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object 52">
              <a:extLst>
                <a:ext uri="{FF2B5EF4-FFF2-40B4-BE49-F238E27FC236}">
                  <a16:creationId xmlns="" xmlns:a16="http://schemas.microsoft.com/office/drawing/2014/main" id="{28494BF3-53E3-4F0E-A105-4EBC2F527935}"/>
                </a:ext>
              </a:extLst>
            </p:cNvPr>
            <p:cNvSpPr/>
            <p:nvPr/>
          </p:nvSpPr>
          <p:spPr>
            <a:xfrm>
              <a:off x="2302763" y="2645663"/>
              <a:ext cx="1405255" cy="502920"/>
            </a:xfrm>
            <a:custGeom>
              <a:avLst/>
              <a:gdLst/>
              <a:ahLst/>
              <a:cxnLst/>
              <a:rect l="l" t="t" r="r" b="b"/>
              <a:pathLst>
                <a:path w="1405254" h="502919">
                  <a:moveTo>
                    <a:pt x="0" y="502920"/>
                  </a:moveTo>
                  <a:lnTo>
                    <a:pt x="1405127" y="502920"/>
                  </a:lnTo>
                  <a:lnTo>
                    <a:pt x="1405127" y="0"/>
                  </a:lnTo>
                  <a:lnTo>
                    <a:pt x="0" y="0"/>
                  </a:lnTo>
                  <a:lnTo>
                    <a:pt x="0" y="502920"/>
                  </a:lnTo>
                  <a:close/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3">
              <a:extLst>
                <a:ext uri="{FF2B5EF4-FFF2-40B4-BE49-F238E27FC236}">
                  <a16:creationId xmlns="" xmlns:a16="http://schemas.microsoft.com/office/drawing/2014/main" id="{77CB3C07-CA76-4B40-9050-55A68543DF3C}"/>
                </a:ext>
              </a:extLst>
            </p:cNvPr>
            <p:cNvSpPr/>
            <p:nvPr/>
          </p:nvSpPr>
          <p:spPr>
            <a:xfrm>
              <a:off x="2567685" y="2775153"/>
              <a:ext cx="420624" cy="225856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object 54">
              <a:extLst>
                <a:ext uri="{FF2B5EF4-FFF2-40B4-BE49-F238E27FC236}">
                  <a16:creationId xmlns="" xmlns:a16="http://schemas.microsoft.com/office/drawing/2014/main" id="{D8F8E0EA-29C0-408A-87E8-E22D05B86058}"/>
                </a:ext>
              </a:extLst>
            </p:cNvPr>
            <p:cNvSpPr/>
            <p:nvPr/>
          </p:nvSpPr>
          <p:spPr>
            <a:xfrm>
              <a:off x="2881629" y="2775153"/>
              <a:ext cx="701040" cy="225856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object 55">
              <a:extLst>
                <a:ext uri="{FF2B5EF4-FFF2-40B4-BE49-F238E27FC236}">
                  <a16:creationId xmlns="" xmlns:a16="http://schemas.microsoft.com/office/drawing/2014/main" id="{DA4AF981-7AB6-4F20-AC41-39F31A563F5E}"/>
                </a:ext>
              </a:extLst>
            </p:cNvPr>
            <p:cNvSpPr/>
            <p:nvPr/>
          </p:nvSpPr>
          <p:spPr>
            <a:xfrm>
              <a:off x="2279899" y="3386328"/>
              <a:ext cx="1453141" cy="552456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object 56">
              <a:extLst>
                <a:ext uri="{FF2B5EF4-FFF2-40B4-BE49-F238E27FC236}">
                  <a16:creationId xmlns="" xmlns:a16="http://schemas.microsoft.com/office/drawing/2014/main" id="{25016860-47B1-489E-B5AF-0E206090C0F4}"/>
                </a:ext>
              </a:extLst>
            </p:cNvPr>
            <p:cNvSpPr/>
            <p:nvPr/>
          </p:nvSpPr>
          <p:spPr>
            <a:xfrm>
              <a:off x="2302763" y="3409187"/>
              <a:ext cx="1405255" cy="504825"/>
            </a:xfrm>
            <a:custGeom>
              <a:avLst/>
              <a:gdLst/>
              <a:ahLst/>
              <a:cxnLst/>
              <a:rect l="l" t="t" r="r" b="b"/>
              <a:pathLst>
                <a:path w="1405254" h="504825">
                  <a:moveTo>
                    <a:pt x="1405127" y="0"/>
                  </a:moveTo>
                  <a:lnTo>
                    <a:pt x="0" y="0"/>
                  </a:lnTo>
                  <a:lnTo>
                    <a:pt x="0" y="504444"/>
                  </a:lnTo>
                  <a:lnTo>
                    <a:pt x="1405127" y="504444"/>
                  </a:lnTo>
                  <a:lnTo>
                    <a:pt x="14051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object 57">
              <a:extLst>
                <a:ext uri="{FF2B5EF4-FFF2-40B4-BE49-F238E27FC236}">
                  <a16:creationId xmlns="" xmlns:a16="http://schemas.microsoft.com/office/drawing/2014/main" id="{B251B555-1292-4BA4-9242-09542814AE0A}"/>
                </a:ext>
              </a:extLst>
            </p:cNvPr>
            <p:cNvSpPr/>
            <p:nvPr/>
          </p:nvSpPr>
          <p:spPr>
            <a:xfrm>
              <a:off x="2302763" y="3409187"/>
              <a:ext cx="1405255" cy="504825"/>
            </a:xfrm>
            <a:custGeom>
              <a:avLst/>
              <a:gdLst/>
              <a:ahLst/>
              <a:cxnLst/>
              <a:rect l="l" t="t" r="r" b="b"/>
              <a:pathLst>
                <a:path w="1405254" h="504825">
                  <a:moveTo>
                    <a:pt x="0" y="504444"/>
                  </a:moveTo>
                  <a:lnTo>
                    <a:pt x="1405127" y="504444"/>
                  </a:lnTo>
                  <a:lnTo>
                    <a:pt x="1405127" y="0"/>
                  </a:lnTo>
                  <a:lnTo>
                    <a:pt x="0" y="0"/>
                  </a:lnTo>
                  <a:lnTo>
                    <a:pt x="0" y="504444"/>
                  </a:lnTo>
                  <a:close/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object 58">
              <a:extLst>
                <a:ext uri="{FF2B5EF4-FFF2-40B4-BE49-F238E27FC236}">
                  <a16:creationId xmlns="" xmlns:a16="http://schemas.microsoft.com/office/drawing/2014/main" id="{95896020-20FC-45FB-8FE0-924E32F83DBE}"/>
                </a:ext>
              </a:extLst>
            </p:cNvPr>
            <p:cNvSpPr/>
            <p:nvPr/>
          </p:nvSpPr>
          <p:spPr>
            <a:xfrm>
              <a:off x="2550922" y="3540886"/>
              <a:ext cx="420624" cy="225551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object 59">
              <a:extLst>
                <a:ext uri="{FF2B5EF4-FFF2-40B4-BE49-F238E27FC236}">
                  <a16:creationId xmlns="" xmlns:a16="http://schemas.microsoft.com/office/drawing/2014/main" id="{3FB4E861-AFD4-442E-978B-D8CA43A0E6E1}"/>
                </a:ext>
              </a:extLst>
            </p:cNvPr>
            <p:cNvSpPr/>
            <p:nvPr/>
          </p:nvSpPr>
          <p:spPr>
            <a:xfrm>
              <a:off x="2864866" y="3540886"/>
              <a:ext cx="420623" cy="225551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object 60">
              <a:extLst>
                <a:ext uri="{FF2B5EF4-FFF2-40B4-BE49-F238E27FC236}">
                  <a16:creationId xmlns="" xmlns:a16="http://schemas.microsoft.com/office/drawing/2014/main" id="{910AB506-4845-464E-AE99-3B8EBC1CD716}"/>
                </a:ext>
              </a:extLst>
            </p:cNvPr>
            <p:cNvSpPr/>
            <p:nvPr/>
          </p:nvSpPr>
          <p:spPr>
            <a:xfrm>
              <a:off x="3178810" y="3540886"/>
              <a:ext cx="420624" cy="225551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object 61">
              <a:extLst>
                <a:ext uri="{FF2B5EF4-FFF2-40B4-BE49-F238E27FC236}">
                  <a16:creationId xmlns="" xmlns:a16="http://schemas.microsoft.com/office/drawing/2014/main" id="{9E3E2576-6B97-452B-9F7B-131B74F41CA7}"/>
                </a:ext>
              </a:extLst>
            </p:cNvPr>
            <p:cNvSpPr/>
            <p:nvPr/>
          </p:nvSpPr>
          <p:spPr>
            <a:xfrm>
              <a:off x="2279899" y="4140708"/>
              <a:ext cx="1453141" cy="552456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object 62">
              <a:extLst>
                <a:ext uri="{FF2B5EF4-FFF2-40B4-BE49-F238E27FC236}">
                  <a16:creationId xmlns="" xmlns:a16="http://schemas.microsoft.com/office/drawing/2014/main" id="{E11054BF-A561-4B6D-8B50-793DD5D55012}"/>
                </a:ext>
              </a:extLst>
            </p:cNvPr>
            <p:cNvSpPr/>
            <p:nvPr/>
          </p:nvSpPr>
          <p:spPr>
            <a:xfrm>
              <a:off x="2302763" y="4163567"/>
              <a:ext cx="1405255" cy="504825"/>
            </a:xfrm>
            <a:custGeom>
              <a:avLst/>
              <a:gdLst/>
              <a:ahLst/>
              <a:cxnLst/>
              <a:rect l="l" t="t" r="r" b="b"/>
              <a:pathLst>
                <a:path w="1405254" h="504825">
                  <a:moveTo>
                    <a:pt x="1405127" y="0"/>
                  </a:moveTo>
                  <a:lnTo>
                    <a:pt x="0" y="0"/>
                  </a:lnTo>
                  <a:lnTo>
                    <a:pt x="0" y="504443"/>
                  </a:lnTo>
                  <a:lnTo>
                    <a:pt x="1405127" y="504443"/>
                  </a:lnTo>
                  <a:lnTo>
                    <a:pt x="14051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object 63">
              <a:extLst>
                <a:ext uri="{FF2B5EF4-FFF2-40B4-BE49-F238E27FC236}">
                  <a16:creationId xmlns="" xmlns:a16="http://schemas.microsoft.com/office/drawing/2014/main" id="{6E710583-958B-4D2A-ADF6-68E548E30D83}"/>
                </a:ext>
              </a:extLst>
            </p:cNvPr>
            <p:cNvSpPr/>
            <p:nvPr/>
          </p:nvSpPr>
          <p:spPr>
            <a:xfrm>
              <a:off x="2302763" y="4163567"/>
              <a:ext cx="1405255" cy="504825"/>
            </a:xfrm>
            <a:custGeom>
              <a:avLst/>
              <a:gdLst/>
              <a:ahLst/>
              <a:cxnLst/>
              <a:rect l="l" t="t" r="r" b="b"/>
              <a:pathLst>
                <a:path w="1405254" h="504825">
                  <a:moveTo>
                    <a:pt x="0" y="504443"/>
                  </a:moveTo>
                  <a:lnTo>
                    <a:pt x="1405127" y="504443"/>
                  </a:lnTo>
                  <a:lnTo>
                    <a:pt x="1405127" y="0"/>
                  </a:lnTo>
                  <a:lnTo>
                    <a:pt x="0" y="0"/>
                  </a:lnTo>
                  <a:lnTo>
                    <a:pt x="0" y="504443"/>
                  </a:lnTo>
                  <a:close/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object 64">
              <a:extLst>
                <a:ext uri="{FF2B5EF4-FFF2-40B4-BE49-F238E27FC236}">
                  <a16:creationId xmlns="" xmlns:a16="http://schemas.microsoft.com/office/drawing/2014/main" id="{85DA56E7-BC27-40D4-BCB9-683B565024EE}"/>
                </a:ext>
              </a:extLst>
            </p:cNvPr>
            <p:cNvSpPr/>
            <p:nvPr/>
          </p:nvSpPr>
          <p:spPr>
            <a:xfrm>
              <a:off x="2550922" y="4294885"/>
              <a:ext cx="420624" cy="225551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object 65">
              <a:extLst>
                <a:ext uri="{FF2B5EF4-FFF2-40B4-BE49-F238E27FC236}">
                  <a16:creationId xmlns="" xmlns:a16="http://schemas.microsoft.com/office/drawing/2014/main" id="{7701FF4B-2092-4695-832B-DFEEB219FB5F}"/>
                </a:ext>
              </a:extLst>
            </p:cNvPr>
            <p:cNvSpPr/>
            <p:nvPr/>
          </p:nvSpPr>
          <p:spPr>
            <a:xfrm>
              <a:off x="2864866" y="4294885"/>
              <a:ext cx="420623" cy="225551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object 66">
              <a:extLst>
                <a:ext uri="{FF2B5EF4-FFF2-40B4-BE49-F238E27FC236}">
                  <a16:creationId xmlns="" xmlns:a16="http://schemas.microsoft.com/office/drawing/2014/main" id="{47DEC183-8991-49AA-9ADD-821D5CCE486F}"/>
                </a:ext>
              </a:extLst>
            </p:cNvPr>
            <p:cNvSpPr/>
            <p:nvPr/>
          </p:nvSpPr>
          <p:spPr>
            <a:xfrm>
              <a:off x="3178810" y="4294885"/>
              <a:ext cx="420624" cy="225551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object 67">
              <a:extLst>
                <a:ext uri="{FF2B5EF4-FFF2-40B4-BE49-F238E27FC236}">
                  <a16:creationId xmlns="" xmlns:a16="http://schemas.microsoft.com/office/drawing/2014/main" id="{6AFD57E5-FC7E-418D-BC79-976AAAA6CD1B}"/>
                </a:ext>
              </a:extLst>
            </p:cNvPr>
            <p:cNvSpPr/>
            <p:nvPr/>
          </p:nvSpPr>
          <p:spPr>
            <a:xfrm>
              <a:off x="1488948" y="2859023"/>
              <a:ext cx="852805" cy="1564005"/>
            </a:xfrm>
            <a:custGeom>
              <a:avLst/>
              <a:gdLst/>
              <a:ahLst/>
              <a:cxnLst/>
              <a:rect l="l" t="t" r="r" b="b"/>
              <a:pathLst>
                <a:path w="852805" h="1564004">
                  <a:moveTo>
                    <a:pt x="852424" y="38100"/>
                  </a:moveTo>
                  <a:lnTo>
                    <a:pt x="851128" y="31750"/>
                  </a:lnTo>
                  <a:lnTo>
                    <a:pt x="849414" y="23253"/>
                  </a:lnTo>
                  <a:lnTo>
                    <a:pt x="841222" y="11150"/>
                  </a:lnTo>
                  <a:lnTo>
                    <a:pt x="829106" y="2997"/>
                  </a:lnTo>
                  <a:lnTo>
                    <a:pt x="814324" y="0"/>
                  </a:lnTo>
                  <a:lnTo>
                    <a:pt x="799465" y="2997"/>
                  </a:lnTo>
                  <a:lnTo>
                    <a:pt x="787361" y="11150"/>
                  </a:lnTo>
                  <a:lnTo>
                    <a:pt x="779208" y="23253"/>
                  </a:lnTo>
                  <a:lnTo>
                    <a:pt x="777494" y="31750"/>
                  </a:lnTo>
                  <a:lnTo>
                    <a:pt x="400812" y="31750"/>
                  </a:lnTo>
                  <a:lnTo>
                    <a:pt x="400812" y="796798"/>
                  </a:lnTo>
                  <a:lnTo>
                    <a:pt x="400812" y="1550670"/>
                  </a:lnTo>
                  <a:lnTo>
                    <a:pt x="0" y="1550670"/>
                  </a:lnTo>
                  <a:lnTo>
                    <a:pt x="0" y="1550797"/>
                  </a:lnTo>
                  <a:lnTo>
                    <a:pt x="0" y="1563370"/>
                  </a:lnTo>
                  <a:lnTo>
                    <a:pt x="0" y="1563497"/>
                  </a:lnTo>
                  <a:lnTo>
                    <a:pt x="413512" y="1563497"/>
                  </a:lnTo>
                  <a:lnTo>
                    <a:pt x="413512" y="809498"/>
                  </a:lnTo>
                  <a:lnTo>
                    <a:pt x="777494" y="809498"/>
                  </a:lnTo>
                  <a:lnTo>
                    <a:pt x="779208" y="818007"/>
                  </a:lnTo>
                  <a:lnTo>
                    <a:pt x="787361" y="830110"/>
                  </a:lnTo>
                  <a:lnTo>
                    <a:pt x="799465" y="838263"/>
                  </a:lnTo>
                  <a:lnTo>
                    <a:pt x="814324" y="841248"/>
                  </a:lnTo>
                  <a:lnTo>
                    <a:pt x="829106" y="838263"/>
                  </a:lnTo>
                  <a:lnTo>
                    <a:pt x="841222" y="830110"/>
                  </a:lnTo>
                  <a:lnTo>
                    <a:pt x="849414" y="818007"/>
                  </a:lnTo>
                  <a:lnTo>
                    <a:pt x="851128" y="809498"/>
                  </a:lnTo>
                  <a:lnTo>
                    <a:pt x="852424" y="803148"/>
                  </a:lnTo>
                  <a:lnTo>
                    <a:pt x="851128" y="796798"/>
                  </a:lnTo>
                  <a:lnTo>
                    <a:pt x="849414" y="788301"/>
                  </a:lnTo>
                  <a:lnTo>
                    <a:pt x="841222" y="776198"/>
                  </a:lnTo>
                  <a:lnTo>
                    <a:pt x="829106" y="768045"/>
                  </a:lnTo>
                  <a:lnTo>
                    <a:pt x="814324" y="765048"/>
                  </a:lnTo>
                  <a:lnTo>
                    <a:pt x="799465" y="768045"/>
                  </a:lnTo>
                  <a:lnTo>
                    <a:pt x="787361" y="776198"/>
                  </a:lnTo>
                  <a:lnTo>
                    <a:pt x="779208" y="788301"/>
                  </a:lnTo>
                  <a:lnTo>
                    <a:pt x="777494" y="796798"/>
                  </a:lnTo>
                  <a:lnTo>
                    <a:pt x="413512" y="796798"/>
                  </a:lnTo>
                  <a:lnTo>
                    <a:pt x="413512" y="44450"/>
                  </a:lnTo>
                  <a:lnTo>
                    <a:pt x="777494" y="44450"/>
                  </a:lnTo>
                  <a:lnTo>
                    <a:pt x="779208" y="52959"/>
                  </a:lnTo>
                  <a:lnTo>
                    <a:pt x="787361" y="65062"/>
                  </a:lnTo>
                  <a:lnTo>
                    <a:pt x="799465" y="73215"/>
                  </a:lnTo>
                  <a:lnTo>
                    <a:pt x="814324" y="76200"/>
                  </a:lnTo>
                  <a:lnTo>
                    <a:pt x="829106" y="73215"/>
                  </a:lnTo>
                  <a:lnTo>
                    <a:pt x="841222" y="65062"/>
                  </a:lnTo>
                  <a:lnTo>
                    <a:pt x="849414" y="52959"/>
                  </a:lnTo>
                  <a:lnTo>
                    <a:pt x="851128" y="44450"/>
                  </a:lnTo>
                  <a:lnTo>
                    <a:pt x="852424" y="3810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object 68">
              <a:extLst>
                <a:ext uri="{FF2B5EF4-FFF2-40B4-BE49-F238E27FC236}">
                  <a16:creationId xmlns="" xmlns:a16="http://schemas.microsoft.com/office/drawing/2014/main" id="{D4AF626D-1CC3-4D44-9419-419DD83CC376}"/>
                </a:ext>
              </a:extLst>
            </p:cNvPr>
            <p:cNvSpPr/>
            <p:nvPr/>
          </p:nvSpPr>
          <p:spPr>
            <a:xfrm>
              <a:off x="2279899" y="4919434"/>
              <a:ext cx="1453141" cy="546427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object 69">
              <a:extLst>
                <a:ext uri="{FF2B5EF4-FFF2-40B4-BE49-F238E27FC236}">
                  <a16:creationId xmlns="" xmlns:a16="http://schemas.microsoft.com/office/drawing/2014/main" id="{AB2A3C57-C405-4D09-A981-62289F054D31}"/>
                </a:ext>
              </a:extLst>
            </p:cNvPr>
            <p:cNvSpPr/>
            <p:nvPr/>
          </p:nvSpPr>
          <p:spPr>
            <a:xfrm>
              <a:off x="2302763" y="4942331"/>
              <a:ext cx="1405255" cy="502920"/>
            </a:xfrm>
            <a:custGeom>
              <a:avLst/>
              <a:gdLst/>
              <a:ahLst/>
              <a:cxnLst/>
              <a:rect l="l" t="t" r="r" b="b"/>
              <a:pathLst>
                <a:path w="1405254" h="502920">
                  <a:moveTo>
                    <a:pt x="1405127" y="0"/>
                  </a:moveTo>
                  <a:lnTo>
                    <a:pt x="0" y="0"/>
                  </a:lnTo>
                  <a:lnTo>
                    <a:pt x="0" y="502920"/>
                  </a:lnTo>
                  <a:lnTo>
                    <a:pt x="1405127" y="502920"/>
                  </a:lnTo>
                  <a:lnTo>
                    <a:pt x="14051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object 70">
              <a:extLst>
                <a:ext uri="{FF2B5EF4-FFF2-40B4-BE49-F238E27FC236}">
                  <a16:creationId xmlns="" xmlns:a16="http://schemas.microsoft.com/office/drawing/2014/main" id="{93190F85-7206-40B8-8DA4-4C2F3B045B69}"/>
                </a:ext>
              </a:extLst>
            </p:cNvPr>
            <p:cNvSpPr/>
            <p:nvPr/>
          </p:nvSpPr>
          <p:spPr>
            <a:xfrm>
              <a:off x="2302763" y="4942331"/>
              <a:ext cx="1405255" cy="502920"/>
            </a:xfrm>
            <a:custGeom>
              <a:avLst/>
              <a:gdLst/>
              <a:ahLst/>
              <a:cxnLst/>
              <a:rect l="l" t="t" r="r" b="b"/>
              <a:pathLst>
                <a:path w="1405254" h="502920">
                  <a:moveTo>
                    <a:pt x="0" y="502920"/>
                  </a:moveTo>
                  <a:lnTo>
                    <a:pt x="1405127" y="502920"/>
                  </a:lnTo>
                  <a:lnTo>
                    <a:pt x="1405127" y="0"/>
                  </a:lnTo>
                  <a:lnTo>
                    <a:pt x="0" y="0"/>
                  </a:lnTo>
                  <a:lnTo>
                    <a:pt x="0" y="502920"/>
                  </a:lnTo>
                  <a:close/>
                </a:path>
              </a:pathLst>
            </a:custGeom>
            <a:ln w="9143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object 71">
              <a:extLst>
                <a:ext uri="{FF2B5EF4-FFF2-40B4-BE49-F238E27FC236}">
                  <a16:creationId xmlns="" xmlns:a16="http://schemas.microsoft.com/office/drawing/2014/main" id="{B34A8E7B-89A5-4878-B95C-0BD6A63BDE15}"/>
                </a:ext>
              </a:extLst>
            </p:cNvPr>
            <p:cNvSpPr/>
            <p:nvPr/>
          </p:nvSpPr>
          <p:spPr>
            <a:xfrm>
              <a:off x="2550922" y="5072760"/>
              <a:ext cx="420624" cy="225551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object 72">
              <a:extLst>
                <a:ext uri="{FF2B5EF4-FFF2-40B4-BE49-F238E27FC236}">
                  <a16:creationId xmlns="" xmlns:a16="http://schemas.microsoft.com/office/drawing/2014/main" id="{74B76902-34A4-483D-9734-0580C5B685EE}"/>
                </a:ext>
              </a:extLst>
            </p:cNvPr>
            <p:cNvSpPr/>
            <p:nvPr/>
          </p:nvSpPr>
          <p:spPr>
            <a:xfrm>
              <a:off x="2864866" y="5072760"/>
              <a:ext cx="420623" cy="225551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object 73">
              <a:extLst>
                <a:ext uri="{FF2B5EF4-FFF2-40B4-BE49-F238E27FC236}">
                  <a16:creationId xmlns="" xmlns:a16="http://schemas.microsoft.com/office/drawing/2014/main" id="{F173464D-9D66-4816-997C-214FC5B98C38}"/>
                </a:ext>
              </a:extLst>
            </p:cNvPr>
            <p:cNvSpPr/>
            <p:nvPr/>
          </p:nvSpPr>
          <p:spPr>
            <a:xfrm>
              <a:off x="3178810" y="5072760"/>
              <a:ext cx="420624" cy="225551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object 74">
              <a:extLst>
                <a:ext uri="{FF2B5EF4-FFF2-40B4-BE49-F238E27FC236}">
                  <a16:creationId xmlns="" xmlns:a16="http://schemas.microsoft.com/office/drawing/2014/main" id="{E08D32FF-B82E-4BE2-8C7F-68A59BC614D5}"/>
                </a:ext>
              </a:extLst>
            </p:cNvPr>
            <p:cNvSpPr/>
            <p:nvPr/>
          </p:nvSpPr>
          <p:spPr>
            <a:xfrm>
              <a:off x="1488947" y="4410201"/>
              <a:ext cx="852805" cy="822325"/>
            </a:xfrm>
            <a:custGeom>
              <a:avLst/>
              <a:gdLst/>
              <a:ahLst/>
              <a:cxnLst/>
              <a:rect l="l" t="t" r="r" b="b"/>
              <a:pathLst>
                <a:path w="852805" h="822325">
                  <a:moveTo>
                    <a:pt x="814324" y="745998"/>
                  </a:moveTo>
                  <a:lnTo>
                    <a:pt x="799476" y="748986"/>
                  </a:lnTo>
                  <a:lnTo>
                    <a:pt x="787368" y="757142"/>
                  </a:lnTo>
                  <a:lnTo>
                    <a:pt x="779212" y="769250"/>
                  </a:lnTo>
                  <a:lnTo>
                    <a:pt x="776224" y="784098"/>
                  </a:lnTo>
                  <a:lnTo>
                    <a:pt x="779212" y="798891"/>
                  </a:lnTo>
                  <a:lnTo>
                    <a:pt x="787368" y="811006"/>
                  </a:lnTo>
                  <a:lnTo>
                    <a:pt x="799476" y="819191"/>
                  </a:lnTo>
                  <a:lnTo>
                    <a:pt x="814324" y="822198"/>
                  </a:lnTo>
                  <a:lnTo>
                    <a:pt x="829117" y="819191"/>
                  </a:lnTo>
                  <a:lnTo>
                    <a:pt x="841232" y="811006"/>
                  </a:lnTo>
                  <a:lnTo>
                    <a:pt x="849417" y="798891"/>
                  </a:lnTo>
                  <a:lnTo>
                    <a:pt x="851133" y="790448"/>
                  </a:lnTo>
                  <a:lnTo>
                    <a:pt x="814324" y="790448"/>
                  </a:lnTo>
                  <a:lnTo>
                    <a:pt x="814324" y="777748"/>
                  </a:lnTo>
                  <a:lnTo>
                    <a:pt x="851138" y="777748"/>
                  </a:lnTo>
                  <a:lnTo>
                    <a:pt x="849417" y="769250"/>
                  </a:lnTo>
                  <a:lnTo>
                    <a:pt x="841232" y="757142"/>
                  </a:lnTo>
                  <a:lnTo>
                    <a:pt x="829117" y="748986"/>
                  </a:lnTo>
                  <a:lnTo>
                    <a:pt x="814324" y="745998"/>
                  </a:lnTo>
                  <a:close/>
                </a:path>
                <a:path w="852805" h="822325">
                  <a:moveTo>
                    <a:pt x="400812" y="6350"/>
                  </a:moveTo>
                  <a:lnTo>
                    <a:pt x="400812" y="790448"/>
                  </a:lnTo>
                  <a:lnTo>
                    <a:pt x="777506" y="790448"/>
                  </a:lnTo>
                  <a:lnTo>
                    <a:pt x="776224" y="784098"/>
                  </a:lnTo>
                  <a:lnTo>
                    <a:pt x="413512" y="784098"/>
                  </a:lnTo>
                  <a:lnTo>
                    <a:pt x="407162" y="777748"/>
                  </a:lnTo>
                  <a:lnTo>
                    <a:pt x="413512" y="777748"/>
                  </a:lnTo>
                  <a:lnTo>
                    <a:pt x="413512" y="12700"/>
                  </a:lnTo>
                  <a:lnTo>
                    <a:pt x="407162" y="12700"/>
                  </a:lnTo>
                  <a:lnTo>
                    <a:pt x="400812" y="6350"/>
                  </a:lnTo>
                  <a:close/>
                </a:path>
                <a:path w="852805" h="822325">
                  <a:moveTo>
                    <a:pt x="851138" y="777748"/>
                  </a:moveTo>
                  <a:lnTo>
                    <a:pt x="814324" y="777748"/>
                  </a:lnTo>
                  <a:lnTo>
                    <a:pt x="814324" y="790448"/>
                  </a:lnTo>
                  <a:lnTo>
                    <a:pt x="851133" y="790448"/>
                  </a:lnTo>
                  <a:lnTo>
                    <a:pt x="852424" y="784098"/>
                  </a:lnTo>
                  <a:lnTo>
                    <a:pt x="851138" y="777748"/>
                  </a:lnTo>
                  <a:close/>
                </a:path>
                <a:path w="852805" h="822325">
                  <a:moveTo>
                    <a:pt x="413512" y="777748"/>
                  </a:moveTo>
                  <a:lnTo>
                    <a:pt x="407162" y="777748"/>
                  </a:lnTo>
                  <a:lnTo>
                    <a:pt x="413512" y="784098"/>
                  </a:lnTo>
                  <a:lnTo>
                    <a:pt x="413512" y="777748"/>
                  </a:lnTo>
                  <a:close/>
                </a:path>
                <a:path w="852805" h="822325">
                  <a:moveTo>
                    <a:pt x="777502" y="777748"/>
                  </a:moveTo>
                  <a:lnTo>
                    <a:pt x="413512" y="777748"/>
                  </a:lnTo>
                  <a:lnTo>
                    <a:pt x="413512" y="784098"/>
                  </a:lnTo>
                  <a:lnTo>
                    <a:pt x="776224" y="784098"/>
                  </a:lnTo>
                  <a:lnTo>
                    <a:pt x="777502" y="777748"/>
                  </a:lnTo>
                  <a:close/>
                </a:path>
                <a:path w="852805" h="822325">
                  <a:moveTo>
                    <a:pt x="413512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400812" y="12700"/>
                  </a:lnTo>
                  <a:lnTo>
                    <a:pt x="400812" y="6350"/>
                  </a:lnTo>
                  <a:lnTo>
                    <a:pt x="413512" y="6350"/>
                  </a:lnTo>
                  <a:lnTo>
                    <a:pt x="413512" y="0"/>
                  </a:lnTo>
                  <a:close/>
                </a:path>
                <a:path w="852805" h="822325">
                  <a:moveTo>
                    <a:pt x="413512" y="6350"/>
                  </a:moveTo>
                  <a:lnTo>
                    <a:pt x="400812" y="6350"/>
                  </a:lnTo>
                  <a:lnTo>
                    <a:pt x="407162" y="12700"/>
                  </a:lnTo>
                  <a:lnTo>
                    <a:pt x="413512" y="12700"/>
                  </a:lnTo>
                  <a:lnTo>
                    <a:pt x="413512" y="635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object 75">
              <a:extLst>
                <a:ext uri="{FF2B5EF4-FFF2-40B4-BE49-F238E27FC236}">
                  <a16:creationId xmlns="" xmlns:a16="http://schemas.microsoft.com/office/drawing/2014/main" id="{BA1381A8-13F1-4ACA-A389-7B304205D69D}"/>
                </a:ext>
              </a:extLst>
            </p:cNvPr>
            <p:cNvSpPr/>
            <p:nvPr/>
          </p:nvSpPr>
          <p:spPr>
            <a:xfrm>
              <a:off x="2279899" y="5684507"/>
              <a:ext cx="1453141" cy="552456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object 76">
              <a:extLst>
                <a:ext uri="{FF2B5EF4-FFF2-40B4-BE49-F238E27FC236}">
                  <a16:creationId xmlns="" xmlns:a16="http://schemas.microsoft.com/office/drawing/2014/main" id="{60FC5C0A-9A1C-4E4A-83A0-A491E7035D04}"/>
                </a:ext>
              </a:extLst>
            </p:cNvPr>
            <p:cNvSpPr/>
            <p:nvPr/>
          </p:nvSpPr>
          <p:spPr>
            <a:xfrm>
              <a:off x="2302763" y="5707379"/>
              <a:ext cx="1405255" cy="504825"/>
            </a:xfrm>
            <a:custGeom>
              <a:avLst/>
              <a:gdLst/>
              <a:ahLst/>
              <a:cxnLst/>
              <a:rect l="l" t="t" r="r" b="b"/>
              <a:pathLst>
                <a:path w="1405254" h="504825">
                  <a:moveTo>
                    <a:pt x="1405127" y="0"/>
                  </a:moveTo>
                  <a:lnTo>
                    <a:pt x="0" y="0"/>
                  </a:lnTo>
                  <a:lnTo>
                    <a:pt x="0" y="504444"/>
                  </a:lnTo>
                  <a:lnTo>
                    <a:pt x="1405127" y="504444"/>
                  </a:lnTo>
                  <a:lnTo>
                    <a:pt x="14051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object 77">
              <a:extLst>
                <a:ext uri="{FF2B5EF4-FFF2-40B4-BE49-F238E27FC236}">
                  <a16:creationId xmlns="" xmlns:a16="http://schemas.microsoft.com/office/drawing/2014/main" id="{C432F8E4-248F-4864-A98E-5FA52541654A}"/>
                </a:ext>
              </a:extLst>
            </p:cNvPr>
            <p:cNvSpPr/>
            <p:nvPr/>
          </p:nvSpPr>
          <p:spPr>
            <a:xfrm>
              <a:off x="2302763" y="5707379"/>
              <a:ext cx="1405255" cy="504825"/>
            </a:xfrm>
            <a:custGeom>
              <a:avLst/>
              <a:gdLst/>
              <a:ahLst/>
              <a:cxnLst/>
              <a:rect l="l" t="t" r="r" b="b"/>
              <a:pathLst>
                <a:path w="1405254" h="504825">
                  <a:moveTo>
                    <a:pt x="0" y="504444"/>
                  </a:moveTo>
                  <a:lnTo>
                    <a:pt x="1405127" y="504444"/>
                  </a:lnTo>
                  <a:lnTo>
                    <a:pt x="1405127" y="0"/>
                  </a:lnTo>
                  <a:lnTo>
                    <a:pt x="0" y="0"/>
                  </a:lnTo>
                  <a:lnTo>
                    <a:pt x="0" y="504444"/>
                  </a:lnTo>
                  <a:close/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object 78">
              <a:extLst>
                <a:ext uri="{FF2B5EF4-FFF2-40B4-BE49-F238E27FC236}">
                  <a16:creationId xmlns="" xmlns:a16="http://schemas.microsoft.com/office/drawing/2014/main" id="{B548A419-2FC8-4859-8251-885E6B60CDAC}"/>
                </a:ext>
              </a:extLst>
            </p:cNvPr>
            <p:cNvSpPr/>
            <p:nvPr/>
          </p:nvSpPr>
          <p:spPr>
            <a:xfrm>
              <a:off x="2707894" y="5838748"/>
              <a:ext cx="420624" cy="225551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object 79">
              <a:extLst>
                <a:ext uri="{FF2B5EF4-FFF2-40B4-BE49-F238E27FC236}">
                  <a16:creationId xmlns="" xmlns:a16="http://schemas.microsoft.com/office/drawing/2014/main" id="{55457190-5A0E-43BE-BCE6-7B5F72FA2F3B}"/>
                </a:ext>
              </a:extLst>
            </p:cNvPr>
            <p:cNvSpPr/>
            <p:nvPr/>
          </p:nvSpPr>
          <p:spPr>
            <a:xfrm>
              <a:off x="3021838" y="5838748"/>
              <a:ext cx="420624" cy="225551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object 80">
              <a:extLst>
                <a:ext uri="{FF2B5EF4-FFF2-40B4-BE49-F238E27FC236}">
                  <a16:creationId xmlns="" xmlns:a16="http://schemas.microsoft.com/office/drawing/2014/main" id="{E55160DC-1109-40EA-A11F-3E51AA7B1DEA}"/>
                </a:ext>
              </a:extLst>
            </p:cNvPr>
            <p:cNvSpPr/>
            <p:nvPr/>
          </p:nvSpPr>
          <p:spPr>
            <a:xfrm>
              <a:off x="1488948" y="4378451"/>
              <a:ext cx="852805" cy="1619885"/>
            </a:xfrm>
            <a:custGeom>
              <a:avLst/>
              <a:gdLst/>
              <a:ahLst/>
              <a:cxnLst/>
              <a:rect l="l" t="t" r="r" b="b"/>
              <a:pathLst>
                <a:path w="852805" h="1619885">
                  <a:moveTo>
                    <a:pt x="852424" y="38100"/>
                  </a:moveTo>
                  <a:lnTo>
                    <a:pt x="851128" y="31750"/>
                  </a:lnTo>
                  <a:lnTo>
                    <a:pt x="849414" y="23253"/>
                  </a:lnTo>
                  <a:lnTo>
                    <a:pt x="841222" y="11150"/>
                  </a:lnTo>
                  <a:lnTo>
                    <a:pt x="829106" y="2997"/>
                  </a:lnTo>
                  <a:lnTo>
                    <a:pt x="814324" y="0"/>
                  </a:lnTo>
                  <a:lnTo>
                    <a:pt x="799465" y="2997"/>
                  </a:lnTo>
                  <a:lnTo>
                    <a:pt x="787361" y="11150"/>
                  </a:lnTo>
                  <a:lnTo>
                    <a:pt x="779208" y="23253"/>
                  </a:lnTo>
                  <a:lnTo>
                    <a:pt x="777494" y="31750"/>
                  </a:lnTo>
                  <a:lnTo>
                    <a:pt x="413512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400812" y="44450"/>
                  </a:lnTo>
                  <a:lnTo>
                    <a:pt x="400812" y="1587969"/>
                  </a:lnTo>
                  <a:lnTo>
                    <a:pt x="777494" y="1587969"/>
                  </a:lnTo>
                  <a:lnTo>
                    <a:pt x="779208" y="1596453"/>
                  </a:lnTo>
                  <a:lnTo>
                    <a:pt x="787361" y="1608569"/>
                  </a:lnTo>
                  <a:lnTo>
                    <a:pt x="799465" y="1616735"/>
                  </a:lnTo>
                  <a:lnTo>
                    <a:pt x="814324" y="1619719"/>
                  </a:lnTo>
                  <a:lnTo>
                    <a:pt x="829106" y="1616735"/>
                  </a:lnTo>
                  <a:lnTo>
                    <a:pt x="841222" y="1608569"/>
                  </a:lnTo>
                  <a:lnTo>
                    <a:pt x="849414" y="1596453"/>
                  </a:lnTo>
                  <a:lnTo>
                    <a:pt x="851128" y="1587969"/>
                  </a:lnTo>
                  <a:lnTo>
                    <a:pt x="852424" y="1581619"/>
                  </a:lnTo>
                  <a:lnTo>
                    <a:pt x="851128" y="1575269"/>
                  </a:lnTo>
                  <a:lnTo>
                    <a:pt x="849414" y="1566799"/>
                  </a:lnTo>
                  <a:lnTo>
                    <a:pt x="841222" y="1554683"/>
                  </a:lnTo>
                  <a:lnTo>
                    <a:pt x="829106" y="1546517"/>
                  </a:lnTo>
                  <a:lnTo>
                    <a:pt x="814324" y="1543519"/>
                  </a:lnTo>
                  <a:lnTo>
                    <a:pt x="799465" y="1546517"/>
                  </a:lnTo>
                  <a:lnTo>
                    <a:pt x="787361" y="1554683"/>
                  </a:lnTo>
                  <a:lnTo>
                    <a:pt x="779208" y="1566799"/>
                  </a:lnTo>
                  <a:lnTo>
                    <a:pt x="777494" y="1575269"/>
                  </a:lnTo>
                  <a:lnTo>
                    <a:pt x="413512" y="1575269"/>
                  </a:lnTo>
                  <a:lnTo>
                    <a:pt x="413512" y="44450"/>
                  </a:lnTo>
                  <a:lnTo>
                    <a:pt x="777494" y="44450"/>
                  </a:lnTo>
                  <a:lnTo>
                    <a:pt x="779208" y="52959"/>
                  </a:lnTo>
                  <a:lnTo>
                    <a:pt x="787361" y="65062"/>
                  </a:lnTo>
                  <a:lnTo>
                    <a:pt x="799465" y="73215"/>
                  </a:lnTo>
                  <a:lnTo>
                    <a:pt x="814324" y="76200"/>
                  </a:lnTo>
                  <a:lnTo>
                    <a:pt x="829106" y="73215"/>
                  </a:lnTo>
                  <a:lnTo>
                    <a:pt x="841222" y="65062"/>
                  </a:lnTo>
                  <a:lnTo>
                    <a:pt x="849414" y="52959"/>
                  </a:lnTo>
                  <a:lnTo>
                    <a:pt x="851128" y="44450"/>
                  </a:lnTo>
                  <a:lnTo>
                    <a:pt x="852424" y="3810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object 81">
              <a:extLst>
                <a:ext uri="{FF2B5EF4-FFF2-40B4-BE49-F238E27FC236}">
                  <a16:creationId xmlns="" xmlns:a16="http://schemas.microsoft.com/office/drawing/2014/main" id="{333EEE6D-F7CC-4282-8E10-76FE10982B50}"/>
                </a:ext>
              </a:extLst>
            </p:cNvPr>
            <p:cNvSpPr/>
            <p:nvPr/>
          </p:nvSpPr>
          <p:spPr>
            <a:xfrm>
              <a:off x="2182367" y="5838443"/>
              <a:ext cx="242315" cy="242315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object 82">
              <a:extLst>
                <a:ext uri="{FF2B5EF4-FFF2-40B4-BE49-F238E27FC236}">
                  <a16:creationId xmlns="" xmlns:a16="http://schemas.microsoft.com/office/drawing/2014/main" id="{2CDD0577-F1D5-46C0-B0D0-32843EC21E03}"/>
                </a:ext>
              </a:extLst>
            </p:cNvPr>
            <p:cNvSpPr/>
            <p:nvPr/>
          </p:nvSpPr>
          <p:spPr>
            <a:xfrm>
              <a:off x="2182367" y="2781299"/>
              <a:ext cx="242315" cy="242315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object 83">
              <a:extLst>
                <a:ext uri="{FF2B5EF4-FFF2-40B4-BE49-F238E27FC236}">
                  <a16:creationId xmlns="" xmlns:a16="http://schemas.microsoft.com/office/drawing/2014/main" id="{D234E5B0-D316-40B8-A9D9-D3F43CDC443F}"/>
                </a:ext>
              </a:extLst>
            </p:cNvPr>
            <p:cNvSpPr/>
            <p:nvPr/>
          </p:nvSpPr>
          <p:spPr>
            <a:xfrm>
              <a:off x="2262251" y="2784297"/>
              <a:ext cx="164592" cy="207568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object 84">
              <a:extLst>
                <a:ext uri="{FF2B5EF4-FFF2-40B4-BE49-F238E27FC236}">
                  <a16:creationId xmlns="" xmlns:a16="http://schemas.microsoft.com/office/drawing/2014/main" id="{85C42C28-66B1-46BE-8C89-D70D29B9B8D2}"/>
                </a:ext>
              </a:extLst>
            </p:cNvPr>
            <p:cNvSpPr/>
            <p:nvPr/>
          </p:nvSpPr>
          <p:spPr>
            <a:xfrm>
              <a:off x="2182367" y="3544823"/>
              <a:ext cx="242315" cy="242315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object 85">
              <a:extLst>
                <a:ext uri="{FF2B5EF4-FFF2-40B4-BE49-F238E27FC236}">
                  <a16:creationId xmlns="" xmlns:a16="http://schemas.microsoft.com/office/drawing/2014/main" id="{41F61EFF-16F2-4657-A86D-79FEDCC0E959}"/>
                </a:ext>
              </a:extLst>
            </p:cNvPr>
            <p:cNvSpPr/>
            <p:nvPr/>
          </p:nvSpPr>
          <p:spPr>
            <a:xfrm>
              <a:off x="2262251" y="3550030"/>
              <a:ext cx="164592" cy="207264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object 86">
              <a:extLst>
                <a:ext uri="{FF2B5EF4-FFF2-40B4-BE49-F238E27FC236}">
                  <a16:creationId xmlns="" xmlns:a16="http://schemas.microsoft.com/office/drawing/2014/main" id="{A85C5C86-B097-44D6-BD6E-3BA449630D71}"/>
                </a:ext>
              </a:extLst>
            </p:cNvPr>
            <p:cNvSpPr/>
            <p:nvPr/>
          </p:nvSpPr>
          <p:spPr>
            <a:xfrm>
              <a:off x="2182367" y="4296155"/>
              <a:ext cx="242315" cy="240792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object 87">
              <a:extLst>
                <a:ext uri="{FF2B5EF4-FFF2-40B4-BE49-F238E27FC236}">
                  <a16:creationId xmlns="" xmlns:a16="http://schemas.microsoft.com/office/drawing/2014/main" id="{BD74E2FA-D093-44DE-8E7B-9C3E064F46D6}"/>
                </a:ext>
              </a:extLst>
            </p:cNvPr>
            <p:cNvSpPr/>
            <p:nvPr/>
          </p:nvSpPr>
          <p:spPr>
            <a:xfrm>
              <a:off x="2262251" y="4304029"/>
              <a:ext cx="164592" cy="207263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object 88">
              <a:extLst>
                <a:ext uri="{FF2B5EF4-FFF2-40B4-BE49-F238E27FC236}">
                  <a16:creationId xmlns="" xmlns:a16="http://schemas.microsoft.com/office/drawing/2014/main" id="{C586074F-05DC-45E1-8132-DA701C846860}"/>
                </a:ext>
              </a:extLst>
            </p:cNvPr>
            <p:cNvSpPr/>
            <p:nvPr/>
          </p:nvSpPr>
          <p:spPr>
            <a:xfrm>
              <a:off x="2182367" y="5068823"/>
              <a:ext cx="242315" cy="242315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object 89">
              <a:extLst>
                <a:ext uri="{FF2B5EF4-FFF2-40B4-BE49-F238E27FC236}">
                  <a16:creationId xmlns="" xmlns:a16="http://schemas.microsoft.com/office/drawing/2014/main" id="{F263BBD8-8B98-4A05-8926-3354BC50EBF9}"/>
                </a:ext>
              </a:extLst>
            </p:cNvPr>
            <p:cNvSpPr/>
            <p:nvPr/>
          </p:nvSpPr>
          <p:spPr>
            <a:xfrm>
              <a:off x="2262251" y="5081904"/>
              <a:ext cx="164592" cy="207263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object 90">
              <a:extLst>
                <a:ext uri="{FF2B5EF4-FFF2-40B4-BE49-F238E27FC236}">
                  <a16:creationId xmlns="" xmlns:a16="http://schemas.microsoft.com/office/drawing/2014/main" id="{E6281B36-5AF0-44A4-9393-D918C13B8114}"/>
                </a:ext>
              </a:extLst>
            </p:cNvPr>
            <p:cNvSpPr/>
            <p:nvPr/>
          </p:nvSpPr>
          <p:spPr>
            <a:xfrm>
              <a:off x="2262251" y="5847892"/>
              <a:ext cx="164592" cy="207264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object 91">
              <a:extLst>
                <a:ext uri="{FF2B5EF4-FFF2-40B4-BE49-F238E27FC236}">
                  <a16:creationId xmlns="" xmlns:a16="http://schemas.microsoft.com/office/drawing/2014/main" id="{5260A77C-BE78-4770-9DD8-422B6EEA5457}"/>
                </a:ext>
              </a:extLst>
            </p:cNvPr>
            <p:cNvSpPr/>
            <p:nvPr/>
          </p:nvSpPr>
          <p:spPr>
            <a:xfrm>
              <a:off x="2967228" y="3148583"/>
              <a:ext cx="76200" cy="262255"/>
            </a:xfrm>
            <a:custGeom>
              <a:avLst/>
              <a:gdLst/>
              <a:ahLst/>
              <a:cxnLst/>
              <a:rect l="l" t="t" r="r" b="b"/>
              <a:pathLst>
                <a:path w="76200" h="262254">
                  <a:moveTo>
                    <a:pt x="31750" y="185674"/>
                  </a:moveTo>
                  <a:lnTo>
                    <a:pt x="0" y="185674"/>
                  </a:lnTo>
                  <a:lnTo>
                    <a:pt x="38100" y="261874"/>
                  </a:lnTo>
                  <a:lnTo>
                    <a:pt x="69850" y="198374"/>
                  </a:lnTo>
                  <a:lnTo>
                    <a:pt x="31750" y="198374"/>
                  </a:lnTo>
                  <a:lnTo>
                    <a:pt x="31750" y="185674"/>
                  </a:lnTo>
                  <a:close/>
                </a:path>
                <a:path w="76200" h="262254">
                  <a:moveTo>
                    <a:pt x="44450" y="0"/>
                  </a:moveTo>
                  <a:lnTo>
                    <a:pt x="31750" y="0"/>
                  </a:lnTo>
                  <a:lnTo>
                    <a:pt x="31750" y="198374"/>
                  </a:lnTo>
                  <a:lnTo>
                    <a:pt x="44450" y="198374"/>
                  </a:lnTo>
                  <a:lnTo>
                    <a:pt x="44450" y="0"/>
                  </a:lnTo>
                  <a:close/>
                </a:path>
                <a:path w="76200" h="262254">
                  <a:moveTo>
                    <a:pt x="76200" y="185674"/>
                  </a:moveTo>
                  <a:lnTo>
                    <a:pt x="44450" y="185674"/>
                  </a:lnTo>
                  <a:lnTo>
                    <a:pt x="44450" y="198374"/>
                  </a:lnTo>
                  <a:lnTo>
                    <a:pt x="69850" y="198374"/>
                  </a:lnTo>
                  <a:lnTo>
                    <a:pt x="76200" y="185674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object 92">
              <a:extLst>
                <a:ext uri="{FF2B5EF4-FFF2-40B4-BE49-F238E27FC236}">
                  <a16:creationId xmlns="" xmlns:a16="http://schemas.microsoft.com/office/drawing/2014/main" id="{E58C5945-8D7C-4B0C-B029-B1ABA17C3DEF}"/>
                </a:ext>
              </a:extLst>
            </p:cNvPr>
            <p:cNvSpPr/>
            <p:nvPr/>
          </p:nvSpPr>
          <p:spPr>
            <a:xfrm>
              <a:off x="2967228" y="3913631"/>
              <a:ext cx="76200" cy="249936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object 93">
              <a:extLst>
                <a:ext uri="{FF2B5EF4-FFF2-40B4-BE49-F238E27FC236}">
                  <a16:creationId xmlns="" xmlns:a16="http://schemas.microsoft.com/office/drawing/2014/main" id="{09162B55-AA02-4FCD-98EC-E31B25ACF1EF}"/>
                </a:ext>
              </a:extLst>
            </p:cNvPr>
            <p:cNvSpPr/>
            <p:nvPr/>
          </p:nvSpPr>
          <p:spPr>
            <a:xfrm>
              <a:off x="2720340" y="4680203"/>
              <a:ext cx="323215" cy="1027430"/>
            </a:xfrm>
            <a:custGeom>
              <a:avLst/>
              <a:gdLst/>
              <a:ahLst/>
              <a:cxnLst/>
              <a:rect l="l" t="t" r="r" b="b"/>
              <a:pathLst>
                <a:path w="323214" h="1027429">
                  <a:moveTo>
                    <a:pt x="76200" y="185674"/>
                  </a:moveTo>
                  <a:lnTo>
                    <a:pt x="44450" y="185674"/>
                  </a:lnTo>
                  <a:lnTo>
                    <a:pt x="44450" y="0"/>
                  </a:lnTo>
                  <a:lnTo>
                    <a:pt x="31750" y="0"/>
                  </a:lnTo>
                  <a:lnTo>
                    <a:pt x="31750" y="185674"/>
                  </a:lnTo>
                  <a:lnTo>
                    <a:pt x="0" y="185674"/>
                  </a:lnTo>
                  <a:lnTo>
                    <a:pt x="38100" y="261874"/>
                  </a:lnTo>
                  <a:lnTo>
                    <a:pt x="69850" y="198374"/>
                  </a:lnTo>
                  <a:lnTo>
                    <a:pt x="76200" y="185674"/>
                  </a:lnTo>
                  <a:close/>
                </a:path>
                <a:path w="323214" h="1027429">
                  <a:moveTo>
                    <a:pt x="323088" y="950709"/>
                  </a:moveTo>
                  <a:lnTo>
                    <a:pt x="291338" y="950709"/>
                  </a:lnTo>
                  <a:lnTo>
                    <a:pt x="291338" y="765048"/>
                  </a:lnTo>
                  <a:lnTo>
                    <a:pt x="278638" y="765048"/>
                  </a:lnTo>
                  <a:lnTo>
                    <a:pt x="278638" y="950709"/>
                  </a:lnTo>
                  <a:lnTo>
                    <a:pt x="246888" y="950709"/>
                  </a:lnTo>
                  <a:lnTo>
                    <a:pt x="284988" y="1026909"/>
                  </a:lnTo>
                  <a:lnTo>
                    <a:pt x="316738" y="963409"/>
                  </a:lnTo>
                  <a:lnTo>
                    <a:pt x="323088" y="950709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object 94">
              <a:extLst>
                <a:ext uri="{FF2B5EF4-FFF2-40B4-BE49-F238E27FC236}">
                  <a16:creationId xmlns="" xmlns:a16="http://schemas.microsoft.com/office/drawing/2014/main" id="{52902A15-7DFB-410D-8DBD-9459C0E66B0A}"/>
                </a:ext>
              </a:extLst>
            </p:cNvPr>
            <p:cNvSpPr/>
            <p:nvPr/>
          </p:nvSpPr>
          <p:spPr>
            <a:xfrm>
              <a:off x="733043" y="5186172"/>
              <a:ext cx="347472" cy="207263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object 95">
              <a:extLst>
                <a:ext uri="{FF2B5EF4-FFF2-40B4-BE49-F238E27FC236}">
                  <a16:creationId xmlns="" xmlns:a16="http://schemas.microsoft.com/office/drawing/2014/main" id="{F57BEE82-EF22-4C28-8FD9-306D76D33DB9}"/>
                </a:ext>
              </a:extLst>
            </p:cNvPr>
            <p:cNvSpPr/>
            <p:nvPr/>
          </p:nvSpPr>
          <p:spPr>
            <a:xfrm>
              <a:off x="733043" y="3427475"/>
              <a:ext cx="347472" cy="208787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object 96">
              <a:extLst>
                <a:ext uri="{FF2B5EF4-FFF2-40B4-BE49-F238E27FC236}">
                  <a16:creationId xmlns="" xmlns:a16="http://schemas.microsoft.com/office/drawing/2014/main" id="{99FE0681-1F49-4183-A3B6-F410FC87850B}"/>
                </a:ext>
              </a:extLst>
            </p:cNvPr>
            <p:cNvSpPr/>
            <p:nvPr/>
          </p:nvSpPr>
          <p:spPr>
            <a:xfrm>
              <a:off x="557784" y="2820288"/>
              <a:ext cx="397764" cy="207263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object 97">
              <a:extLst>
                <a:ext uri="{FF2B5EF4-FFF2-40B4-BE49-F238E27FC236}">
                  <a16:creationId xmlns="" xmlns:a16="http://schemas.microsoft.com/office/drawing/2014/main" id="{DB72BB8C-EE5B-446B-9092-1DF19389A349}"/>
                </a:ext>
              </a:extLst>
            </p:cNvPr>
            <p:cNvSpPr/>
            <p:nvPr/>
          </p:nvSpPr>
          <p:spPr>
            <a:xfrm>
              <a:off x="856488" y="2820288"/>
              <a:ext cx="530351" cy="207263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object 98">
              <a:extLst>
                <a:ext uri="{FF2B5EF4-FFF2-40B4-BE49-F238E27FC236}">
                  <a16:creationId xmlns="" xmlns:a16="http://schemas.microsoft.com/office/drawing/2014/main" id="{6FDA9D14-6979-4D9C-B55F-1A6DB668C2B9}"/>
                </a:ext>
              </a:extLst>
            </p:cNvPr>
            <p:cNvSpPr/>
            <p:nvPr/>
          </p:nvSpPr>
          <p:spPr>
            <a:xfrm>
              <a:off x="624839" y="3021456"/>
              <a:ext cx="397764" cy="207263"/>
            </a:xfrm>
            <a:prstGeom prst="rect">
              <a:avLst/>
            </a:prstGeom>
            <a:blipFill>
              <a:blip r:embed="rId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object 99">
              <a:extLst>
                <a:ext uri="{FF2B5EF4-FFF2-40B4-BE49-F238E27FC236}">
                  <a16:creationId xmlns="" xmlns:a16="http://schemas.microsoft.com/office/drawing/2014/main" id="{8BCB18FA-4EA1-4319-B25B-783A222D8EA9}"/>
                </a:ext>
              </a:extLst>
            </p:cNvPr>
            <p:cNvSpPr/>
            <p:nvPr/>
          </p:nvSpPr>
          <p:spPr>
            <a:xfrm>
              <a:off x="923543" y="3021456"/>
              <a:ext cx="397763" cy="207263"/>
            </a:xfrm>
            <a:prstGeom prst="rect">
              <a:avLst/>
            </a:prstGeom>
            <a:blipFill>
              <a:blip r:embed="rId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object 100">
              <a:extLst>
                <a:ext uri="{FF2B5EF4-FFF2-40B4-BE49-F238E27FC236}">
                  <a16:creationId xmlns="" xmlns:a16="http://schemas.microsoft.com/office/drawing/2014/main" id="{1D75AB50-F893-4B95-BB37-2D67DD8F9855}"/>
                </a:ext>
              </a:extLst>
            </p:cNvPr>
            <p:cNvSpPr/>
            <p:nvPr/>
          </p:nvSpPr>
          <p:spPr>
            <a:xfrm>
              <a:off x="559003" y="5601004"/>
              <a:ext cx="530352" cy="207568"/>
            </a:xfrm>
            <a:prstGeom prst="rect">
              <a:avLst/>
            </a:prstGeom>
            <a:blipFill>
              <a:blip r:embed="rId5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object 101">
              <a:extLst>
                <a:ext uri="{FF2B5EF4-FFF2-40B4-BE49-F238E27FC236}">
                  <a16:creationId xmlns="" xmlns:a16="http://schemas.microsoft.com/office/drawing/2014/main" id="{2C35A047-75BA-4876-A1EB-301882272054}"/>
                </a:ext>
              </a:extLst>
            </p:cNvPr>
            <p:cNvSpPr/>
            <p:nvPr/>
          </p:nvSpPr>
          <p:spPr>
            <a:xfrm>
              <a:off x="988771" y="5601004"/>
              <a:ext cx="397763" cy="207568"/>
            </a:xfrm>
            <a:prstGeom prst="rect">
              <a:avLst/>
            </a:prstGeom>
            <a:blipFill>
              <a:blip r:embed="rId6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object 102">
              <a:extLst>
                <a:ext uri="{FF2B5EF4-FFF2-40B4-BE49-F238E27FC236}">
                  <a16:creationId xmlns="" xmlns:a16="http://schemas.microsoft.com/office/drawing/2014/main" id="{AEEEFEA1-1183-4396-8794-691B126FD794}"/>
                </a:ext>
              </a:extLst>
            </p:cNvPr>
            <p:cNvSpPr/>
            <p:nvPr/>
          </p:nvSpPr>
          <p:spPr>
            <a:xfrm>
              <a:off x="624535" y="5802782"/>
              <a:ext cx="397764" cy="207263"/>
            </a:xfrm>
            <a:prstGeom prst="rect">
              <a:avLst/>
            </a:prstGeom>
            <a:blipFill>
              <a:blip r:embed="rId6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object 103">
              <a:extLst>
                <a:ext uri="{FF2B5EF4-FFF2-40B4-BE49-F238E27FC236}">
                  <a16:creationId xmlns="" xmlns:a16="http://schemas.microsoft.com/office/drawing/2014/main" id="{0A9D046B-CCCC-4CEF-A6AA-1DA63825D102}"/>
                </a:ext>
              </a:extLst>
            </p:cNvPr>
            <p:cNvSpPr/>
            <p:nvPr/>
          </p:nvSpPr>
          <p:spPr>
            <a:xfrm>
              <a:off x="923239" y="5802782"/>
              <a:ext cx="397763" cy="207263"/>
            </a:xfrm>
            <a:prstGeom prst="rect">
              <a:avLst/>
            </a:prstGeom>
            <a:blipFill>
              <a:blip r:embed="rId6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object 104">
              <a:extLst>
                <a:ext uri="{FF2B5EF4-FFF2-40B4-BE49-F238E27FC236}">
                  <a16:creationId xmlns="" xmlns:a16="http://schemas.microsoft.com/office/drawing/2014/main" id="{A92C351E-70A8-44B8-A6F8-A88730F74D59}"/>
                </a:ext>
              </a:extLst>
            </p:cNvPr>
            <p:cNvSpPr/>
            <p:nvPr/>
          </p:nvSpPr>
          <p:spPr>
            <a:xfrm>
              <a:off x="3201923" y="4680203"/>
              <a:ext cx="76200" cy="262255"/>
            </a:xfrm>
            <a:custGeom>
              <a:avLst/>
              <a:gdLst/>
              <a:ahLst/>
              <a:cxnLst/>
              <a:rect l="l" t="t" r="r" b="b"/>
              <a:pathLst>
                <a:path w="76200" h="262254">
                  <a:moveTo>
                    <a:pt x="44450" y="63500"/>
                  </a:moveTo>
                  <a:lnTo>
                    <a:pt x="31750" y="63500"/>
                  </a:lnTo>
                  <a:lnTo>
                    <a:pt x="31750" y="261874"/>
                  </a:lnTo>
                  <a:lnTo>
                    <a:pt x="44450" y="261874"/>
                  </a:lnTo>
                  <a:lnTo>
                    <a:pt x="44450" y="63500"/>
                  </a:lnTo>
                  <a:close/>
                </a:path>
                <a:path w="76200" h="262254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262254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4" name="object 105">
            <a:extLst>
              <a:ext uri="{FF2B5EF4-FFF2-40B4-BE49-F238E27FC236}">
                <a16:creationId xmlns="" xmlns:a16="http://schemas.microsoft.com/office/drawing/2014/main" id="{0F18E5B9-F965-4CF0-B543-76EBF8912519}"/>
              </a:ext>
            </a:extLst>
          </p:cNvPr>
          <p:cNvSpPr txBox="1"/>
          <p:nvPr/>
        </p:nvSpPr>
        <p:spPr>
          <a:xfrm>
            <a:off x="3545761" y="2725469"/>
            <a:ext cx="69166" cy="380656"/>
          </a:xfrm>
          <a:prstGeom prst="rect">
            <a:avLst/>
          </a:prstGeom>
        </p:spPr>
        <p:txBody>
          <a:bodyPr vert="horz" wrap="square" lIns="0" tIns="42203" rIns="0" bIns="0" rtlCol="0">
            <a:spAutoFit/>
          </a:bodyPr>
          <a:lstStyle/>
          <a:p>
            <a:pPr marL="11723" defTabSz="844083" latinLnBrk="1">
              <a:spcBef>
                <a:spcPts val="332"/>
              </a:spcBef>
            </a:pPr>
            <a:r>
              <a:rPr sz="101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1015">
              <a:solidFill>
                <a:prstClr val="black"/>
              </a:solidFill>
              <a:latin typeface="Arial"/>
              <a:cs typeface="Arial"/>
            </a:endParaRPr>
          </a:p>
          <a:p>
            <a:pPr marL="11723" defTabSz="844083" latinLnBrk="1">
              <a:spcBef>
                <a:spcPts val="245"/>
              </a:spcBef>
            </a:pPr>
            <a:r>
              <a:rPr sz="101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1015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05" name="object 106">
            <a:extLst>
              <a:ext uri="{FF2B5EF4-FFF2-40B4-BE49-F238E27FC236}">
                <a16:creationId xmlns="" xmlns:a16="http://schemas.microsoft.com/office/drawing/2014/main" id="{E339DDF0-3539-47F6-AA28-BDB2BD743543}"/>
              </a:ext>
            </a:extLst>
          </p:cNvPr>
          <p:cNvGrpSpPr/>
          <p:nvPr/>
        </p:nvGrpSpPr>
        <p:grpSpPr>
          <a:xfrm>
            <a:off x="3716449" y="2746131"/>
            <a:ext cx="3323492" cy="377483"/>
            <a:chOff x="4026153" y="2689225"/>
            <a:chExt cx="3600450" cy="408940"/>
          </a:xfrm>
        </p:grpSpPr>
        <p:sp>
          <p:nvSpPr>
            <p:cNvPr id="106" name="object 107">
              <a:extLst>
                <a:ext uri="{FF2B5EF4-FFF2-40B4-BE49-F238E27FC236}">
                  <a16:creationId xmlns="" xmlns:a16="http://schemas.microsoft.com/office/drawing/2014/main" id="{3B859BEE-6BED-4DF8-8E6B-DB389513311E}"/>
                </a:ext>
              </a:extLst>
            </p:cNvPr>
            <p:cNvSpPr/>
            <p:nvPr/>
          </p:nvSpPr>
          <p:spPr>
            <a:xfrm>
              <a:off x="4026153" y="2689225"/>
              <a:ext cx="388620" cy="207263"/>
            </a:xfrm>
            <a:prstGeom prst="rect">
              <a:avLst/>
            </a:prstGeom>
            <a:blipFill>
              <a:blip r:embed="rId6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object 108">
              <a:extLst>
                <a:ext uri="{FF2B5EF4-FFF2-40B4-BE49-F238E27FC236}">
                  <a16:creationId xmlns="" xmlns:a16="http://schemas.microsoft.com/office/drawing/2014/main" id="{C00D4B5E-9661-488E-93B9-7F41C01B8EDD}"/>
                </a:ext>
              </a:extLst>
            </p:cNvPr>
            <p:cNvSpPr/>
            <p:nvPr/>
          </p:nvSpPr>
          <p:spPr>
            <a:xfrm>
              <a:off x="4315713" y="2689225"/>
              <a:ext cx="648081" cy="207263"/>
            </a:xfrm>
            <a:prstGeom prst="rect">
              <a:avLst/>
            </a:prstGeom>
            <a:blipFill>
              <a:blip r:embed="rId6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object 109">
              <a:extLst>
                <a:ext uri="{FF2B5EF4-FFF2-40B4-BE49-F238E27FC236}">
                  <a16:creationId xmlns="" xmlns:a16="http://schemas.microsoft.com/office/drawing/2014/main" id="{A379BF71-21BC-442F-89AF-DAB933EA0FD3}"/>
                </a:ext>
              </a:extLst>
            </p:cNvPr>
            <p:cNvSpPr/>
            <p:nvPr/>
          </p:nvSpPr>
          <p:spPr>
            <a:xfrm>
              <a:off x="4861559" y="2689225"/>
              <a:ext cx="518160" cy="207263"/>
            </a:xfrm>
            <a:prstGeom prst="rect">
              <a:avLst/>
            </a:prstGeom>
            <a:blipFill>
              <a:blip r:embed="rId6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object 110">
              <a:extLst>
                <a:ext uri="{FF2B5EF4-FFF2-40B4-BE49-F238E27FC236}">
                  <a16:creationId xmlns="" xmlns:a16="http://schemas.microsoft.com/office/drawing/2014/main" id="{A238C484-EE21-4894-BB48-5B9C163CBF3C}"/>
                </a:ext>
              </a:extLst>
            </p:cNvPr>
            <p:cNvSpPr/>
            <p:nvPr/>
          </p:nvSpPr>
          <p:spPr>
            <a:xfrm>
              <a:off x="5279135" y="2689225"/>
              <a:ext cx="388620" cy="207263"/>
            </a:xfrm>
            <a:prstGeom prst="rect">
              <a:avLst/>
            </a:prstGeom>
            <a:blipFill>
              <a:blip r:embed="rId6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object 111">
              <a:extLst>
                <a:ext uri="{FF2B5EF4-FFF2-40B4-BE49-F238E27FC236}">
                  <a16:creationId xmlns="" xmlns:a16="http://schemas.microsoft.com/office/drawing/2014/main" id="{7E9C30B4-0BBE-410D-B6CA-4BD2A464238D}"/>
                </a:ext>
              </a:extLst>
            </p:cNvPr>
            <p:cNvSpPr/>
            <p:nvPr/>
          </p:nvSpPr>
          <p:spPr>
            <a:xfrm>
              <a:off x="5567171" y="2689225"/>
              <a:ext cx="518160" cy="207263"/>
            </a:xfrm>
            <a:prstGeom prst="rect">
              <a:avLst/>
            </a:prstGeom>
            <a:blipFill>
              <a:blip r:embed="rId6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object 112">
              <a:extLst>
                <a:ext uri="{FF2B5EF4-FFF2-40B4-BE49-F238E27FC236}">
                  <a16:creationId xmlns="" xmlns:a16="http://schemas.microsoft.com/office/drawing/2014/main" id="{94AF911C-42CA-4BF3-A0CA-C00B0155DF83}"/>
                </a:ext>
              </a:extLst>
            </p:cNvPr>
            <p:cNvSpPr/>
            <p:nvPr/>
          </p:nvSpPr>
          <p:spPr>
            <a:xfrm>
              <a:off x="5984747" y="2689225"/>
              <a:ext cx="795896" cy="207263"/>
            </a:xfrm>
            <a:prstGeom prst="rect">
              <a:avLst/>
            </a:prstGeom>
            <a:blipFill>
              <a:blip r:embed="rId6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object 113">
              <a:extLst>
                <a:ext uri="{FF2B5EF4-FFF2-40B4-BE49-F238E27FC236}">
                  <a16:creationId xmlns="" xmlns:a16="http://schemas.microsoft.com/office/drawing/2014/main" id="{372B668B-89EF-4A5C-B99B-9F5AEE154253}"/>
                </a:ext>
              </a:extLst>
            </p:cNvPr>
            <p:cNvSpPr/>
            <p:nvPr/>
          </p:nvSpPr>
          <p:spPr>
            <a:xfrm>
              <a:off x="6679945" y="2689225"/>
              <a:ext cx="662940" cy="207263"/>
            </a:xfrm>
            <a:prstGeom prst="rect">
              <a:avLst/>
            </a:prstGeom>
            <a:blipFill>
              <a:blip r:embed="rId6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object 114">
              <a:extLst>
                <a:ext uri="{FF2B5EF4-FFF2-40B4-BE49-F238E27FC236}">
                  <a16:creationId xmlns="" xmlns:a16="http://schemas.microsoft.com/office/drawing/2014/main" id="{60071389-7D34-4333-A04E-577CF3B3FBE8}"/>
                </a:ext>
              </a:extLst>
            </p:cNvPr>
            <p:cNvSpPr/>
            <p:nvPr/>
          </p:nvSpPr>
          <p:spPr>
            <a:xfrm>
              <a:off x="7237729" y="2689225"/>
              <a:ext cx="388620" cy="207263"/>
            </a:xfrm>
            <a:prstGeom prst="rect">
              <a:avLst/>
            </a:prstGeom>
            <a:blipFill>
              <a:blip r:embed="rId7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object 115">
              <a:extLst>
                <a:ext uri="{FF2B5EF4-FFF2-40B4-BE49-F238E27FC236}">
                  <a16:creationId xmlns="" xmlns:a16="http://schemas.microsoft.com/office/drawing/2014/main" id="{AFEE294A-F94B-4024-B7DB-F71DE57048FC}"/>
                </a:ext>
              </a:extLst>
            </p:cNvPr>
            <p:cNvSpPr/>
            <p:nvPr/>
          </p:nvSpPr>
          <p:spPr>
            <a:xfrm>
              <a:off x="4026153" y="2890088"/>
              <a:ext cx="647700" cy="207568"/>
            </a:xfrm>
            <a:prstGeom prst="rect">
              <a:avLst/>
            </a:prstGeom>
            <a:blipFill>
              <a:blip r:embed="rId7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object 116">
              <a:extLst>
                <a:ext uri="{FF2B5EF4-FFF2-40B4-BE49-F238E27FC236}">
                  <a16:creationId xmlns="" xmlns:a16="http://schemas.microsoft.com/office/drawing/2014/main" id="{A9130E77-6966-470C-9F1C-44ACAC73AB54}"/>
                </a:ext>
              </a:extLst>
            </p:cNvPr>
            <p:cNvSpPr/>
            <p:nvPr/>
          </p:nvSpPr>
          <p:spPr>
            <a:xfrm>
              <a:off x="4571745" y="2890088"/>
              <a:ext cx="259079" cy="207568"/>
            </a:xfrm>
            <a:prstGeom prst="rect">
              <a:avLst/>
            </a:prstGeom>
            <a:blipFill>
              <a:blip r:embed="rId7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object 117">
              <a:extLst>
                <a:ext uri="{FF2B5EF4-FFF2-40B4-BE49-F238E27FC236}">
                  <a16:creationId xmlns="" xmlns:a16="http://schemas.microsoft.com/office/drawing/2014/main" id="{E0424E04-3378-4AE7-ACA6-1E95FBB6DCFB}"/>
                </a:ext>
              </a:extLst>
            </p:cNvPr>
            <p:cNvSpPr/>
            <p:nvPr/>
          </p:nvSpPr>
          <p:spPr>
            <a:xfrm>
              <a:off x="4733289" y="2890088"/>
              <a:ext cx="518566" cy="207568"/>
            </a:xfrm>
            <a:prstGeom prst="rect">
              <a:avLst/>
            </a:prstGeom>
            <a:blipFill>
              <a:blip r:embed="rId7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object 118">
              <a:extLst>
                <a:ext uri="{FF2B5EF4-FFF2-40B4-BE49-F238E27FC236}">
                  <a16:creationId xmlns="" xmlns:a16="http://schemas.microsoft.com/office/drawing/2014/main" id="{9255BF4A-6C5D-475D-89C5-E77E50CCC658}"/>
                </a:ext>
              </a:extLst>
            </p:cNvPr>
            <p:cNvSpPr/>
            <p:nvPr/>
          </p:nvSpPr>
          <p:spPr>
            <a:xfrm>
              <a:off x="5149595" y="2890088"/>
              <a:ext cx="259079" cy="207568"/>
            </a:xfrm>
            <a:prstGeom prst="rect">
              <a:avLst/>
            </a:prstGeom>
            <a:blipFill>
              <a:blip r:embed="rId7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object 119">
              <a:extLst>
                <a:ext uri="{FF2B5EF4-FFF2-40B4-BE49-F238E27FC236}">
                  <a16:creationId xmlns="" xmlns:a16="http://schemas.microsoft.com/office/drawing/2014/main" id="{7039850E-14C9-448C-87A2-4EE9FE692EE3}"/>
                </a:ext>
              </a:extLst>
            </p:cNvPr>
            <p:cNvSpPr/>
            <p:nvPr/>
          </p:nvSpPr>
          <p:spPr>
            <a:xfrm>
              <a:off x="5311139" y="2890088"/>
              <a:ext cx="388620" cy="207568"/>
            </a:xfrm>
            <a:prstGeom prst="rect">
              <a:avLst/>
            </a:prstGeom>
            <a:blipFill>
              <a:blip r:embed="rId7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object 120">
              <a:extLst>
                <a:ext uri="{FF2B5EF4-FFF2-40B4-BE49-F238E27FC236}">
                  <a16:creationId xmlns="" xmlns:a16="http://schemas.microsoft.com/office/drawing/2014/main" id="{CAFF1E30-AE9A-4818-8029-448FA0847FEF}"/>
                </a:ext>
              </a:extLst>
            </p:cNvPr>
            <p:cNvSpPr/>
            <p:nvPr/>
          </p:nvSpPr>
          <p:spPr>
            <a:xfrm>
              <a:off x="5599175" y="2890088"/>
              <a:ext cx="388620" cy="207568"/>
            </a:xfrm>
            <a:prstGeom prst="rect">
              <a:avLst/>
            </a:prstGeom>
            <a:blipFill>
              <a:blip r:embed="rId7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0" name="object 121">
            <a:extLst>
              <a:ext uri="{FF2B5EF4-FFF2-40B4-BE49-F238E27FC236}">
                <a16:creationId xmlns="" xmlns:a16="http://schemas.microsoft.com/office/drawing/2014/main" id="{C3E480E2-08C5-4EEB-B5DD-D470AE66A1A3}"/>
              </a:ext>
            </a:extLst>
          </p:cNvPr>
          <p:cNvSpPr txBox="1"/>
          <p:nvPr/>
        </p:nvSpPr>
        <p:spPr>
          <a:xfrm>
            <a:off x="5424033" y="2940921"/>
            <a:ext cx="150642" cy="168626"/>
          </a:xfrm>
          <a:prstGeom prst="rect">
            <a:avLst/>
          </a:prstGeom>
        </p:spPr>
        <p:txBody>
          <a:bodyPr vert="horz" wrap="square" lIns="0" tIns="12309" rIns="0" bIns="0" rtlCol="0">
            <a:spAutoFit/>
          </a:bodyPr>
          <a:lstStyle/>
          <a:p>
            <a:pPr marL="11723" defTabSz="844083" latinLnBrk="1">
              <a:spcBef>
                <a:spcPts val="97"/>
              </a:spcBef>
            </a:pPr>
            <a:r>
              <a:rPr sz="1015" spc="5" dirty="0">
                <a:solidFill>
                  <a:prstClr val="black"/>
                </a:solidFill>
                <a:latin typeface="Wingdings"/>
                <a:cs typeface="Wingdings"/>
              </a:rPr>
              <a:t></a:t>
            </a:r>
            <a:endParaRPr sz="1015">
              <a:solidFill>
                <a:prstClr val="black"/>
              </a:solidFill>
              <a:latin typeface="Wingdings"/>
              <a:cs typeface="Wingdings"/>
            </a:endParaRPr>
          </a:p>
        </p:txBody>
      </p:sp>
      <p:grpSp>
        <p:nvGrpSpPr>
          <p:cNvPr id="121" name="object 122">
            <a:extLst>
              <a:ext uri="{FF2B5EF4-FFF2-40B4-BE49-F238E27FC236}">
                <a16:creationId xmlns="" xmlns:a16="http://schemas.microsoft.com/office/drawing/2014/main" id="{30205FDF-3F7E-4B0D-B178-F8314BDCC455}"/>
              </a:ext>
            </a:extLst>
          </p:cNvPr>
          <p:cNvGrpSpPr/>
          <p:nvPr/>
        </p:nvGrpSpPr>
        <p:grpSpPr>
          <a:xfrm>
            <a:off x="5590501" y="2931543"/>
            <a:ext cx="2094914" cy="191672"/>
            <a:chOff x="6056376" y="2890088"/>
            <a:chExt cx="2269490" cy="207645"/>
          </a:xfrm>
        </p:grpSpPr>
        <p:sp>
          <p:nvSpPr>
            <p:cNvPr id="122" name="object 123">
              <a:extLst>
                <a:ext uri="{FF2B5EF4-FFF2-40B4-BE49-F238E27FC236}">
                  <a16:creationId xmlns="" xmlns:a16="http://schemas.microsoft.com/office/drawing/2014/main" id="{D434C9DB-E175-46CE-A159-DB926412438F}"/>
                </a:ext>
              </a:extLst>
            </p:cNvPr>
            <p:cNvSpPr/>
            <p:nvPr/>
          </p:nvSpPr>
          <p:spPr>
            <a:xfrm>
              <a:off x="6056376" y="2890088"/>
              <a:ext cx="471830" cy="207568"/>
            </a:xfrm>
            <a:prstGeom prst="rect">
              <a:avLst/>
            </a:prstGeom>
            <a:blipFill>
              <a:blip r:embed="rId7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object 124">
              <a:extLst>
                <a:ext uri="{FF2B5EF4-FFF2-40B4-BE49-F238E27FC236}">
                  <a16:creationId xmlns="" xmlns:a16="http://schemas.microsoft.com/office/drawing/2014/main" id="{4AE60DBB-4DB2-439B-A777-37CCD1782F93}"/>
                </a:ext>
              </a:extLst>
            </p:cNvPr>
            <p:cNvSpPr/>
            <p:nvPr/>
          </p:nvSpPr>
          <p:spPr>
            <a:xfrm>
              <a:off x="6449568" y="2890088"/>
              <a:ext cx="518566" cy="207568"/>
            </a:xfrm>
            <a:prstGeom prst="rect">
              <a:avLst/>
            </a:prstGeom>
            <a:blipFill>
              <a:blip r:embed="rId6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object 125">
              <a:extLst>
                <a:ext uri="{FF2B5EF4-FFF2-40B4-BE49-F238E27FC236}">
                  <a16:creationId xmlns="" xmlns:a16="http://schemas.microsoft.com/office/drawing/2014/main" id="{BCB3FD0F-EF70-4435-8701-358629E80E23}"/>
                </a:ext>
              </a:extLst>
            </p:cNvPr>
            <p:cNvSpPr/>
            <p:nvPr/>
          </p:nvSpPr>
          <p:spPr>
            <a:xfrm>
              <a:off x="6867398" y="2890088"/>
              <a:ext cx="388620" cy="207568"/>
            </a:xfrm>
            <a:prstGeom prst="rect">
              <a:avLst/>
            </a:prstGeom>
            <a:blipFill>
              <a:blip r:embed="rId7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object 126">
              <a:extLst>
                <a:ext uri="{FF2B5EF4-FFF2-40B4-BE49-F238E27FC236}">
                  <a16:creationId xmlns="" xmlns:a16="http://schemas.microsoft.com/office/drawing/2014/main" id="{BEC818A6-708B-47C2-89F6-0753DDFC1F39}"/>
                </a:ext>
              </a:extLst>
            </p:cNvPr>
            <p:cNvSpPr/>
            <p:nvPr/>
          </p:nvSpPr>
          <p:spPr>
            <a:xfrm>
              <a:off x="7155434" y="2890088"/>
              <a:ext cx="388620" cy="207568"/>
            </a:xfrm>
            <a:prstGeom prst="rect">
              <a:avLst/>
            </a:prstGeom>
            <a:blipFill>
              <a:blip r:embed="rId7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object 127">
              <a:extLst>
                <a:ext uri="{FF2B5EF4-FFF2-40B4-BE49-F238E27FC236}">
                  <a16:creationId xmlns="" xmlns:a16="http://schemas.microsoft.com/office/drawing/2014/main" id="{6BF4F032-424B-4A43-B5E0-EC245EB308CE}"/>
                </a:ext>
              </a:extLst>
            </p:cNvPr>
            <p:cNvSpPr/>
            <p:nvPr/>
          </p:nvSpPr>
          <p:spPr>
            <a:xfrm>
              <a:off x="7444994" y="2890088"/>
              <a:ext cx="187451" cy="207568"/>
            </a:xfrm>
            <a:prstGeom prst="rect">
              <a:avLst/>
            </a:prstGeom>
            <a:blipFill>
              <a:blip r:embed="rId8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object 128">
              <a:extLst>
                <a:ext uri="{FF2B5EF4-FFF2-40B4-BE49-F238E27FC236}">
                  <a16:creationId xmlns="" xmlns:a16="http://schemas.microsoft.com/office/drawing/2014/main" id="{898E2BB2-1FAF-415B-A056-2F149E804C89}"/>
                </a:ext>
              </a:extLst>
            </p:cNvPr>
            <p:cNvSpPr/>
            <p:nvPr/>
          </p:nvSpPr>
          <p:spPr>
            <a:xfrm>
              <a:off x="7569962" y="2890088"/>
              <a:ext cx="97535" cy="207568"/>
            </a:xfrm>
            <a:prstGeom prst="rect">
              <a:avLst/>
            </a:prstGeom>
            <a:blipFill>
              <a:blip r:embed="rId8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object 129">
              <a:extLst>
                <a:ext uri="{FF2B5EF4-FFF2-40B4-BE49-F238E27FC236}">
                  <a16:creationId xmlns="" xmlns:a16="http://schemas.microsoft.com/office/drawing/2014/main" id="{A4509D01-02B5-4D1F-8250-AC31890A544D}"/>
                </a:ext>
              </a:extLst>
            </p:cNvPr>
            <p:cNvSpPr/>
            <p:nvPr/>
          </p:nvSpPr>
          <p:spPr>
            <a:xfrm>
              <a:off x="7618730" y="2890088"/>
              <a:ext cx="382219" cy="207568"/>
            </a:xfrm>
            <a:prstGeom prst="rect">
              <a:avLst/>
            </a:prstGeom>
            <a:blipFill>
              <a:blip r:embed="rId8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object 130">
              <a:extLst>
                <a:ext uri="{FF2B5EF4-FFF2-40B4-BE49-F238E27FC236}">
                  <a16:creationId xmlns="" xmlns:a16="http://schemas.microsoft.com/office/drawing/2014/main" id="{275D3E97-92D5-4E19-8077-12F07B67DF42}"/>
                </a:ext>
              </a:extLst>
            </p:cNvPr>
            <p:cNvSpPr/>
            <p:nvPr/>
          </p:nvSpPr>
          <p:spPr>
            <a:xfrm>
              <a:off x="7937246" y="2890088"/>
              <a:ext cx="388620" cy="207568"/>
            </a:xfrm>
            <a:prstGeom prst="rect">
              <a:avLst/>
            </a:prstGeom>
            <a:blipFill>
              <a:blip r:embed="rId8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object 131">
              <a:extLst>
                <a:ext uri="{FF2B5EF4-FFF2-40B4-BE49-F238E27FC236}">
                  <a16:creationId xmlns="" xmlns:a16="http://schemas.microsoft.com/office/drawing/2014/main" id="{550AF58A-15F5-4ADF-99CE-287B840D450E}"/>
                </a:ext>
              </a:extLst>
            </p:cNvPr>
            <p:cNvSpPr/>
            <p:nvPr/>
          </p:nvSpPr>
          <p:spPr>
            <a:xfrm>
              <a:off x="8196326" y="2890088"/>
              <a:ext cx="94488" cy="207568"/>
            </a:xfrm>
            <a:prstGeom prst="rect">
              <a:avLst/>
            </a:prstGeom>
            <a:blipFill>
              <a:blip r:embed="rId8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31" name="object 132">
            <a:extLst>
              <a:ext uri="{FF2B5EF4-FFF2-40B4-BE49-F238E27FC236}">
                <a16:creationId xmlns="" xmlns:a16="http://schemas.microsoft.com/office/drawing/2014/main" id="{8896A718-B50E-4E0E-AB61-F0613C7931FE}"/>
              </a:ext>
            </a:extLst>
          </p:cNvPr>
          <p:cNvSpPr txBox="1"/>
          <p:nvPr/>
        </p:nvSpPr>
        <p:spPr>
          <a:xfrm>
            <a:off x="3545761" y="3433548"/>
            <a:ext cx="69166" cy="380656"/>
          </a:xfrm>
          <a:prstGeom prst="rect">
            <a:avLst/>
          </a:prstGeom>
        </p:spPr>
        <p:txBody>
          <a:bodyPr vert="horz" wrap="square" lIns="0" tIns="42203" rIns="0" bIns="0" rtlCol="0">
            <a:spAutoFit/>
          </a:bodyPr>
          <a:lstStyle/>
          <a:p>
            <a:pPr marL="11723" defTabSz="844083" latinLnBrk="1">
              <a:spcBef>
                <a:spcPts val="332"/>
              </a:spcBef>
            </a:pPr>
            <a:r>
              <a:rPr sz="101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1015">
              <a:solidFill>
                <a:prstClr val="black"/>
              </a:solidFill>
              <a:latin typeface="Arial"/>
              <a:cs typeface="Arial"/>
            </a:endParaRPr>
          </a:p>
          <a:p>
            <a:pPr marL="11723" defTabSz="844083" latinLnBrk="1">
              <a:spcBef>
                <a:spcPts val="245"/>
              </a:spcBef>
            </a:pPr>
            <a:r>
              <a:rPr sz="101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1015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32" name="object 133">
            <a:extLst>
              <a:ext uri="{FF2B5EF4-FFF2-40B4-BE49-F238E27FC236}">
                <a16:creationId xmlns="" xmlns:a16="http://schemas.microsoft.com/office/drawing/2014/main" id="{EBEBD5C1-1FE1-43C3-96FD-FC32AB6F76EF}"/>
              </a:ext>
            </a:extLst>
          </p:cNvPr>
          <p:cNvGrpSpPr/>
          <p:nvPr/>
        </p:nvGrpSpPr>
        <p:grpSpPr>
          <a:xfrm>
            <a:off x="3716449" y="3454555"/>
            <a:ext cx="3953608" cy="377483"/>
            <a:chOff x="4026153" y="3456685"/>
            <a:chExt cx="4283075" cy="408940"/>
          </a:xfrm>
        </p:grpSpPr>
        <p:sp>
          <p:nvSpPr>
            <p:cNvPr id="133" name="object 134">
              <a:extLst>
                <a:ext uri="{FF2B5EF4-FFF2-40B4-BE49-F238E27FC236}">
                  <a16:creationId xmlns="" xmlns:a16="http://schemas.microsoft.com/office/drawing/2014/main" id="{BFB6B532-DA25-4E46-B0AE-B75B8E10EEEF}"/>
                </a:ext>
              </a:extLst>
            </p:cNvPr>
            <p:cNvSpPr/>
            <p:nvPr/>
          </p:nvSpPr>
          <p:spPr>
            <a:xfrm>
              <a:off x="4026153" y="3456685"/>
              <a:ext cx="369570" cy="207263"/>
            </a:xfrm>
            <a:prstGeom prst="rect">
              <a:avLst/>
            </a:prstGeom>
            <a:blipFill>
              <a:blip r:embed="rId8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object 135">
              <a:extLst>
                <a:ext uri="{FF2B5EF4-FFF2-40B4-BE49-F238E27FC236}">
                  <a16:creationId xmlns="" xmlns:a16="http://schemas.microsoft.com/office/drawing/2014/main" id="{A7B89C4A-AD25-4122-A134-B866A7483C97}"/>
                </a:ext>
              </a:extLst>
            </p:cNvPr>
            <p:cNvSpPr/>
            <p:nvPr/>
          </p:nvSpPr>
          <p:spPr>
            <a:xfrm>
              <a:off x="4321809" y="3456685"/>
              <a:ext cx="388620" cy="207263"/>
            </a:xfrm>
            <a:prstGeom prst="rect">
              <a:avLst/>
            </a:prstGeom>
            <a:blipFill>
              <a:blip r:embed="rId6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object 136">
              <a:extLst>
                <a:ext uri="{FF2B5EF4-FFF2-40B4-BE49-F238E27FC236}">
                  <a16:creationId xmlns="" xmlns:a16="http://schemas.microsoft.com/office/drawing/2014/main" id="{B3D59734-45E8-4AC0-B989-EDE4018D2229}"/>
                </a:ext>
              </a:extLst>
            </p:cNvPr>
            <p:cNvSpPr/>
            <p:nvPr/>
          </p:nvSpPr>
          <p:spPr>
            <a:xfrm>
              <a:off x="4609845" y="3456685"/>
              <a:ext cx="518566" cy="207263"/>
            </a:xfrm>
            <a:prstGeom prst="rect">
              <a:avLst/>
            </a:prstGeom>
            <a:blipFill>
              <a:blip r:embed="rId8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object 137">
              <a:extLst>
                <a:ext uri="{FF2B5EF4-FFF2-40B4-BE49-F238E27FC236}">
                  <a16:creationId xmlns="" xmlns:a16="http://schemas.microsoft.com/office/drawing/2014/main" id="{41E8030C-0DDB-4D8F-BB16-160A5604A3C6}"/>
                </a:ext>
              </a:extLst>
            </p:cNvPr>
            <p:cNvSpPr/>
            <p:nvPr/>
          </p:nvSpPr>
          <p:spPr>
            <a:xfrm>
              <a:off x="4998719" y="3456685"/>
              <a:ext cx="141732" cy="207263"/>
            </a:xfrm>
            <a:prstGeom prst="rect">
              <a:avLst/>
            </a:prstGeom>
            <a:blipFill>
              <a:blip r:embed="rId8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object 138">
              <a:extLst>
                <a:ext uri="{FF2B5EF4-FFF2-40B4-BE49-F238E27FC236}">
                  <a16:creationId xmlns="" xmlns:a16="http://schemas.microsoft.com/office/drawing/2014/main" id="{F608FFDD-2421-4437-884E-31B6E37CAB09}"/>
                </a:ext>
              </a:extLst>
            </p:cNvPr>
            <p:cNvSpPr/>
            <p:nvPr/>
          </p:nvSpPr>
          <p:spPr>
            <a:xfrm>
              <a:off x="5093207" y="3456685"/>
              <a:ext cx="388620" cy="207263"/>
            </a:xfrm>
            <a:prstGeom prst="rect">
              <a:avLst/>
            </a:prstGeom>
            <a:blipFill>
              <a:blip r:embed="rId8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object 139">
              <a:extLst>
                <a:ext uri="{FF2B5EF4-FFF2-40B4-BE49-F238E27FC236}">
                  <a16:creationId xmlns="" xmlns:a16="http://schemas.microsoft.com/office/drawing/2014/main" id="{30F924C1-27DF-49F4-BD6A-7A450F448153}"/>
                </a:ext>
              </a:extLst>
            </p:cNvPr>
            <p:cNvSpPr/>
            <p:nvPr/>
          </p:nvSpPr>
          <p:spPr>
            <a:xfrm>
              <a:off x="5382767" y="3456685"/>
              <a:ext cx="775411" cy="207263"/>
            </a:xfrm>
            <a:prstGeom prst="rect">
              <a:avLst/>
            </a:prstGeom>
            <a:blipFill>
              <a:blip r:embed="rId8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object 140">
              <a:extLst>
                <a:ext uri="{FF2B5EF4-FFF2-40B4-BE49-F238E27FC236}">
                  <a16:creationId xmlns="" xmlns:a16="http://schemas.microsoft.com/office/drawing/2014/main" id="{62A05F9A-7BFE-436D-9464-836AE1C75BFF}"/>
                </a:ext>
              </a:extLst>
            </p:cNvPr>
            <p:cNvSpPr/>
            <p:nvPr/>
          </p:nvSpPr>
          <p:spPr>
            <a:xfrm>
              <a:off x="6056375" y="3456685"/>
              <a:ext cx="518159" cy="207263"/>
            </a:xfrm>
            <a:prstGeom prst="rect">
              <a:avLst/>
            </a:prstGeom>
            <a:blipFill>
              <a:blip r:embed="rId9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object 141">
              <a:extLst>
                <a:ext uri="{FF2B5EF4-FFF2-40B4-BE49-F238E27FC236}">
                  <a16:creationId xmlns="" xmlns:a16="http://schemas.microsoft.com/office/drawing/2014/main" id="{AD3BE3F2-45E6-4FC0-BC17-5CDA799DAE69}"/>
                </a:ext>
              </a:extLst>
            </p:cNvPr>
            <p:cNvSpPr/>
            <p:nvPr/>
          </p:nvSpPr>
          <p:spPr>
            <a:xfrm>
              <a:off x="6473951" y="3456685"/>
              <a:ext cx="389077" cy="207263"/>
            </a:xfrm>
            <a:prstGeom prst="rect">
              <a:avLst/>
            </a:prstGeom>
            <a:blipFill>
              <a:blip r:embed="rId9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object 142">
              <a:extLst>
                <a:ext uri="{FF2B5EF4-FFF2-40B4-BE49-F238E27FC236}">
                  <a16:creationId xmlns="" xmlns:a16="http://schemas.microsoft.com/office/drawing/2014/main" id="{44D3BFAD-13FC-4DDC-9844-7FB0A14A58DB}"/>
                </a:ext>
              </a:extLst>
            </p:cNvPr>
            <p:cNvSpPr/>
            <p:nvPr/>
          </p:nvSpPr>
          <p:spPr>
            <a:xfrm>
              <a:off x="6763765" y="3456685"/>
              <a:ext cx="388620" cy="207263"/>
            </a:xfrm>
            <a:prstGeom prst="rect">
              <a:avLst/>
            </a:prstGeom>
            <a:blipFill>
              <a:blip r:embed="rId9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object 143">
              <a:extLst>
                <a:ext uri="{FF2B5EF4-FFF2-40B4-BE49-F238E27FC236}">
                  <a16:creationId xmlns="" xmlns:a16="http://schemas.microsoft.com/office/drawing/2014/main" id="{BCB5EB93-4846-48B1-B914-27D945C48E66}"/>
                </a:ext>
              </a:extLst>
            </p:cNvPr>
            <p:cNvSpPr/>
            <p:nvPr/>
          </p:nvSpPr>
          <p:spPr>
            <a:xfrm>
              <a:off x="7051801" y="3456685"/>
              <a:ext cx="388620" cy="207263"/>
            </a:xfrm>
            <a:prstGeom prst="rect">
              <a:avLst/>
            </a:prstGeom>
            <a:blipFill>
              <a:blip r:embed="rId9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object 144">
              <a:extLst>
                <a:ext uri="{FF2B5EF4-FFF2-40B4-BE49-F238E27FC236}">
                  <a16:creationId xmlns="" xmlns:a16="http://schemas.microsoft.com/office/drawing/2014/main" id="{30378DDE-2876-4291-A7BE-E68B03EB7317}"/>
                </a:ext>
              </a:extLst>
            </p:cNvPr>
            <p:cNvSpPr/>
            <p:nvPr/>
          </p:nvSpPr>
          <p:spPr>
            <a:xfrm>
              <a:off x="7341361" y="3456685"/>
              <a:ext cx="388620" cy="207263"/>
            </a:xfrm>
            <a:prstGeom prst="rect">
              <a:avLst/>
            </a:prstGeom>
            <a:blipFill>
              <a:blip r:embed="rId9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object 145">
              <a:extLst>
                <a:ext uri="{FF2B5EF4-FFF2-40B4-BE49-F238E27FC236}">
                  <a16:creationId xmlns="" xmlns:a16="http://schemas.microsoft.com/office/drawing/2014/main" id="{CA3EF59B-FA44-4A62-9560-1EE7CD750364}"/>
                </a:ext>
              </a:extLst>
            </p:cNvPr>
            <p:cNvSpPr/>
            <p:nvPr/>
          </p:nvSpPr>
          <p:spPr>
            <a:xfrm>
              <a:off x="4026153" y="3657853"/>
              <a:ext cx="518160" cy="207263"/>
            </a:xfrm>
            <a:prstGeom prst="rect">
              <a:avLst/>
            </a:prstGeom>
            <a:blipFill>
              <a:blip r:embed="rId9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object 146">
              <a:extLst>
                <a:ext uri="{FF2B5EF4-FFF2-40B4-BE49-F238E27FC236}">
                  <a16:creationId xmlns="" xmlns:a16="http://schemas.microsoft.com/office/drawing/2014/main" id="{780B2F01-9E4C-44F0-B1DC-88DCFF90413F}"/>
                </a:ext>
              </a:extLst>
            </p:cNvPr>
            <p:cNvSpPr/>
            <p:nvPr/>
          </p:nvSpPr>
          <p:spPr>
            <a:xfrm>
              <a:off x="4443729" y="3657853"/>
              <a:ext cx="388620" cy="207263"/>
            </a:xfrm>
            <a:prstGeom prst="rect">
              <a:avLst/>
            </a:prstGeom>
            <a:blipFill>
              <a:blip r:embed="rId9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object 147">
              <a:extLst>
                <a:ext uri="{FF2B5EF4-FFF2-40B4-BE49-F238E27FC236}">
                  <a16:creationId xmlns="" xmlns:a16="http://schemas.microsoft.com/office/drawing/2014/main" id="{2B7990E9-3F8A-4A99-9E86-D6CDE6053BF5}"/>
                </a:ext>
              </a:extLst>
            </p:cNvPr>
            <p:cNvSpPr/>
            <p:nvPr/>
          </p:nvSpPr>
          <p:spPr>
            <a:xfrm>
              <a:off x="4733289" y="3657853"/>
              <a:ext cx="389077" cy="207263"/>
            </a:xfrm>
            <a:prstGeom prst="rect">
              <a:avLst/>
            </a:prstGeom>
            <a:blipFill>
              <a:blip r:embed="rId9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object 148">
              <a:extLst>
                <a:ext uri="{FF2B5EF4-FFF2-40B4-BE49-F238E27FC236}">
                  <a16:creationId xmlns="" xmlns:a16="http://schemas.microsoft.com/office/drawing/2014/main" id="{39DCB8F1-3DD7-4062-8F74-9D05C03E9395}"/>
                </a:ext>
              </a:extLst>
            </p:cNvPr>
            <p:cNvSpPr/>
            <p:nvPr/>
          </p:nvSpPr>
          <p:spPr>
            <a:xfrm>
              <a:off x="5021579" y="3657853"/>
              <a:ext cx="259079" cy="207263"/>
            </a:xfrm>
            <a:prstGeom prst="rect">
              <a:avLst/>
            </a:prstGeom>
            <a:blipFill>
              <a:blip r:embed="rId9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object 149">
              <a:extLst>
                <a:ext uri="{FF2B5EF4-FFF2-40B4-BE49-F238E27FC236}">
                  <a16:creationId xmlns="" xmlns:a16="http://schemas.microsoft.com/office/drawing/2014/main" id="{D5D023ED-9A88-45DC-99D7-4657A93D75AF}"/>
                </a:ext>
              </a:extLst>
            </p:cNvPr>
            <p:cNvSpPr/>
            <p:nvPr/>
          </p:nvSpPr>
          <p:spPr>
            <a:xfrm>
              <a:off x="5181599" y="3657853"/>
              <a:ext cx="369570" cy="207263"/>
            </a:xfrm>
            <a:prstGeom prst="rect">
              <a:avLst/>
            </a:prstGeom>
            <a:blipFill>
              <a:blip r:embed="rId8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9" name="object 150">
              <a:extLst>
                <a:ext uri="{FF2B5EF4-FFF2-40B4-BE49-F238E27FC236}">
                  <a16:creationId xmlns="" xmlns:a16="http://schemas.microsoft.com/office/drawing/2014/main" id="{8877ED30-EF70-4FCC-8E06-D3887ACC475D}"/>
                </a:ext>
              </a:extLst>
            </p:cNvPr>
            <p:cNvSpPr/>
            <p:nvPr/>
          </p:nvSpPr>
          <p:spPr>
            <a:xfrm>
              <a:off x="5477255" y="3657853"/>
              <a:ext cx="259079" cy="207263"/>
            </a:xfrm>
            <a:prstGeom prst="rect">
              <a:avLst/>
            </a:prstGeom>
            <a:blipFill>
              <a:blip r:embed="rId9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object 151">
              <a:extLst>
                <a:ext uri="{FF2B5EF4-FFF2-40B4-BE49-F238E27FC236}">
                  <a16:creationId xmlns="" xmlns:a16="http://schemas.microsoft.com/office/drawing/2014/main" id="{B33E5524-853D-49FD-A68D-A9EC7F98A88B}"/>
                </a:ext>
              </a:extLst>
            </p:cNvPr>
            <p:cNvSpPr/>
            <p:nvPr/>
          </p:nvSpPr>
          <p:spPr>
            <a:xfrm>
              <a:off x="5637275" y="3657853"/>
              <a:ext cx="518160" cy="207263"/>
            </a:xfrm>
            <a:prstGeom prst="rect">
              <a:avLst/>
            </a:prstGeom>
            <a:blipFill>
              <a:blip r:embed="rId9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object 152">
              <a:extLst>
                <a:ext uri="{FF2B5EF4-FFF2-40B4-BE49-F238E27FC236}">
                  <a16:creationId xmlns="" xmlns:a16="http://schemas.microsoft.com/office/drawing/2014/main" id="{9E4045BA-7D18-4203-9A75-AD168D1605E7}"/>
                </a:ext>
              </a:extLst>
            </p:cNvPr>
            <p:cNvSpPr/>
            <p:nvPr/>
          </p:nvSpPr>
          <p:spPr>
            <a:xfrm>
              <a:off x="6054851" y="3657853"/>
              <a:ext cx="647700" cy="207263"/>
            </a:xfrm>
            <a:prstGeom prst="rect">
              <a:avLst/>
            </a:prstGeom>
            <a:blipFill>
              <a:blip r:embed="rId9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object 153">
              <a:extLst>
                <a:ext uri="{FF2B5EF4-FFF2-40B4-BE49-F238E27FC236}">
                  <a16:creationId xmlns="" xmlns:a16="http://schemas.microsoft.com/office/drawing/2014/main" id="{1A6F663D-2E47-4FF3-B461-FF4FF1D2B306}"/>
                </a:ext>
              </a:extLst>
            </p:cNvPr>
            <p:cNvSpPr/>
            <p:nvPr/>
          </p:nvSpPr>
          <p:spPr>
            <a:xfrm>
              <a:off x="6601967" y="3657853"/>
              <a:ext cx="259689" cy="207263"/>
            </a:xfrm>
            <a:prstGeom prst="rect">
              <a:avLst/>
            </a:prstGeom>
            <a:blipFill>
              <a:blip r:embed="rId7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object 154">
              <a:extLst>
                <a:ext uri="{FF2B5EF4-FFF2-40B4-BE49-F238E27FC236}">
                  <a16:creationId xmlns="" xmlns:a16="http://schemas.microsoft.com/office/drawing/2014/main" id="{932D2C61-72F0-4072-9671-60ABF4DEE2ED}"/>
                </a:ext>
              </a:extLst>
            </p:cNvPr>
            <p:cNvSpPr/>
            <p:nvPr/>
          </p:nvSpPr>
          <p:spPr>
            <a:xfrm>
              <a:off x="6762241" y="3657853"/>
              <a:ext cx="662940" cy="207263"/>
            </a:xfrm>
            <a:prstGeom prst="rect">
              <a:avLst/>
            </a:prstGeom>
            <a:blipFill>
              <a:blip r:embed="rId10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object 155">
              <a:extLst>
                <a:ext uri="{FF2B5EF4-FFF2-40B4-BE49-F238E27FC236}">
                  <a16:creationId xmlns="" xmlns:a16="http://schemas.microsoft.com/office/drawing/2014/main" id="{0E332476-F1F2-4A45-A895-47BC13D893CA}"/>
                </a:ext>
              </a:extLst>
            </p:cNvPr>
            <p:cNvSpPr/>
            <p:nvPr/>
          </p:nvSpPr>
          <p:spPr>
            <a:xfrm>
              <a:off x="7324597" y="3657853"/>
              <a:ext cx="397764" cy="207263"/>
            </a:xfrm>
            <a:prstGeom prst="rect">
              <a:avLst/>
            </a:prstGeom>
            <a:blipFill>
              <a:blip r:embed="rId10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5" name="object 156">
              <a:extLst>
                <a:ext uri="{FF2B5EF4-FFF2-40B4-BE49-F238E27FC236}">
                  <a16:creationId xmlns="" xmlns:a16="http://schemas.microsoft.com/office/drawing/2014/main" id="{ECF8B523-BB33-4AA7-9452-BC2DF3C7DD82}"/>
                </a:ext>
              </a:extLst>
            </p:cNvPr>
            <p:cNvSpPr/>
            <p:nvPr/>
          </p:nvSpPr>
          <p:spPr>
            <a:xfrm>
              <a:off x="7621777" y="3657853"/>
              <a:ext cx="397764" cy="207263"/>
            </a:xfrm>
            <a:prstGeom prst="rect">
              <a:avLst/>
            </a:prstGeom>
            <a:blipFill>
              <a:blip r:embed="rId10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object 157">
              <a:extLst>
                <a:ext uri="{FF2B5EF4-FFF2-40B4-BE49-F238E27FC236}">
                  <a16:creationId xmlns="" xmlns:a16="http://schemas.microsoft.com/office/drawing/2014/main" id="{40FD9CC8-98D6-4410-A9D9-EA5FA85CEC9C}"/>
                </a:ext>
              </a:extLst>
            </p:cNvPr>
            <p:cNvSpPr/>
            <p:nvPr/>
          </p:nvSpPr>
          <p:spPr>
            <a:xfrm>
              <a:off x="7920482" y="3657853"/>
              <a:ext cx="388620" cy="207263"/>
            </a:xfrm>
            <a:prstGeom prst="rect">
              <a:avLst/>
            </a:prstGeom>
            <a:blipFill>
              <a:blip r:embed="rId9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7" name="object 158">
            <a:extLst>
              <a:ext uri="{FF2B5EF4-FFF2-40B4-BE49-F238E27FC236}">
                <a16:creationId xmlns="" xmlns:a16="http://schemas.microsoft.com/office/drawing/2014/main" id="{941A6215-4593-4C4E-9061-0E515036C428}"/>
              </a:ext>
            </a:extLst>
          </p:cNvPr>
          <p:cNvSpPr txBox="1"/>
          <p:nvPr/>
        </p:nvSpPr>
        <p:spPr>
          <a:xfrm>
            <a:off x="3545761" y="4142907"/>
            <a:ext cx="69166" cy="380656"/>
          </a:xfrm>
          <a:prstGeom prst="rect">
            <a:avLst/>
          </a:prstGeom>
        </p:spPr>
        <p:txBody>
          <a:bodyPr vert="horz" wrap="square" lIns="0" tIns="42203" rIns="0" bIns="0" rtlCol="0">
            <a:spAutoFit/>
          </a:bodyPr>
          <a:lstStyle/>
          <a:p>
            <a:pPr marL="11723" defTabSz="844083" latinLnBrk="1">
              <a:spcBef>
                <a:spcPts val="332"/>
              </a:spcBef>
            </a:pPr>
            <a:r>
              <a:rPr sz="101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1015">
              <a:solidFill>
                <a:prstClr val="black"/>
              </a:solidFill>
              <a:latin typeface="Arial"/>
              <a:cs typeface="Arial"/>
            </a:endParaRPr>
          </a:p>
          <a:p>
            <a:pPr marL="11723" defTabSz="844083" latinLnBrk="1">
              <a:spcBef>
                <a:spcPts val="245"/>
              </a:spcBef>
            </a:pPr>
            <a:r>
              <a:rPr sz="101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1015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58" name="object 159">
            <a:extLst>
              <a:ext uri="{FF2B5EF4-FFF2-40B4-BE49-F238E27FC236}">
                <a16:creationId xmlns="" xmlns:a16="http://schemas.microsoft.com/office/drawing/2014/main" id="{2386A67F-D111-412F-8F1F-26E0BC4D900F}"/>
              </a:ext>
            </a:extLst>
          </p:cNvPr>
          <p:cNvGrpSpPr/>
          <p:nvPr/>
        </p:nvGrpSpPr>
        <p:grpSpPr>
          <a:xfrm>
            <a:off x="3716449" y="4163569"/>
            <a:ext cx="1930790" cy="191672"/>
            <a:chOff x="4026153" y="4224782"/>
            <a:chExt cx="2091689" cy="207645"/>
          </a:xfrm>
        </p:grpSpPr>
        <p:sp>
          <p:nvSpPr>
            <p:cNvPr id="159" name="object 160">
              <a:extLst>
                <a:ext uri="{FF2B5EF4-FFF2-40B4-BE49-F238E27FC236}">
                  <a16:creationId xmlns="" xmlns:a16="http://schemas.microsoft.com/office/drawing/2014/main" id="{F011E09E-5B2E-4735-BF3C-A23D9350C132}"/>
                </a:ext>
              </a:extLst>
            </p:cNvPr>
            <p:cNvSpPr/>
            <p:nvPr/>
          </p:nvSpPr>
          <p:spPr>
            <a:xfrm>
              <a:off x="4026153" y="4224782"/>
              <a:ext cx="518160" cy="207263"/>
            </a:xfrm>
            <a:prstGeom prst="rect">
              <a:avLst/>
            </a:prstGeom>
            <a:blipFill>
              <a:blip r:embed="rId10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object 161">
              <a:extLst>
                <a:ext uri="{FF2B5EF4-FFF2-40B4-BE49-F238E27FC236}">
                  <a16:creationId xmlns="" xmlns:a16="http://schemas.microsoft.com/office/drawing/2014/main" id="{8574D321-8773-4962-9D34-0EF50B14D208}"/>
                </a:ext>
              </a:extLst>
            </p:cNvPr>
            <p:cNvSpPr/>
            <p:nvPr/>
          </p:nvSpPr>
          <p:spPr>
            <a:xfrm>
              <a:off x="4443729" y="4224782"/>
              <a:ext cx="388620" cy="207263"/>
            </a:xfrm>
            <a:prstGeom prst="rect">
              <a:avLst/>
            </a:prstGeom>
            <a:blipFill>
              <a:blip r:embed="rId10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object 162">
              <a:extLst>
                <a:ext uri="{FF2B5EF4-FFF2-40B4-BE49-F238E27FC236}">
                  <a16:creationId xmlns="" xmlns:a16="http://schemas.microsoft.com/office/drawing/2014/main" id="{7433AE24-B224-4FCB-9245-54B6DEAF1387}"/>
                </a:ext>
              </a:extLst>
            </p:cNvPr>
            <p:cNvSpPr/>
            <p:nvPr/>
          </p:nvSpPr>
          <p:spPr>
            <a:xfrm>
              <a:off x="4733289" y="4224782"/>
              <a:ext cx="518566" cy="207263"/>
            </a:xfrm>
            <a:prstGeom prst="rect">
              <a:avLst/>
            </a:prstGeom>
            <a:blipFill>
              <a:blip r:embed="rId10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object 163">
              <a:extLst>
                <a:ext uri="{FF2B5EF4-FFF2-40B4-BE49-F238E27FC236}">
                  <a16:creationId xmlns="" xmlns:a16="http://schemas.microsoft.com/office/drawing/2014/main" id="{58E8FF43-76EB-421D-9EF1-752D88735781}"/>
                </a:ext>
              </a:extLst>
            </p:cNvPr>
            <p:cNvSpPr/>
            <p:nvPr/>
          </p:nvSpPr>
          <p:spPr>
            <a:xfrm>
              <a:off x="5149595" y="4224782"/>
              <a:ext cx="388620" cy="207263"/>
            </a:xfrm>
            <a:prstGeom prst="rect">
              <a:avLst/>
            </a:prstGeom>
            <a:blipFill>
              <a:blip r:embed="rId7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object 164">
              <a:extLst>
                <a:ext uri="{FF2B5EF4-FFF2-40B4-BE49-F238E27FC236}">
                  <a16:creationId xmlns="" xmlns:a16="http://schemas.microsoft.com/office/drawing/2014/main" id="{E854D262-FF5F-4A7C-A2DF-4A5E73173E89}"/>
                </a:ext>
              </a:extLst>
            </p:cNvPr>
            <p:cNvSpPr/>
            <p:nvPr/>
          </p:nvSpPr>
          <p:spPr>
            <a:xfrm>
              <a:off x="5439155" y="4224782"/>
              <a:ext cx="388620" cy="207263"/>
            </a:xfrm>
            <a:prstGeom prst="rect">
              <a:avLst/>
            </a:prstGeom>
            <a:blipFill>
              <a:blip r:embed="rId7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object 165">
              <a:extLst>
                <a:ext uri="{FF2B5EF4-FFF2-40B4-BE49-F238E27FC236}">
                  <a16:creationId xmlns="" xmlns:a16="http://schemas.microsoft.com/office/drawing/2014/main" id="{BA234F81-5906-44E4-BDB5-F9281D99ABBA}"/>
                </a:ext>
              </a:extLst>
            </p:cNvPr>
            <p:cNvSpPr/>
            <p:nvPr/>
          </p:nvSpPr>
          <p:spPr>
            <a:xfrm>
              <a:off x="5728715" y="4224782"/>
              <a:ext cx="388620" cy="207263"/>
            </a:xfrm>
            <a:prstGeom prst="rect">
              <a:avLst/>
            </a:prstGeom>
            <a:blipFill>
              <a:blip r:embed="rId9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65" name="object 166">
            <a:extLst>
              <a:ext uri="{FF2B5EF4-FFF2-40B4-BE49-F238E27FC236}">
                <a16:creationId xmlns="" xmlns:a16="http://schemas.microsoft.com/office/drawing/2014/main" id="{02A3480F-BBA7-420D-B93B-9E5CF7D7E3AB}"/>
              </a:ext>
            </a:extLst>
          </p:cNvPr>
          <p:cNvSpPr txBox="1"/>
          <p:nvPr/>
        </p:nvSpPr>
        <p:spPr>
          <a:xfrm>
            <a:off x="5542202" y="4172946"/>
            <a:ext cx="150642" cy="168034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 defTabSz="844083" latinLnBrk="1">
              <a:spcBef>
                <a:spcPts val="92"/>
              </a:spcBef>
            </a:pPr>
            <a:r>
              <a:rPr sz="1015" dirty="0">
                <a:solidFill>
                  <a:prstClr val="black"/>
                </a:solidFill>
                <a:latin typeface="Wingdings"/>
                <a:cs typeface="Wingdings"/>
              </a:rPr>
              <a:t></a:t>
            </a:r>
            <a:endParaRPr sz="1015">
              <a:solidFill>
                <a:prstClr val="black"/>
              </a:solidFill>
              <a:latin typeface="Wingdings"/>
              <a:cs typeface="Wingdings"/>
            </a:endParaRPr>
          </a:p>
        </p:txBody>
      </p:sp>
      <p:grpSp>
        <p:nvGrpSpPr>
          <p:cNvPr id="166" name="object 167">
            <a:extLst>
              <a:ext uri="{FF2B5EF4-FFF2-40B4-BE49-F238E27FC236}">
                <a16:creationId xmlns="" xmlns:a16="http://schemas.microsoft.com/office/drawing/2014/main" id="{1BCB99DA-1AFA-4FED-9E82-DE2B2493CF8E}"/>
              </a:ext>
            </a:extLst>
          </p:cNvPr>
          <p:cNvGrpSpPr/>
          <p:nvPr/>
        </p:nvGrpSpPr>
        <p:grpSpPr>
          <a:xfrm>
            <a:off x="3716449" y="4163568"/>
            <a:ext cx="3735558" cy="377483"/>
            <a:chOff x="4026153" y="4224782"/>
            <a:chExt cx="4046854" cy="408940"/>
          </a:xfrm>
        </p:grpSpPr>
        <p:sp>
          <p:nvSpPr>
            <p:cNvPr id="167" name="object 168">
              <a:extLst>
                <a:ext uri="{FF2B5EF4-FFF2-40B4-BE49-F238E27FC236}">
                  <a16:creationId xmlns="" xmlns:a16="http://schemas.microsoft.com/office/drawing/2014/main" id="{6AA6EA6E-6A86-4385-9F15-0B3A6DE2A57E}"/>
                </a:ext>
              </a:extLst>
            </p:cNvPr>
            <p:cNvSpPr/>
            <p:nvPr/>
          </p:nvSpPr>
          <p:spPr>
            <a:xfrm>
              <a:off x="4026153" y="4425645"/>
              <a:ext cx="388620" cy="207568"/>
            </a:xfrm>
            <a:prstGeom prst="rect">
              <a:avLst/>
            </a:prstGeom>
            <a:blipFill>
              <a:blip r:embed="rId10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object 169">
              <a:extLst>
                <a:ext uri="{FF2B5EF4-FFF2-40B4-BE49-F238E27FC236}">
                  <a16:creationId xmlns="" xmlns:a16="http://schemas.microsoft.com/office/drawing/2014/main" id="{CF5E7A47-EC6B-4E47-AED2-71BA605456A2}"/>
                </a:ext>
              </a:extLst>
            </p:cNvPr>
            <p:cNvSpPr/>
            <p:nvPr/>
          </p:nvSpPr>
          <p:spPr>
            <a:xfrm>
              <a:off x="4315713" y="4425645"/>
              <a:ext cx="388620" cy="207568"/>
            </a:xfrm>
            <a:prstGeom prst="rect">
              <a:avLst/>
            </a:prstGeom>
            <a:blipFill>
              <a:blip r:embed="rId10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object 170">
              <a:extLst>
                <a:ext uri="{FF2B5EF4-FFF2-40B4-BE49-F238E27FC236}">
                  <a16:creationId xmlns="" xmlns:a16="http://schemas.microsoft.com/office/drawing/2014/main" id="{6D3FA0C9-6108-485E-800F-9A6429FB3152}"/>
                </a:ext>
              </a:extLst>
            </p:cNvPr>
            <p:cNvSpPr/>
            <p:nvPr/>
          </p:nvSpPr>
          <p:spPr>
            <a:xfrm>
              <a:off x="4603749" y="4425645"/>
              <a:ext cx="518566" cy="207568"/>
            </a:xfrm>
            <a:prstGeom prst="rect">
              <a:avLst/>
            </a:prstGeom>
            <a:blipFill>
              <a:blip r:embed="rId10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object 171">
              <a:extLst>
                <a:ext uri="{FF2B5EF4-FFF2-40B4-BE49-F238E27FC236}">
                  <a16:creationId xmlns="" xmlns:a16="http://schemas.microsoft.com/office/drawing/2014/main" id="{34CB081F-384A-4939-9B04-EEA85FEBB57D}"/>
                </a:ext>
              </a:extLst>
            </p:cNvPr>
            <p:cNvSpPr/>
            <p:nvPr/>
          </p:nvSpPr>
          <p:spPr>
            <a:xfrm>
              <a:off x="5021579" y="4425645"/>
              <a:ext cx="388620" cy="207568"/>
            </a:xfrm>
            <a:prstGeom prst="rect">
              <a:avLst/>
            </a:prstGeom>
            <a:blipFill>
              <a:blip r:embed="rId10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object 172">
              <a:extLst>
                <a:ext uri="{FF2B5EF4-FFF2-40B4-BE49-F238E27FC236}">
                  <a16:creationId xmlns="" xmlns:a16="http://schemas.microsoft.com/office/drawing/2014/main" id="{5C35A75D-66C1-4337-A670-D9E8BCFEFA3B}"/>
                </a:ext>
              </a:extLst>
            </p:cNvPr>
            <p:cNvSpPr/>
            <p:nvPr/>
          </p:nvSpPr>
          <p:spPr>
            <a:xfrm>
              <a:off x="5311139" y="4425645"/>
              <a:ext cx="795527" cy="207568"/>
            </a:xfrm>
            <a:prstGeom prst="rect">
              <a:avLst/>
            </a:prstGeom>
            <a:blipFill>
              <a:blip r:embed="rId1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object 173">
              <a:extLst>
                <a:ext uri="{FF2B5EF4-FFF2-40B4-BE49-F238E27FC236}">
                  <a16:creationId xmlns="" xmlns:a16="http://schemas.microsoft.com/office/drawing/2014/main" id="{D2FD53DC-661B-4C2C-A216-F236D3426774}"/>
                </a:ext>
              </a:extLst>
            </p:cNvPr>
            <p:cNvSpPr/>
            <p:nvPr/>
          </p:nvSpPr>
          <p:spPr>
            <a:xfrm>
              <a:off x="6185915" y="4224782"/>
              <a:ext cx="388619" cy="207263"/>
            </a:xfrm>
            <a:prstGeom prst="rect">
              <a:avLst/>
            </a:prstGeom>
            <a:blipFill>
              <a:blip r:embed="rId7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3" name="object 174">
              <a:extLst>
                <a:ext uri="{FF2B5EF4-FFF2-40B4-BE49-F238E27FC236}">
                  <a16:creationId xmlns="" xmlns:a16="http://schemas.microsoft.com/office/drawing/2014/main" id="{02637CD2-9CF4-4BCB-8596-D24831C5717B}"/>
                </a:ext>
              </a:extLst>
            </p:cNvPr>
            <p:cNvSpPr/>
            <p:nvPr/>
          </p:nvSpPr>
          <p:spPr>
            <a:xfrm>
              <a:off x="6473951" y="4224782"/>
              <a:ext cx="259079" cy="207263"/>
            </a:xfrm>
            <a:prstGeom prst="rect">
              <a:avLst/>
            </a:prstGeom>
            <a:blipFill>
              <a:blip r:embed="rId1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4" name="object 175">
              <a:extLst>
                <a:ext uri="{FF2B5EF4-FFF2-40B4-BE49-F238E27FC236}">
                  <a16:creationId xmlns="" xmlns:a16="http://schemas.microsoft.com/office/drawing/2014/main" id="{30F37BB8-9C6E-4F14-8085-CC835F33A6E8}"/>
                </a:ext>
              </a:extLst>
            </p:cNvPr>
            <p:cNvSpPr/>
            <p:nvPr/>
          </p:nvSpPr>
          <p:spPr>
            <a:xfrm>
              <a:off x="6634225" y="4224782"/>
              <a:ext cx="388620" cy="207263"/>
            </a:xfrm>
            <a:prstGeom prst="rect">
              <a:avLst/>
            </a:prstGeom>
            <a:blipFill>
              <a:blip r:embed="rId10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5" name="object 176">
              <a:extLst>
                <a:ext uri="{FF2B5EF4-FFF2-40B4-BE49-F238E27FC236}">
                  <a16:creationId xmlns="" xmlns:a16="http://schemas.microsoft.com/office/drawing/2014/main" id="{5D83DD01-0DB6-49E9-8C04-BB88FDBE4C95}"/>
                </a:ext>
              </a:extLst>
            </p:cNvPr>
            <p:cNvSpPr/>
            <p:nvPr/>
          </p:nvSpPr>
          <p:spPr>
            <a:xfrm>
              <a:off x="6923785" y="4224782"/>
              <a:ext cx="388620" cy="207263"/>
            </a:xfrm>
            <a:prstGeom prst="rect">
              <a:avLst/>
            </a:prstGeom>
            <a:blipFill>
              <a:blip r:embed="rId10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6" name="object 177">
              <a:extLst>
                <a:ext uri="{FF2B5EF4-FFF2-40B4-BE49-F238E27FC236}">
                  <a16:creationId xmlns="" xmlns:a16="http://schemas.microsoft.com/office/drawing/2014/main" id="{BB9EFB82-4E7F-49A4-AB2D-F68A1D457CCA}"/>
                </a:ext>
              </a:extLst>
            </p:cNvPr>
            <p:cNvSpPr/>
            <p:nvPr/>
          </p:nvSpPr>
          <p:spPr>
            <a:xfrm>
              <a:off x="7213345" y="4224782"/>
              <a:ext cx="388620" cy="207263"/>
            </a:xfrm>
            <a:prstGeom prst="rect">
              <a:avLst/>
            </a:prstGeom>
            <a:blipFill>
              <a:blip r:embed="rId7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7" name="object 178">
              <a:extLst>
                <a:ext uri="{FF2B5EF4-FFF2-40B4-BE49-F238E27FC236}">
                  <a16:creationId xmlns="" xmlns:a16="http://schemas.microsoft.com/office/drawing/2014/main" id="{2FDCEB40-3ED6-493F-A787-34FC21BC270B}"/>
                </a:ext>
              </a:extLst>
            </p:cNvPr>
            <p:cNvSpPr/>
            <p:nvPr/>
          </p:nvSpPr>
          <p:spPr>
            <a:xfrm>
              <a:off x="6004559" y="4425645"/>
              <a:ext cx="530352" cy="207568"/>
            </a:xfrm>
            <a:prstGeom prst="rect">
              <a:avLst/>
            </a:prstGeom>
            <a:blipFill>
              <a:blip r:embed="rId1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8" name="object 179">
              <a:extLst>
                <a:ext uri="{FF2B5EF4-FFF2-40B4-BE49-F238E27FC236}">
                  <a16:creationId xmlns="" xmlns:a16="http://schemas.microsoft.com/office/drawing/2014/main" id="{07CF3462-3308-496E-9366-C3CDB7838584}"/>
                </a:ext>
              </a:extLst>
            </p:cNvPr>
            <p:cNvSpPr/>
            <p:nvPr/>
          </p:nvSpPr>
          <p:spPr>
            <a:xfrm>
              <a:off x="6402323" y="4425645"/>
              <a:ext cx="259079" cy="207568"/>
            </a:xfrm>
            <a:prstGeom prst="rect">
              <a:avLst/>
            </a:prstGeom>
            <a:blipFill>
              <a:blip r:embed="rId1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9" name="object 180">
              <a:extLst>
                <a:ext uri="{FF2B5EF4-FFF2-40B4-BE49-F238E27FC236}">
                  <a16:creationId xmlns="" xmlns:a16="http://schemas.microsoft.com/office/drawing/2014/main" id="{DABDE0CF-45E2-4000-BCD0-E6E360506ACF}"/>
                </a:ext>
              </a:extLst>
            </p:cNvPr>
            <p:cNvSpPr/>
            <p:nvPr/>
          </p:nvSpPr>
          <p:spPr>
            <a:xfrm>
              <a:off x="6560819" y="4425645"/>
              <a:ext cx="648080" cy="207568"/>
            </a:xfrm>
            <a:prstGeom prst="rect">
              <a:avLst/>
            </a:prstGeom>
            <a:blipFill>
              <a:blip r:embed="rId1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object 181">
              <a:extLst>
                <a:ext uri="{FF2B5EF4-FFF2-40B4-BE49-F238E27FC236}">
                  <a16:creationId xmlns="" xmlns:a16="http://schemas.microsoft.com/office/drawing/2014/main" id="{26C162DC-2474-4BBE-A8B4-682246B53BA6}"/>
                </a:ext>
              </a:extLst>
            </p:cNvPr>
            <p:cNvSpPr/>
            <p:nvPr/>
          </p:nvSpPr>
          <p:spPr>
            <a:xfrm>
              <a:off x="7106665" y="4425645"/>
              <a:ext cx="388620" cy="207568"/>
            </a:xfrm>
            <a:prstGeom prst="rect">
              <a:avLst/>
            </a:prstGeom>
            <a:blipFill>
              <a:blip r:embed="rId10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" name="object 182">
              <a:extLst>
                <a:ext uri="{FF2B5EF4-FFF2-40B4-BE49-F238E27FC236}">
                  <a16:creationId xmlns="" xmlns:a16="http://schemas.microsoft.com/office/drawing/2014/main" id="{DD9CA003-6BBA-4F79-8B33-528059810492}"/>
                </a:ext>
              </a:extLst>
            </p:cNvPr>
            <p:cNvSpPr/>
            <p:nvPr/>
          </p:nvSpPr>
          <p:spPr>
            <a:xfrm>
              <a:off x="7394701" y="4425645"/>
              <a:ext cx="388620" cy="207568"/>
            </a:xfrm>
            <a:prstGeom prst="rect">
              <a:avLst/>
            </a:prstGeom>
            <a:blipFill>
              <a:blip r:embed="rId1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" name="object 183">
              <a:extLst>
                <a:ext uri="{FF2B5EF4-FFF2-40B4-BE49-F238E27FC236}">
                  <a16:creationId xmlns="" xmlns:a16="http://schemas.microsoft.com/office/drawing/2014/main" id="{A13B35BF-6FAD-4D9B-8ACE-E5AC2FB32DF0}"/>
                </a:ext>
              </a:extLst>
            </p:cNvPr>
            <p:cNvSpPr/>
            <p:nvPr/>
          </p:nvSpPr>
          <p:spPr>
            <a:xfrm>
              <a:off x="7684261" y="4425645"/>
              <a:ext cx="388620" cy="207568"/>
            </a:xfrm>
            <a:prstGeom prst="rect">
              <a:avLst/>
            </a:prstGeom>
            <a:blipFill>
              <a:blip r:embed="rId1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3" name="object 184">
            <a:extLst>
              <a:ext uri="{FF2B5EF4-FFF2-40B4-BE49-F238E27FC236}">
                <a16:creationId xmlns="" xmlns:a16="http://schemas.microsoft.com/office/drawing/2014/main" id="{E5A320D4-31CE-40DF-9992-9AE8A49EE9F1}"/>
              </a:ext>
            </a:extLst>
          </p:cNvPr>
          <p:cNvSpPr txBox="1"/>
          <p:nvPr/>
        </p:nvSpPr>
        <p:spPr>
          <a:xfrm>
            <a:off x="3545761" y="4851923"/>
            <a:ext cx="69166" cy="380656"/>
          </a:xfrm>
          <a:prstGeom prst="rect">
            <a:avLst/>
          </a:prstGeom>
        </p:spPr>
        <p:txBody>
          <a:bodyPr vert="horz" wrap="square" lIns="0" tIns="42203" rIns="0" bIns="0" rtlCol="0">
            <a:spAutoFit/>
          </a:bodyPr>
          <a:lstStyle/>
          <a:p>
            <a:pPr marL="11723" defTabSz="844083" latinLnBrk="1">
              <a:spcBef>
                <a:spcPts val="332"/>
              </a:spcBef>
            </a:pPr>
            <a:r>
              <a:rPr sz="101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1015">
              <a:solidFill>
                <a:prstClr val="black"/>
              </a:solidFill>
              <a:latin typeface="Arial"/>
              <a:cs typeface="Arial"/>
            </a:endParaRPr>
          </a:p>
          <a:p>
            <a:pPr marL="11723" defTabSz="844083" latinLnBrk="1">
              <a:spcBef>
                <a:spcPts val="245"/>
              </a:spcBef>
            </a:pPr>
            <a:r>
              <a:rPr sz="101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1015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84" name="object 185">
            <a:extLst>
              <a:ext uri="{FF2B5EF4-FFF2-40B4-BE49-F238E27FC236}">
                <a16:creationId xmlns="" xmlns:a16="http://schemas.microsoft.com/office/drawing/2014/main" id="{2D0A0721-10E9-4709-B73A-BDD28E43A0C7}"/>
              </a:ext>
            </a:extLst>
          </p:cNvPr>
          <p:cNvGrpSpPr/>
          <p:nvPr/>
        </p:nvGrpSpPr>
        <p:grpSpPr>
          <a:xfrm>
            <a:off x="3716449" y="4872931"/>
            <a:ext cx="3913163" cy="377483"/>
            <a:chOff x="4026153" y="4993259"/>
            <a:chExt cx="4239260" cy="408940"/>
          </a:xfrm>
        </p:grpSpPr>
        <p:sp>
          <p:nvSpPr>
            <p:cNvPr id="185" name="object 186">
              <a:extLst>
                <a:ext uri="{FF2B5EF4-FFF2-40B4-BE49-F238E27FC236}">
                  <a16:creationId xmlns="" xmlns:a16="http://schemas.microsoft.com/office/drawing/2014/main" id="{9C859E09-736B-4761-B98E-B91AFA6F3903}"/>
                </a:ext>
              </a:extLst>
            </p:cNvPr>
            <p:cNvSpPr/>
            <p:nvPr/>
          </p:nvSpPr>
          <p:spPr>
            <a:xfrm>
              <a:off x="4026153" y="4993259"/>
              <a:ext cx="470001" cy="207263"/>
            </a:xfrm>
            <a:prstGeom prst="rect">
              <a:avLst/>
            </a:prstGeom>
            <a:blipFill>
              <a:blip r:embed="rId1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" name="object 187">
              <a:extLst>
                <a:ext uri="{FF2B5EF4-FFF2-40B4-BE49-F238E27FC236}">
                  <a16:creationId xmlns="" xmlns:a16="http://schemas.microsoft.com/office/drawing/2014/main" id="{017D3070-1A5E-4681-AC97-0EC359C4E779}"/>
                </a:ext>
              </a:extLst>
            </p:cNvPr>
            <p:cNvSpPr/>
            <p:nvPr/>
          </p:nvSpPr>
          <p:spPr>
            <a:xfrm>
              <a:off x="4417821" y="4993259"/>
              <a:ext cx="518566" cy="207263"/>
            </a:xfrm>
            <a:prstGeom prst="rect">
              <a:avLst/>
            </a:prstGeom>
            <a:blipFill>
              <a:blip r:embed="rId6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" name="object 188">
              <a:extLst>
                <a:ext uri="{FF2B5EF4-FFF2-40B4-BE49-F238E27FC236}">
                  <a16:creationId xmlns="" xmlns:a16="http://schemas.microsoft.com/office/drawing/2014/main" id="{2FC98DCB-8EE0-4D3B-9F0F-4226533E041A}"/>
                </a:ext>
              </a:extLst>
            </p:cNvPr>
            <p:cNvSpPr/>
            <p:nvPr/>
          </p:nvSpPr>
          <p:spPr>
            <a:xfrm>
              <a:off x="4835651" y="4993259"/>
              <a:ext cx="388620" cy="207263"/>
            </a:xfrm>
            <a:prstGeom prst="rect">
              <a:avLst/>
            </a:prstGeom>
            <a:blipFill>
              <a:blip r:embed="rId10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object 189">
              <a:extLst>
                <a:ext uri="{FF2B5EF4-FFF2-40B4-BE49-F238E27FC236}">
                  <a16:creationId xmlns="" xmlns:a16="http://schemas.microsoft.com/office/drawing/2014/main" id="{4564B8E7-AB5A-4584-ABB1-FAD3191F88CF}"/>
                </a:ext>
              </a:extLst>
            </p:cNvPr>
            <p:cNvSpPr/>
            <p:nvPr/>
          </p:nvSpPr>
          <p:spPr>
            <a:xfrm>
              <a:off x="5125211" y="4993259"/>
              <a:ext cx="388620" cy="207263"/>
            </a:xfrm>
            <a:prstGeom prst="rect">
              <a:avLst/>
            </a:prstGeom>
            <a:blipFill>
              <a:blip r:embed="rId9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" name="object 190">
              <a:extLst>
                <a:ext uri="{FF2B5EF4-FFF2-40B4-BE49-F238E27FC236}">
                  <a16:creationId xmlns="" xmlns:a16="http://schemas.microsoft.com/office/drawing/2014/main" id="{5D4867EC-9273-45A1-A0F1-93D6F123EF4E}"/>
                </a:ext>
              </a:extLst>
            </p:cNvPr>
            <p:cNvSpPr/>
            <p:nvPr/>
          </p:nvSpPr>
          <p:spPr>
            <a:xfrm>
              <a:off x="5413247" y="4993259"/>
              <a:ext cx="259079" cy="207263"/>
            </a:xfrm>
            <a:prstGeom prst="rect">
              <a:avLst/>
            </a:prstGeom>
            <a:blipFill>
              <a:blip r:embed="rId9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" name="object 191">
              <a:extLst>
                <a:ext uri="{FF2B5EF4-FFF2-40B4-BE49-F238E27FC236}">
                  <a16:creationId xmlns="" xmlns:a16="http://schemas.microsoft.com/office/drawing/2014/main" id="{0A61C639-7308-4D4B-848D-543261F9CC57}"/>
                </a:ext>
              </a:extLst>
            </p:cNvPr>
            <p:cNvSpPr/>
            <p:nvPr/>
          </p:nvSpPr>
          <p:spPr>
            <a:xfrm>
              <a:off x="5574791" y="4993259"/>
              <a:ext cx="388620" cy="207263"/>
            </a:xfrm>
            <a:prstGeom prst="rect">
              <a:avLst/>
            </a:prstGeom>
            <a:blipFill>
              <a:blip r:embed="rId6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" name="object 192">
              <a:extLst>
                <a:ext uri="{FF2B5EF4-FFF2-40B4-BE49-F238E27FC236}">
                  <a16:creationId xmlns="" xmlns:a16="http://schemas.microsoft.com/office/drawing/2014/main" id="{1F15F6F4-CB85-4E01-96CE-910BB43CF409}"/>
                </a:ext>
              </a:extLst>
            </p:cNvPr>
            <p:cNvSpPr/>
            <p:nvPr/>
          </p:nvSpPr>
          <p:spPr>
            <a:xfrm>
              <a:off x="5862827" y="4993259"/>
              <a:ext cx="518160" cy="207263"/>
            </a:xfrm>
            <a:prstGeom prst="rect">
              <a:avLst/>
            </a:prstGeom>
            <a:blipFill>
              <a:blip r:embed="rId1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" name="object 193">
              <a:extLst>
                <a:ext uri="{FF2B5EF4-FFF2-40B4-BE49-F238E27FC236}">
                  <a16:creationId xmlns="" xmlns:a16="http://schemas.microsoft.com/office/drawing/2014/main" id="{C9D2FCE4-9114-43F6-B29B-73885D026717}"/>
                </a:ext>
              </a:extLst>
            </p:cNvPr>
            <p:cNvSpPr/>
            <p:nvPr/>
          </p:nvSpPr>
          <p:spPr>
            <a:xfrm>
              <a:off x="6280403" y="4993259"/>
              <a:ext cx="518566" cy="207263"/>
            </a:xfrm>
            <a:prstGeom prst="rect">
              <a:avLst/>
            </a:prstGeom>
            <a:blipFill>
              <a:blip r:embed="rId1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" name="object 194">
              <a:extLst>
                <a:ext uri="{FF2B5EF4-FFF2-40B4-BE49-F238E27FC236}">
                  <a16:creationId xmlns="" xmlns:a16="http://schemas.microsoft.com/office/drawing/2014/main" id="{12BFA0FB-03F7-4A4A-9C7C-A4139454F4E0}"/>
                </a:ext>
              </a:extLst>
            </p:cNvPr>
            <p:cNvSpPr/>
            <p:nvPr/>
          </p:nvSpPr>
          <p:spPr>
            <a:xfrm>
              <a:off x="6698233" y="4993259"/>
              <a:ext cx="388620" cy="207263"/>
            </a:xfrm>
            <a:prstGeom prst="rect">
              <a:avLst/>
            </a:prstGeom>
            <a:blipFill>
              <a:blip r:embed="rId1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" name="object 195">
              <a:extLst>
                <a:ext uri="{FF2B5EF4-FFF2-40B4-BE49-F238E27FC236}">
                  <a16:creationId xmlns="" xmlns:a16="http://schemas.microsoft.com/office/drawing/2014/main" id="{D605C8D9-D3AC-4FB5-8412-F139A63C401C}"/>
                </a:ext>
              </a:extLst>
            </p:cNvPr>
            <p:cNvSpPr/>
            <p:nvPr/>
          </p:nvSpPr>
          <p:spPr>
            <a:xfrm>
              <a:off x="6987793" y="4993259"/>
              <a:ext cx="388620" cy="207263"/>
            </a:xfrm>
            <a:prstGeom prst="rect">
              <a:avLst/>
            </a:prstGeom>
            <a:blipFill>
              <a:blip r:embed="rId10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" name="object 196">
              <a:extLst>
                <a:ext uri="{FF2B5EF4-FFF2-40B4-BE49-F238E27FC236}">
                  <a16:creationId xmlns="" xmlns:a16="http://schemas.microsoft.com/office/drawing/2014/main" id="{03F5BD01-19D7-4AA4-BC64-B95A42DC0995}"/>
                </a:ext>
              </a:extLst>
            </p:cNvPr>
            <p:cNvSpPr/>
            <p:nvPr/>
          </p:nvSpPr>
          <p:spPr>
            <a:xfrm>
              <a:off x="7275829" y="4993259"/>
              <a:ext cx="388620" cy="207263"/>
            </a:xfrm>
            <a:prstGeom prst="rect">
              <a:avLst/>
            </a:prstGeom>
            <a:blipFill>
              <a:blip r:embed="rId7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" name="object 197">
              <a:extLst>
                <a:ext uri="{FF2B5EF4-FFF2-40B4-BE49-F238E27FC236}">
                  <a16:creationId xmlns="" xmlns:a16="http://schemas.microsoft.com/office/drawing/2014/main" id="{3C38BB34-3013-489C-91C2-DAF1F725C6FC}"/>
                </a:ext>
              </a:extLst>
            </p:cNvPr>
            <p:cNvSpPr/>
            <p:nvPr/>
          </p:nvSpPr>
          <p:spPr>
            <a:xfrm>
              <a:off x="7568438" y="4993259"/>
              <a:ext cx="397764" cy="207263"/>
            </a:xfrm>
            <a:prstGeom prst="rect">
              <a:avLst/>
            </a:prstGeom>
            <a:blipFill>
              <a:blip r:embed="rId1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" name="object 198">
              <a:extLst>
                <a:ext uri="{FF2B5EF4-FFF2-40B4-BE49-F238E27FC236}">
                  <a16:creationId xmlns="" xmlns:a16="http://schemas.microsoft.com/office/drawing/2014/main" id="{BD2350B1-FC3B-47F9-8A57-C9CB78A384DA}"/>
                </a:ext>
              </a:extLst>
            </p:cNvPr>
            <p:cNvSpPr/>
            <p:nvPr/>
          </p:nvSpPr>
          <p:spPr>
            <a:xfrm>
              <a:off x="7867141" y="4993259"/>
              <a:ext cx="397764" cy="207263"/>
            </a:xfrm>
            <a:prstGeom prst="rect">
              <a:avLst/>
            </a:prstGeom>
            <a:blipFill>
              <a:blip r:embed="rId1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" name="object 199">
              <a:extLst>
                <a:ext uri="{FF2B5EF4-FFF2-40B4-BE49-F238E27FC236}">
                  <a16:creationId xmlns="" xmlns:a16="http://schemas.microsoft.com/office/drawing/2014/main" id="{273EB75B-CE35-41AE-BCBC-090A5F9BDE62}"/>
                </a:ext>
              </a:extLst>
            </p:cNvPr>
            <p:cNvSpPr/>
            <p:nvPr/>
          </p:nvSpPr>
          <p:spPr>
            <a:xfrm>
              <a:off x="4026153" y="5194427"/>
              <a:ext cx="388620" cy="207264"/>
            </a:xfrm>
            <a:prstGeom prst="rect">
              <a:avLst/>
            </a:prstGeom>
            <a:blipFill>
              <a:blip r:embed="rId7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" name="object 200">
              <a:extLst>
                <a:ext uri="{FF2B5EF4-FFF2-40B4-BE49-F238E27FC236}">
                  <a16:creationId xmlns="" xmlns:a16="http://schemas.microsoft.com/office/drawing/2014/main" id="{5DDDF5C6-EF88-4C75-B6AD-AF87F6AB3C8D}"/>
                </a:ext>
              </a:extLst>
            </p:cNvPr>
            <p:cNvSpPr/>
            <p:nvPr/>
          </p:nvSpPr>
          <p:spPr>
            <a:xfrm>
              <a:off x="4315713" y="5194427"/>
              <a:ext cx="518160" cy="207264"/>
            </a:xfrm>
            <a:prstGeom prst="rect">
              <a:avLst/>
            </a:prstGeom>
            <a:blipFill>
              <a:blip r:embed="rId1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" name="object 201">
              <a:extLst>
                <a:ext uri="{FF2B5EF4-FFF2-40B4-BE49-F238E27FC236}">
                  <a16:creationId xmlns="" xmlns:a16="http://schemas.microsoft.com/office/drawing/2014/main" id="{86D855D9-AA9D-4725-9904-E19EEBA58968}"/>
                </a:ext>
              </a:extLst>
            </p:cNvPr>
            <p:cNvSpPr/>
            <p:nvPr/>
          </p:nvSpPr>
          <p:spPr>
            <a:xfrm>
              <a:off x="4733289" y="5194427"/>
              <a:ext cx="648081" cy="207264"/>
            </a:xfrm>
            <a:prstGeom prst="rect">
              <a:avLst/>
            </a:prstGeom>
            <a:blipFill>
              <a:blip r:embed="rId1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" name="object 202">
              <a:extLst>
                <a:ext uri="{FF2B5EF4-FFF2-40B4-BE49-F238E27FC236}">
                  <a16:creationId xmlns="" xmlns:a16="http://schemas.microsoft.com/office/drawing/2014/main" id="{A41D1D63-43A7-47C9-9E20-C9CC173F84D5}"/>
                </a:ext>
              </a:extLst>
            </p:cNvPr>
            <p:cNvSpPr/>
            <p:nvPr/>
          </p:nvSpPr>
          <p:spPr>
            <a:xfrm>
              <a:off x="5279135" y="5194427"/>
              <a:ext cx="388620" cy="207264"/>
            </a:xfrm>
            <a:prstGeom prst="rect">
              <a:avLst/>
            </a:prstGeom>
            <a:blipFill>
              <a:blip r:embed="rId1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" name="object 203">
              <a:extLst>
                <a:ext uri="{FF2B5EF4-FFF2-40B4-BE49-F238E27FC236}">
                  <a16:creationId xmlns="" xmlns:a16="http://schemas.microsoft.com/office/drawing/2014/main" id="{AB665375-9741-4DF6-A083-85567E6E2551}"/>
                </a:ext>
              </a:extLst>
            </p:cNvPr>
            <p:cNvSpPr/>
            <p:nvPr/>
          </p:nvSpPr>
          <p:spPr>
            <a:xfrm>
              <a:off x="5567171" y="5194427"/>
              <a:ext cx="388620" cy="207264"/>
            </a:xfrm>
            <a:prstGeom prst="rect">
              <a:avLst/>
            </a:prstGeom>
            <a:blipFill>
              <a:blip r:embed="rId1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" name="object 204">
              <a:extLst>
                <a:ext uri="{FF2B5EF4-FFF2-40B4-BE49-F238E27FC236}">
                  <a16:creationId xmlns="" xmlns:a16="http://schemas.microsoft.com/office/drawing/2014/main" id="{E25666D6-CB18-46E0-8EDA-B56D468E985D}"/>
                </a:ext>
              </a:extLst>
            </p:cNvPr>
            <p:cNvSpPr/>
            <p:nvPr/>
          </p:nvSpPr>
          <p:spPr>
            <a:xfrm>
              <a:off x="5856731" y="5194427"/>
              <a:ext cx="388620" cy="207264"/>
            </a:xfrm>
            <a:prstGeom prst="rect">
              <a:avLst/>
            </a:prstGeom>
            <a:blipFill>
              <a:blip r:embed="rId7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" name="object 205">
              <a:extLst>
                <a:ext uri="{FF2B5EF4-FFF2-40B4-BE49-F238E27FC236}">
                  <a16:creationId xmlns="" xmlns:a16="http://schemas.microsoft.com/office/drawing/2014/main" id="{EB993FEA-D33D-4FCF-AEB1-3C9F81BAD5AC}"/>
                </a:ext>
              </a:extLst>
            </p:cNvPr>
            <p:cNvSpPr/>
            <p:nvPr/>
          </p:nvSpPr>
          <p:spPr>
            <a:xfrm>
              <a:off x="6146291" y="5194427"/>
              <a:ext cx="388619" cy="207264"/>
            </a:xfrm>
            <a:prstGeom prst="rect">
              <a:avLst/>
            </a:prstGeom>
            <a:blipFill>
              <a:blip r:embed="rId1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05" name="object 206">
            <a:extLst>
              <a:ext uri="{FF2B5EF4-FFF2-40B4-BE49-F238E27FC236}">
                <a16:creationId xmlns="" xmlns:a16="http://schemas.microsoft.com/office/drawing/2014/main" id="{53454EDC-EE72-4B2C-A9B1-98E261A4CD24}"/>
              </a:ext>
            </a:extLst>
          </p:cNvPr>
          <p:cNvSpPr txBox="1"/>
          <p:nvPr/>
        </p:nvSpPr>
        <p:spPr>
          <a:xfrm>
            <a:off x="5927657" y="5068003"/>
            <a:ext cx="150642" cy="168034"/>
          </a:xfrm>
          <a:prstGeom prst="rect">
            <a:avLst/>
          </a:prstGeom>
        </p:spPr>
        <p:txBody>
          <a:bodyPr vert="horz" wrap="square" lIns="0" tIns="11723" rIns="0" bIns="0" rtlCol="0">
            <a:spAutoFit/>
          </a:bodyPr>
          <a:lstStyle/>
          <a:p>
            <a:pPr marL="11723" defTabSz="844083" latinLnBrk="1">
              <a:spcBef>
                <a:spcPts val="92"/>
              </a:spcBef>
            </a:pPr>
            <a:r>
              <a:rPr sz="1015" dirty="0">
                <a:solidFill>
                  <a:prstClr val="black"/>
                </a:solidFill>
                <a:latin typeface="Wingdings"/>
                <a:cs typeface="Wingdings"/>
              </a:rPr>
              <a:t></a:t>
            </a:r>
            <a:endParaRPr sz="1015">
              <a:solidFill>
                <a:prstClr val="black"/>
              </a:solidFill>
              <a:latin typeface="Wingdings"/>
              <a:cs typeface="Wingdings"/>
            </a:endParaRPr>
          </a:p>
        </p:txBody>
      </p:sp>
      <p:grpSp>
        <p:nvGrpSpPr>
          <p:cNvPr id="206" name="object 207">
            <a:extLst>
              <a:ext uri="{FF2B5EF4-FFF2-40B4-BE49-F238E27FC236}">
                <a16:creationId xmlns="" xmlns:a16="http://schemas.microsoft.com/office/drawing/2014/main" id="{9167AD00-D5C9-41E2-A5A7-B8A89BEEEC27}"/>
              </a:ext>
            </a:extLst>
          </p:cNvPr>
          <p:cNvGrpSpPr/>
          <p:nvPr/>
        </p:nvGrpSpPr>
        <p:grpSpPr>
          <a:xfrm>
            <a:off x="6095765" y="5058626"/>
            <a:ext cx="1633611" cy="191672"/>
            <a:chOff x="6603745" y="5194427"/>
            <a:chExt cx="1769745" cy="207645"/>
          </a:xfrm>
        </p:grpSpPr>
        <p:sp>
          <p:nvSpPr>
            <p:cNvPr id="207" name="object 208">
              <a:extLst>
                <a:ext uri="{FF2B5EF4-FFF2-40B4-BE49-F238E27FC236}">
                  <a16:creationId xmlns="" xmlns:a16="http://schemas.microsoft.com/office/drawing/2014/main" id="{369BE7A7-9A9E-4864-82C7-3241FBED0DDB}"/>
                </a:ext>
              </a:extLst>
            </p:cNvPr>
            <p:cNvSpPr/>
            <p:nvPr/>
          </p:nvSpPr>
          <p:spPr>
            <a:xfrm>
              <a:off x="6603745" y="5194427"/>
              <a:ext cx="777240" cy="207264"/>
            </a:xfrm>
            <a:prstGeom prst="rect">
              <a:avLst/>
            </a:prstGeom>
            <a:blipFill>
              <a:blip r:embed="rId1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" name="object 209">
              <a:extLst>
                <a:ext uri="{FF2B5EF4-FFF2-40B4-BE49-F238E27FC236}">
                  <a16:creationId xmlns="" xmlns:a16="http://schemas.microsoft.com/office/drawing/2014/main" id="{093DE8FE-0247-4D52-8736-3CCEB3178462}"/>
                </a:ext>
              </a:extLst>
            </p:cNvPr>
            <p:cNvSpPr/>
            <p:nvPr/>
          </p:nvSpPr>
          <p:spPr>
            <a:xfrm>
              <a:off x="7277353" y="5194427"/>
              <a:ext cx="388620" cy="207264"/>
            </a:xfrm>
            <a:prstGeom prst="rect">
              <a:avLst/>
            </a:prstGeom>
            <a:blipFill>
              <a:blip r:embed="rId10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" name="object 210">
              <a:extLst>
                <a:ext uri="{FF2B5EF4-FFF2-40B4-BE49-F238E27FC236}">
                  <a16:creationId xmlns="" xmlns:a16="http://schemas.microsoft.com/office/drawing/2014/main" id="{3EE51CD6-4D96-4B39-9E87-D1D90191DE1B}"/>
                </a:ext>
              </a:extLst>
            </p:cNvPr>
            <p:cNvSpPr/>
            <p:nvPr/>
          </p:nvSpPr>
          <p:spPr>
            <a:xfrm>
              <a:off x="7566913" y="5194427"/>
              <a:ext cx="518159" cy="207264"/>
            </a:xfrm>
            <a:prstGeom prst="rect">
              <a:avLst/>
            </a:prstGeom>
            <a:blipFill>
              <a:blip r:embed="rId1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" name="object 211">
              <a:extLst>
                <a:ext uri="{FF2B5EF4-FFF2-40B4-BE49-F238E27FC236}">
                  <a16:creationId xmlns="" xmlns:a16="http://schemas.microsoft.com/office/drawing/2014/main" id="{3E7BE8DB-F4F1-4D90-B360-9BEFC2B2391A}"/>
                </a:ext>
              </a:extLst>
            </p:cNvPr>
            <p:cNvSpPr/>
            <p:nvPr/>
          </p:nvSpPr>
          <p:spPr>
            <a:xfrm>
              <a:off x="7984489" y="5194427"/>
              <a:ext cx="388620" cy="207264"/>
            </a:xfrm>
            <a:prstGeom prst="rect">
              <a:avLst/>
            </a:prstGeom>
            <a:blipFill>
              <a:blip r:embed="rId1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11" name="object 212">
            <a:extLst>
              <a:ext uri="{FF2B5EF4-FFF2-40B4-BE49-F238E27FC236}">
                <a16:creationId xmlns="" xmlns:a16="http://schemas.microsoft.com/office/drawing/2014/main" id="{2458464C-27CB-4A37-A78E-2ECBAE08FF63}"/>
              </a:ext>
            </a:extLst>
          </p:cNvPr>
          <p:cNvSpPr txBox="1"/>
          <p:nvPr/>
        </p:nvSpPr>
        <p:spPr>
          <a:xfrm>
            <a:off x="3545761" y="5560339"/>
            <a:ext cx="69166" cy="381248"/>
          </a:xfrm>
          <a:prstGeom prst="rect">
            <a:avLst/>
          </a:prstGeom>
        </p:spPr>
        <p:txBody>
          <a:bodyPr vert="horz" wrap="square" lIns="0" tIns="42789" rIns="0" bIns="0" rtlCol="0">
            <a:spAutoFit/>
          </a:bodyPr>
          <a:lstStyle/>
          <a:p>
            <a:pPr marL="11723" defTabSz="844083" latinLnBrk="1">
              <a:spcBef>
                <a:spcPts val="337"/>
              </a:spcBef>
            </a:pPr>
            <a:r>
              <a:rPr sz="101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1015">
              <a:solidFill>
                <a:prstClr val="black"/>
              </a:solidFill>
              <a:latin typeface="Arial"/>
              <a:cs typeface="Arial"/>
            </a:endParaRPr>
          </a:p>
          <a:p>
            <a:pPr marL="11723" defTabSz="844083" latinLnBrk="1">
              <a:spcBef>
                <a:spcPts val="249"/>
              </a:spcBef>
            </a:pPr>
            <a:r>
              <a:rPr sz="1015" dirty="0">
                <a:solidFill>
                  <a:prstClr val="black"/>
                </a:solidFill>
                <a:latin typeface="Arial"/>
                <a:cs typeface="Arial"/>
              </a:rPr>
              <a:t>•</a:t>
            </a:r>
            <a:endParaRPr sz="1015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212" name="object 213">
            <a:extLst>
              <a:ext uri="{FF2B5EF4-FFF2-40B4-BE49-F238E27FC236}">
                <a16:creationId xmlns="" xmlns:a16="http://schemas.microsoft.com/office/drawing/2014/main" id="{1835CE5A-321C-457B-AAEF-4D916253A867}"/>
              </a:ext>
            </a:extLst>
          </p:cNvPr>
          <p:cNvGrpSpPr/>
          <p:nvPr/>
        </p:nvGrpSpPr>
        <p:grpSpPr>
          <a:xfrm>
            <a:off x="3716449" y="5581638"/>
            <a:ext cx="3573780" cy="378069"/>
            <a:chOff x="4026153" y="5761024"/>
            <a:chExt cx="3871595" cy="409575"/>
          </a:xfrm>
        </p:grpSpPr>
        <p:sp>
          <p:nvSpPr>
            <p:cNvPr id="213" name="object 214">
              <a:extLst>
                <a:ext uri="{FF2B5EF4-FFF2-40B4-BE49-F238E27FC236}">
                  <a16:creationId xmlns="" xmlns:a16="http://schemas.microsoft.com/office/drawing/2014/main" id="{A435BDBD-97BC-45B3-BFCA-5D1F53A2685F}"/>
                </a:ext>
              </a:extLst>
            </p:cNvPr>
            <p:cNvSpPr/>
            <p:nvPr/>
          </p:nvSpPr>
          <p:spPr>
            <a:xfrm>
              <a:off x="4026153" y="5761024"/>
              <a:ext cx="388620" cy="207568"/>
            </a:xfrm>
            <a:prstGeom prst="rect">
              <a:avLst/>
            </a:prstGeom>
            <a:blipFill>
              <a:blip r:embed="rId10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" name="object 215">
              <a:extLst>
                <a:ext uri="{FF2B5EF4-FFF2-40B4-BE49-F238E27FC236}">
                  <a16:creationId xmlns="" xmlns:a16="http://schemas.microsoft.com/office/drawing/2014/main" id="{5B5B09BF-B409-40EB-8D30-021A62D6E63F}"/>
                </a:ext>
              </a:extLst>
            </p:cNvPr>
            <p:cNvSpPr/>
            <p:nvPr/>
          </p:nvSpPr>
          <p:spPr>
            <a:xfrm>
              <a:off x="4315713" y="5761024"/>
              <a:ext cx="388620" cy="207568"/>
            </a:xfrm>
            <a:prstGeom prst="rect">
              <a:avLst/>
            </a:prstGeom>
            <a:blipFill>
              <a:blip r:embed="rId7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" name="object 216">
              <a:extLst>
                <a:ext uri="{FF2B5EF4-FFF2-40B4-BE49-F238E27FC236}">
                  <a16:creationId xmlns="" xmlns:a16="http://schemas.microsoft.com/office/drawing/2014/main" id="{33FAC704-C4F6-4E0D-8277-94091B3E0EB4}"/>
                </a:ext>
              </a:extLst>
            </p:cNvPr>
            <p:cNvSpPr/>
            <p:nvPr/>
          </p:nvSpPr>
          <p:spPr>
            <a:xfrm>
              <a:off x="4603749" y="5761024"/>
              <a:ext cx="518566" cy="207568"/>
            </a:xfrm>
            <a:prstGeom prst="rect">
              <a:avLst/>
            </a:prstGeom>
            <a:blipFill>
              <a:blip r:embed="rId1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" name="object 217">
              <a:extLst>
                <a:ext uri="{FF2B5EF4-FFF2-40B4-BE49-F238E27FC236}">
                  <a16:creationId xmlns="" xmlns:a16="http://schemas.microsoft.com/office/drawing/2014/main" id="{B7B0BF98-46D1-4CC0-9A0F-073C4D1261D7}"/>
                </a:ext>
              </a:extLst>
            </p:cNvPr>
            <p:cNvSpPr/>
            <p:nvPr/>
          </p:nvSpPr>
          <p:spPr>
            <a:xfrm>
              <a:off x="5021579" y="5761024"/>
              <a:ext cx="518160" cy="207568"/>
            </a:xfrm>
            <a:prstGeom prst="rect">
              <a:avLst/>
            </a:prstGeom>
            <a:blipFill>
              <a:blip r:embed="rId1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" name="object 218">
              <a:extLst>
                <a:ext uri="{FF2B5EF4-FFF2-40B4-BE49-F238E27FC236}">
                  <a16:creationId xmlns="" xmlns:a16="http://schemas.microsoft.com/office/drawing/2014/main" id="{5C30D333-2BCA-4A25-BA18-79612925402E}"/>
                </a:ext>
              </a:extLst>
            </p:cNvPr>
            <p:cNvSpPr/>
            <p:nvPr/>
          </p:nvSpPr>
          <p:spPr>
            <a:xfrm>
              <a:off x="5439155" y="5761024"/>
              <a:ext cx="530351" cy="207568"/>
            </a:xfrm>
            <a:prstGeom prst="rect">
              <a:avLst/>
            </a:prstGeom>
            <a:blipFill>
              <a:blip r:embed="rId1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" name="object 219">
              <a:extLst>
                <a:ext uri="{FF2B5EF4-FFF2-40B4-BE49-F238E27FC236}">
                  <a16:creationId xmlns="" xmlns:a16="http://schemas.microsoft.com/office/drawing/2014/main" id="{04BE2D39-F5A1-40C6-A3C6-27CC4FBA0102}"/>
                </a:ext>
              </a:extLst>
            </p:cNvPr>
            <p:cNvSpPr/>
            <p:nvPr/>
          </p:nvSpPr>
          <p:spPr>
            <a:xfrm>
              <a:off x="5868923" y="5761024"/>
              <a:ext cx="397763" cy="207568"/>
            </a:xfrm>
            <a:prstGeom prst="rect">
              <a:avLst/>
            </a:prstGeom>
            <a:blipFill>
              <a:blip r:embed="rId1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" name="object 220">
              <a:extLst>
                <a:ext uri="{FF2B5EF4-FFF2-40B4-BE49-F238E27FC236}">
                  <a16:creationId xmlns="" xmlns:a16="http://schemas.microsoft.com/office/drawing/2014/main" id="{E2ADB5CC-53EC-4095-A787-F004CF6BE7D9}"/>
                </a:ext>
              </a:extLst>
            </p:cNvPr>
            <p:cNvSpPr/>
            <p:nvPr/>
          </p:nvSpPr>
          <p:spPr>
            <a:xfrm>
              <a:off x="6167627" y="5761024"/>
              <a:ext cx="397764" cy="207568"/>
            </a:xfrm>
            <a:prstGeom prst="rect">
              <a:avLst/>
            </a:prstGeom>
            <a:blipFill>
              <a:blip r:embed="rId1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" name="object 221">
              <a:extLst>
                <a:ext uri="{FF2B5EF4-FFF2-40B4-BE49-F238E27FC236}">
                  <a16:creationId xmlns="" xmlns:a16="http://schemas.microsoft.com/office/drawing/2014/main" id="{C04EB07A-EF7E-4C89-8926-69ECFD293429}"/>
                </a:ext>
              </a:extLst>
            </p:cNvPr>
            <p:cNvSpPr/>
            <p:nvPr/>
          </p:nvSpPr>
          <p:spPr>
            <a:xfrm>
              <a:off x="6466331" y="5761024"/>
              <a:ext cx="398221" cy="207568"/>
            </a:xfrm>
            <a:prstGeom prst="rect">
              <a:avLst/>
            </a:prstGeom>
            <a:blipFill>
              <a:blip r:embed="rId1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" name="object 222">
              <a:extLst>
                <a:ext uri="{FF2B5EF4-FFF2-40B4-BE49-F238E27FC236}">
                  <a16:creationId xmlns="" xmlns:a16="http://schemas.microsoft.com/office/drawing/2014/main" id="{80BF3ACE-12C3-43CC-B43D-65406590DA95}"/>
                </a:ext>
              </a:extLst>
            </p:cNvPr>
            <p:cNvSpPr/>
            <p:nvPr/>
          </p:nvSpPr>
          <p:spPr>
            <a:xfrm>
              <a:off x="6765289" y="5761024"/>
              <a:ext cx="265175" cy="207568"/>
            </a:xfrm>
            <a:prstGeom prst="rect">
              <a:avLst/>
            </a:prstGeom>
            <a:blipFill>
              <a:blip r:embed="rId1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" name="object 223">
              <a:extLst>
                <a:ext uri="{FF2B5EF4-FFF2-40B4-BE49-F238E27FC236}">
                  <a16:creationId xmlns="" xmlns:a16="http://schemas.microsoft.com/office/drawing/2014/main" id="{FD3169B9-FAB4-4D21-98F6-8B8A41269648}"/>
                </a:ext>
              </a:extLst>
            </p:cNvPr>
            <p:cNvSpPr/>
            <p:nvPr/>
          </p:nvSpPr>
          <p:spPr>
            <a:xfrm>
              <a:off x="6931405" y="5761024"/>
              <a:ext cx="388620" cy="207568"/>
            </a:xfrm>
            <a:prstGeom prst="rect">
              <a:avLst/>
            </a:prstGeom>
            <a:blipFill>
              <a:blip r:embed="rId1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" name="object 224">
              <a:extLst>
                <a:ext uri="{FF2B5EF4-FFF2-40B4-BE49-F238E27FC236}">
                  <a16:creationId xmlns="" xmlns:a16="http://schemas.microsoft.com/office/drawing/2014/main" id="{42F760C8-97ED-431C-87B0-5ACEA28CBD4A}"/>
                </a:ext>
              </a:extLst>
            </p:cNvPr>
            <p:cNvSpPr/>
            <p:nvPr/>
          </p:nvSpPr>
          <p:spPr>
            <a:xfrm>
              <a:off x="7220965" y="5761024"/>
              <a:ext cx="388620" cy="207568"/>
            </a:xfrm>
            <a:prstGeom prst="rect">
              <a:avLst/>
            </a:prstGeom>
            <a:blipFill>
              <a:blip r:embed="rId1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" name="object 225">
              <a:extLst>
                <a:ext uri="{FF2B5EF4-FFF2-40B4-BE49-F238E27FC236}">
                  <a16:creationId xmlns="" xmlns:a16="http://schemas.microsoft.com/office/drawing/2014/main" id="{848C668A-33D6-46AE-9D10-E9E69B6B4147}"/>
                </a:ext>
              </a:extLst>
            </p:cNvPr>
            <p:cNvSpPr/>
            <p:nvPr/>
          </p:nvSpPr>
          <p:spPr>
            <a:xfrm>
              <a:off x="7509001" y="5761024"/>
              <a:ext cx="388620" cy="207568"/>
            </a:xfrm>
            <a:prstGeom prst="rect">
              <a:avLst/>
            </a:prstGeom>
            <a:blipFill>
              <a:blip r:embed="rId1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" name="object 226">
              <a:extLst>
                <a:ext uri="{FF2B5EF4-FFF2-40B4-BE49-F238E27FC236}">
                  <a16:creationId xmlns="" xmlns:a16="http://schemas.microsoft.com/office/drawing/2014/main" id="{A1EA651B-39FE-42B3-983F-26270728A634}"/>
                </a:ext>
              </a:extLst>
            </p:cNvPr>
            <p:cNvSpPr/>
            <p:nvPr/>
          </p:nvSpPr>
          <p:spPr>
            <a:xfrm>
              <a:off x="4026153" y="5962802"/>
              <a:ext cx="388620" cy="207264"/>
            </a:xfrm>
            <a:prstGeom prst="rect">
              <a:avLst/>
            </a:prstGeom>
            <a:blipFill>
              <a:blip r:embed="rId1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" name="object 227">
              <a:extLst>
                <a:ext uri="{FF2B5EF4-FFF2-40B4-BE49-F238E27FC236}">
                  <a16:creationId xmlns="" xmlns:a16="http://schemas.microsoft.com/office/drawing/2014/main" id="{FE1DCF51-CB94-4C73-8497-83239890DD59}"/>
                </a:ext>
              </a:extLst>
            </p:cNvPr>
            <p:cNvSpPr/>
            <p:nvPr/>
          </p:nvSpPr>
          <p:spPr>
            <a:xfrm>
              <a:off x="4315713" y="5962802"/>
              <a:ext cx="518160" cy="207264"/>
            </a:xfrm>
            <a:prstGeom prst="rect">
              <a:avLst/>
            </a:prstGeom>
            <a:blipFill>
              <a:blip r:embed="rId1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" name="object 228">
              <a:extLst>
                <a:ext uri="{FF2B5EF4-FFF2-40B4-BE49-F238E27FC236}">
                  <a16:creationId xmlns="" xmlns:a16="http://schemas.microsoft.com/office/drawing/2014/main" id="{4900F286-8733-4564-AAAA-D0BE1A58CC3C}"/>
                </a:ext>
              </a:extLst>
            </p:cNvPr>
            <p:cNvSpPr/>
            <p:nvPr/>
          </p:nvSpPr>
          <p:spPr>
            <a:xfrm>
              <a:off x="4733289" y="5962802"/>
              <a:ext cx="648081" cy="207264"/>
            </a:xfrm>
            <a:prstGeom prst="rect">
              <a:avLst/>
            </a:prstGeom>
            <a:blipFill>
              <a:blip r:embed="rId1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" name="object 229">
              <a:extLst>
                <a:ext uri="{FF2B5EF4-FFF2-40B4-BE49-F238E27FC236}">
                  <a16:creationId xmlns="" xmlns:a16="http://schemas.microsoft.com/office/drawing/2014/main" id="{E69F03CE-DDE2-4294-B976-72A7B2B394ED}"/>
                </a:ext>
              </a:extLst>
            </p:cNvPr>
            <p:cNvSpPr/>
            <p:nvPr/>
          </p:nvSpPr>
          <p:spPr>
            <a:xfrm>
              <a:off x="5279135" y="5962802"/>
              <a:ext cx="647700" cy="207264"/>
            </a:xfrm>
            <a:prstGeom prst="rect">
              <a:avLst/>
            </a:prstGeom>
            <a:blipFill>
              <a:blip r:embed="rId1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" name="object 230">
              <a:extLst>
                <a:ext uri="{FF2B5EF4-FFF2-40B4-BE49-F238E27FC236}">
                  <a16:creationId xmlns="" xmlns:a16="http://schemas.microsoft.com/office/drawing/2014/main" id="{B0350438-D8F1-47F4-8304-EC80E578CF17}"/>
                </a:ext>
              </a:extLst>
            </p:cNvPr>
            <p:cNvSpPr/>
            <p:nvPr/>
          </p:nvSpPr>
          <p:spPr>
            <a:xfrm>
              <a:off x="5824727" y="5962802"/>
              <a:ext cx="388620" cy="207264"/>
            </a:xfrm>
            <a:prstGeom prst="rect">
              <a:avLst/>
            </a:prstGeom>
            <a:blipFill>
              <a:blip r:embed="rId6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" name="object 231">
              <a:extLst>
                <a:ext uri="{FF2B5EF4-FFF2-40B4-BE49-F238E27FC236}">
                  <a16:creationId xmlns="" xmlns:a16="http://schemas.microsoft.com/office/drawing/2014/main" id="{76F82D9D-3A9E-46A8-A7C8-7159C96AFDD9}"/>
                </a:ext>
              </a:extLst>
            </p:cNvPr>
            <p:cNvSpPr/>
            <p:nvPr/>
          </p:nvSpPr>
          <p:spPr>
            <a:xfrm>
              <a:off x="6114287" y="5962802"/>
              <a:ext cx="388619" cy="207264"/>
            </a:xfrm>
            <a:prstGeom prst="rect">
              <a:avLst/>
            </a:prstGeom>
            <a:blipFill>
              <a:blip r:embed="rId6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" name="object 232">
              <a:extLst>
                <a:ext uri="{FF2B5EF4-FFF2-40B4-BE49-F238E27FC236}">
                  <a16:creationId xmlns="" xmlns:a16="http://schemas.microsoft.com/office/drawing/2014/main" id="{925EF9EA-3559-4924-B116-51ADCE757DFD}"/>
                </a:ext>
              </a:extLst>
            </p:cNvPr>
            <p:cNvSpPr/>
            <p:nvPr/>
          </p:nvSpPr>
          <p:spPr>
            <a:xfrm>
              <a:off x="6402323" y="5962802"/>
              <a:ext cx="389077" cy="207264"/>
            </a:xfrm>
            <a:prstGeom prst="rect">
              <a:avLst/>
            </a:prstGeom>
            <a:blipFill>
              <a:blip r:embed="rId1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" name="object 233">
              <a:extLst>
                <a:ext uri="{FF2B5EF4-FFF2-40B4-BE49-F238E27FC236}">
                  <a16:creationId xmlns="" xmlns:a16="http://schemas.microsoft.com/office/drawing/2014/main" id="{75CF33AF-A82E-47DB-A140-E3A6842A1CEC}"/>
                </a:ext>
              </a:extLst>
            </p:cNvPr>
            <p:cNvSpPr/>
            <p:nvPr/>
          </p:nvSpPr>
          <p:spPr>
            <a:xfrm>
              <a:off x="6692137" y="5962802"/>
              <a:ext cx="388620" cy="207264"/>
            </a:xfrm>
            <a:prstGeom prst="rect">
              <a:avLst/>
            </a:prstGeom>
            <a:blipFill>
              <a:blip r:embed="rId1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" name="object 234">
              <a:extLst>
                <a:ext uri="{FF2B5EF4-FFF2-40B4-BE49-F238E27FC236}">
                  <a16:creationId xmlns="" xmlns:a16="http://schemas.microsoft.com/office/drawing/2014/main" id="{7D8DBAAB-2542-441D-8763-7B82DFFECFAE}"/>
                </a:ext>
              </a:extLst>
            </p:cNvPr>
            <p:cNvSpPr/>
            <p:nvPr/>
          </p:nvSpPr>
          <p:spPr>
            <a:xfrm>
              <a:off x="6981697" y="5962802"/>
              <a:ext cx="259079" cy="207264"/>
            </a:xfrm>
            <a:prstGeom prst="rect">
              <a:avLst/>
            </a:prstGeom>
            <a:blipFill>
              <a:blip r:embed="rId7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" name="object 235">
              <a:extLst>
                <a:ext uri="{FF2B5EF4-FFF2-40B4-BE49-F238E27FC236}">
                  <a16:creationId xmlns="" xmlns:a16="http://schemas.microsoft.com/office/drawing/2014/main" id="{9C40C655-4B80-453C-8B8D-FFAA842EF0ED}"/>
                </a:ext>
              </a:extLst>
            </p:cNvPr>
            <p:cNvSpPr/>
            <p:nvPr/>
          </p:nvSpPr>
          <p:spPr>
            <a:xfrm>
              <a:off x="7141717" y="5962802"/>
              <a:ext cx="388620" cy="207264"/>
            </a:xfrm>
            <a:prstGeom prst="rect">
              <a:avLst/>
            </a:prstGeom>
            <a:blipFill>
              <a:blip r:embed="rId1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" name="object 236">
              <a:extLst>
                <a:ext uri="{FF2B5EF4-FFF2-40B4-BE49-F238E27FC236}">
                  <a16:creationId xmlns="" xmlns:a16="http://schemas.microsoft.com/office/drawing/2014/main" id="{A686BDBA-C281-46F6-8E80-B6392A777020}"/>
                </a:ext>
              </a:extLst>
            </p:cNvPr>
            <p:cNvSpPr/>
            <p:nvPr/>
          </p:nvSpPr>
          <p:spPr>
            <a:xfrm>
              <a:off x="7429753" y="5962802"/>
              <a:ext cx="388620" cy="207264"/>
            </a:xfrm>
            <a:prstGeom prst="rect">
              <a:avLst/>
            </a:prstGeom>
            <a:blipFill>
              <a:blip r:embed="rId1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36" name="object 237">
            <a:extLst>
              <a:ext uri="{FF2B5EF4-FFF2-40B4-BE49-F238E27FC236}">
                <a16:creationId xmlns="" xmlns:a16="http://schemas.microsoft.com/office/drawing/2014/main" id="{C7744107-CD36-4487-A281-B663509BABCD}"/>
              </a:ext>
            </a:extLst>
          </p:cNvPr>
          <p:cNvSpPr/>
          <p:nvPr/>
        </p:nvSpPr>
        <p:spPr>
          <a:xfrm>
            <a:off x="8225380" y="5333765"/>
            <a:ext cx="432581" cy="191321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8">
            <a:extLst>
              <a:ext uri="{FF2B5EF4-FFF2-40B4-BE49-F238E27FC236}">
                <a16:creationId xmlns="" xmlns:a16="http://schemas.microsoft.com/office/drawing/2014/main" id="{78D9839B-1ECF-4649-9837-50F218993C17}"/>
              </a:ext>
            </a:extLst>
          </p:cNvPr>
          <p:cNvSpPr/>
          <p:nvPr/>
        </p:nvSpPr>
        <p:spPr>
          <a:xfrm>
            <a:off x="3545058" y="3282695"/>
            <a:ext cx="4159934" cy="0"/>
          </a:xfrm>
          <a:custGeom>
            <a:avLst/>
            <a:gdLst/>
            <a:ahLst/>
            <a:cxnLst/>
            <a:rect l="l" t="t" r="r" b="b"/>
            <a:pathLst>
              <a:path w="4506595">
                <a:moveTo>
                  <a:pt x="0" y="0"/>
                </a:moveTo>
                <a:lnTo>
                  <a:pt x="4506214" y="0"/>
                </a:lnTo>
              </a:path>
            </a:pathLst>
          </a:custGeom>
          <a:ln w="6096">
            <a:solidFill>
              <a:srgbClr val="7E7E7E"/>
            </a:solidFill>
            <a:prstDash val="sysDot"/>
          </a:ln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9">
            <a:extLst>
              <a:ext uri="{FF2B5EF4-FFF2-40B4-BE49-F238E27FC236}">
                <a16:creationId xmlns="" xmlns:a16="http://schemas.microsoft.com/office/drawing/2014/main" id="{3C6EC61F-F96D-45B0-B770-46B8655F933F}"/>
              </a:ext>
            </a:extLst>
          </p:cNvPr>
          <p:cNvSpPr/>
          <p:nvPr/>
        </p:nvSpPr>
        <p:spPr>
          <a:xfrm>
            <a:off x="3545058" y="3997335"/>
            <a:ext cx="4159934" cy="0"/>
          </a:xfrm>
          <a:custGeom>
            <a:avLst/>
            <a:gdLst/>
            <a:ahLst/>
            <a:cxnLst/>
            <a:rect l="l" t="t" r="r" b="b"/>
            <a:pathLst>
              <a:path w="4506595">
                <a:moveTo>
                  <a:pt x="0" y="0"/>
                </a:moveTo>
                <a:lnTo>
                  <a:pt x="4506214" y="0"/>
                </a:lnTo>
              </a:path>
            </a:pathLst>
          </a:custGeom>
          <a:ln w="6096">
            <a:solidFill>
              <a:srgbClr val="7E7E7E"/>
            </a:solidFill>
            <a:prstDash val="sysDot"/>
          </a:ln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40">
            <a:extLst>
              <a:ext uri="{FF2B5EF4-FFF2-40B4-BE49-F238E27FC236}">
                <a16:creationId xmlns="" xmlns:a16="http://schemas.microsoft.com/office/drawing/2014/main" id="{2D59FDC9-7621-408E-B6DF-945C63DB314B}"/>
              </a:ext>
            </a:extLst>
          </p:cNvPr>
          <p:cNvSpPr/>
          <p:nvPr/>
        </p:nvSpPr>
        <p:spPr>
          <a:xfrm>
            <a:off x="3545058" y="4711974"/>
            <a:ext cx="4159934" cy="0"/>
          </a:xfrm>
          <a:custGeom>
            <a:avLst/>
            <a:gdLst/>
            <a:ahLst/>
            <a:cxnLst/>
            <a:rect l="l" t="t" r="r" b="b"/>
            <a:pathLst>
              <a:path w="4506595">
                <a:moveTo>
                  <a:pt x="0" y="0"/>
                </a:moveTo>
                <a:lnTo>
                  <a:pt x="4506214" y="0"/>
                </a:lnTo>
              </a:path>
            </a:pathLst>
          </a:custGeom>
          <a:ln w="6096">
            <a:solidFill>
              <a:srgbClr val="7E7E7E"/>
            </a:solidFill>
            <a:prstDash val="sysDot"/>
          </a:ln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1">
            <a:extLst>
              <a:ext uri="{FF2B5EF4-FFF2-40B4-BE49-F238E27FC236}">
                <a16:creationId xmlns="" xmlns:a16="http://schemas.microsoft.com/office/drawing/2014/main" id="{4DF0425A-DCA2-4752-AAF8-C0B474E130DF}"/>
              </a:ext>
            </a:extLst>
          </p:cNvPr>
          <p:cNvSpPr/>
          <p:nvPr/>
        </p:nvSpPr>
        <p:spPr>
          <a:xfrm>
            <a:off x="3545058" y="5426611"/>
            <a:ext cx="4159934" cy="0"/>
          </a:xfrm>
          <a:custGeom>
            <a:avLst/>
            <a:gdLst/>
            <a:ahLst/>
            <a:cxnLst/>
            <a:rect l="l" t="t" r="r" b="b"/>
            <a:pathLst>
              <a:path w="4506595">
                <a:moveTo>
                  <a:pt x="0" y="0"/>
                </a:moveTo>
                <a:lnTo>
                  <a:pt x="4506214" y="0"/>
                </a:lnTo>
              </a:path>
            </a:pathLst>
          </a:custGeom>
          <a:ln w="6096">
            <a:solidFill>
              <a:srgbClr val="7E7E7E"/>
            </a:solidFill>
            <a:prstDash val="sysDot"/>
          </a:ln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2">
            <a:extLst>
              <a:ext uri="{FF2B5EF4-FFF2-40B4-BE49-F238E27FC236}">
                <a16:creationId xmlns="" xmlns:a16="http://schemas.microsoft.com/office/drawing/2014/main" id="{8CA4A917-E989-4203-828F-2058D1386C65}"/>
              </a:ext>
            </a:extLst>
          </p:cNvPr>
          <p:cNvSpPr/>
          <p:nvPr/>
        </p:nvSpPr>
        <p:spPr>
          <a:xfrm>
            <a:off x="8153634" y="3547755"/>
            <a:ext cx="611945" cy="191320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42" name="object 243">
            <a:extLst>
              <a:ext uri="{FF2B5EF4-FFF2-40B4-BE49-F238E27FC236}">
                <a16:creationId xmlns="" xmlns:a16="http://schemas.microsoft.com/office/drawing/2014/main" id="{8D5847A6-C63E-46E2-9400-F8D3DBBF93A1}"/>
              </a:ext>
            </a:extLst>
          </p:cNvPr>
          <p:cNvGrpSpPr/>
          <p:nvPr/>
        </p:nvGrpSpPr>
        <p:grpSpPr>
          <a:xfrm>
            <a:off x="7882128" y="2725616"/>
            <a:ext cx="149469" cy="1879795"/>
            <a:chOff x="8538971" y="2667000"/>
            <a:chExt cx="161925" cy="2036445"/>
          </a:xfrm>
        </p:grpSpPr>
        <p:sp>
          <p:nvSpPr>
            <p:cNvPr id="243" name="object 244">
              <a:extLst>
                <a:ext uri="{FF2B5EF4-FFF2-40B4-BE49-F238E27FC236}">
                  <a16:creationId xmlns="" xmlns:a16="http://schemas.microsoft.com/office/drawing/2014/main" id="{DCD64299-97E2-4530-B50C-189FB6409188}"/>
                </a:ext>
              </a:extLst>
            </p:cNvPr>
            <p:cNvSpPr/>
            <p:nvPr/>
          </p:nvSpPr>
          <p:spPr>
            <a:xfrm>
              <a:off x="8538971" y="2673095"/>
              <a:ext cx="161925" cy="0"/>
            </a:xfrm>
            <a:custGeom>
              <a:avLst/>
              <a:gdLst/>
              <a:ahLst/>
              <a:cxnLst/>
              <a:rect l="l" t="t" r="r" b="b"/>
              <a:pathLst>
                <a:path w="161925">
                  <a:moveTo>
                    <a:pt x="0" y="0"/>
                  </a:moveTo>
                  <a:lnTo>
                    <a:pt x="161925" y="0"/>
                  </a:lnTo>
                </a:path>
              </a:pathLst>
            </a:custGeom>
            <a:ln w="1219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" name="object 245">
              <a:extLst>
                <a:ext uri="{FF2B5EF4-FFF2-40B4-BE49-F238E27FC236}">
                  <a16:creationId xmlns="" xmlns:a16="http://schemas.microsoft.com/office/drawing/2014/main" id="{387230A8-B977-4CAC-A308-F30460E0949A}"/>
                </a:ext>
              </a:extLst>
            </p:cNvPr>
            <p:cNvSpPr/>
            <p:nvPr/>
          </p:nvSpPr>
          <p:spPr>
            <a:xfrm>
              <a:off x="8581643" y="2673095"/>
              <a:ext cx="76200" cy="2017395"/>
            </a:xfrm>
            <a:custGeom>
              <a:avLst/>
              <a:gdLst/>
              <a:ahLst/>
              <a:cxnLst/>
              <a:rect l="l" t="t" r="r" b="b"/>
              <a:pathLst>
                <a:path w="76200" h="2017395">
                  <a:moveTo>
                    <a:pt x="31750" y="1941067"/>
                  </a:moveTo>
                  <a:lnTo>
                    <a:pt x="0" y="1941067"/>
                  </a:lnTo>
                  <a:lnTo>
                    <a:pt x="38100" y="2017267"/>
                  </a:lnTo>
                  <a:lnTo>
                    <a:pt x="69850" y="1953767"/>
                  </a:lnTo>
                  <a:lnTo>
                    <a:pt x="31750" y="1953767"/>
                  </a:lnTo>
                  <a:lnTo>
                    <a:pt x="31750" y="1941067"/>
                  </a:lnTo>
                  <a:close/>
                </a:path>
                <a:path w="76200" h="2017395">
                  <a:moveTo>
                    <a:pt x="44450" y="63500"/>
                  </a:moveTo>
                  <a:lnTo>
                    <a:pt x="31750" y="63500"/>
                  </a:lnTo>
                  <a:lnTo>
                    <a:pt x="31750" y="1953767"/>
                  </a:lnTo>
                  <a:lnTo>
                    <a:pt x="44450" y="1953767"/>
                  </a:lnTo>
                  <a:lnTo>
                    <a:pt x="44450" y="63500"/>
                  </a:lnTo>
                  <a:close/>
                </a:path>
                <a:path w="76200" h="2017395">
                  <a:moveTo>
                    <a:pt x="76200" y="1941067"/>
                  </a:moveTo>
                  <a:lnTo>
                    <a:pt x="44450" y="1941067"/>
                  </a:lnTo>
                  <a:lnTo>
                    <a:pt x="44450" y="1953767"/>
                  </a:lnTo>
                  <a:lnTo>
                    <a:pt x="69850" y="1953767"/>
                  </a:lnTo>
                  <a:lnTo>
                    <a:pt x="76200" y="1941067"/>
                  </a:lnTo>
                  <a:close/>
                </a:path>
                <a:path w="76200" h="2017395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2017395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" name="object 246">
              <a:extLst>
                <a:ext uri="{FF2B5EF4-FFF2-40B4-BE49-F238E27FC236}">
                  <a16:creationId xmlns="" xmlns:a16="http://schemas.microsoft.com/office/drawing/2014/main" id="{667C33E3-FAC7-4B58-B782-1B52450FA329}"/>
                </a:ext>
              </a:extLst>
            </p:cNvPr>
            <p:cNvSpPr/>
            <p:nvPr/>
          </p:nvSpPr>
          <p:spPr>
            <a:xfrm>
              <a:off x="8538971" y="4696967"/>
              <a:ext cx="161925" cy="0"/>
            </a:xfrm>
            <a:custGeom>
              <a:avLst/>
              <a:gdLst/>
              <a:ahLst/>
              <a:cxnLst/>
              <a:rect l="l" t="t" r="r" b="b"/>
              <a:pathLst>
                <a:path w="161925">
                  <a:moveTo>
                    <a:pt x="0" y="0"/>
                  </a:moveTo>
                  <a:lnTo>
                    <a:pt x="161925" y="0"/>
                  </a:lnTo>
                </a:path>
              </a:pathLst>
            </a:custGeom>
            <a:ln w="1219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46" name="object 247">
            <a:extLst>
              <a:ext uri="{FF2B5EF4-FFF2-40B4-BE49-F238E27FC236}">
                <a16:creationId xmlns="" xmlns:a16="http://schemas.microsoft.com/office/drawing/2014/main" id="{0897866E-7417-4442-B992-3FC69895ADB8}"/>
              </a:ext>
            </a:extLst>
          </p:cNvPr>
          <p:cNvGrpSpPr/>
          <p:nvPr/>
        </p:nvGrpSpPr>
        <p:grpSpPr>
          <a:xfrm>
            <a:off x="7882128" y="4793565"/>
            <a:ext cx="149469" cy="1223889"/>
            <a:chOff x="8538971" y="4907279"/>
            <a:chExt cx="161925" cy="1325880"/>
          </a:xfrm>
        </p:grpSpPr>
        <p:sp>
          <p:nvSpPr>
            <p:cNvPr id="247" name="object 248">
              <a:extLst>
                <a:ext uri="{FF2B5EF4-FFF2-40B4-BE49-F238E27FC236}">
                  <a16:creationId xmlns="" xmlns:a16="http://schemas.microsoft.com/office/drawing/2014/main" id="{28CFD45E-3669-4C6C-89FE-3039C21025DC}"/>
                </a:ext>
              </a:extLst>
            </p:cNvPr>
            <p:cNvSpPr/>
            <p:nvPr/>
          </p:nvSpPr>
          <p:spPr>
            <a:xfrm>
              <a:off x="8538971" y="4913375"/>
              <a:ext cx="161925" cy="0"/>
            </a:xfrm>
            <a:custGeom>
              <a:avLst/>
              <a:gdLst/>
              <a:ahLst/>
              <a:cxnLst/>
              <a:rect l="l" t="t" r="r" b="b"/>
              <a:pathLst>
                <a:path w="161925">
                  <a:moveTo>
                    <a:pt x="0" y="0"/>
                  </a:moveTo>
                  <a:lnTo>
                    <a:pt x="161925" y="0"/>
                  </a:lnTo>
                </a:path>
              </a:pathLst>
            </a:custGeom>
            <a:ln w="1219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" name="object 249">
              <a:extLst>
                <a:ext uri="{FF2B5EF4-FFF2-40B4-BE49-F238E27FC236}">
                  <a16:creationId xmlns="" xmlns:a16="http://schemas.microsoft.com/office/drawing/2014/main" id="{B20E0023-49E7-48E7-960C-7E6B47F4558A}"/>
                </a:ext>
              </a:extLst>
            </p:cNvPr>
            <p:cNvSpPr/>
            <p:nvPr/>
          </p:nvSpPr>
          <p:spPr>
            <a:xfrm>
              <a:off x="8581643" y="4930139"/>
              <a:ext cx="76200" cy="1292225"/>
            </a:xfrm>
            <a:custGeom>
              <a:avLst/>
              <a:gdLst/>
              <a:ahLst/>
              <a:cxnLst/>
              <a:rect l="l" t="t" r="r" b="b"/>
              <a:pathLst>
                <a:path w="76200" h="1292225">
                  <a:moveTo>
                    <a:pt x="31750" y="1215618"/>
                  </a:moveTo>
                  <a:lnTo>
                    <a:pt x="0" y="1215618"/>
                  </a:lnTo>
                  <a:lnTo>
                    <a:pt x="38100" y="1291818"/>
                  </a:lnTo>
                  <a:lnTo>
                    <a:pt x="69850" y="1228318"/>
                  </a:lnTo>
                  <a:lnTo>
                    <a:pt x="31750" y="1228318"/>
                  </a:lnTo>
                  <a:lnTo>
                    <a:pt x="31750" y="1215618"/>
                  </a:lnTo>
                  <a:close/>
                </a:path>
                <a:path w="76200" h="1292225">
                  <a:moveTo>
                    <a:pt x="44450" y="63500"/>
                  </a:moveTo>
                  <a:lnTo>
                    <a:pt x="31750" y="63500"/>
                  </a:lnTo>
                  <a:lnTo>
                    <a:pt x="31750" y="1228318"/>
                  </a:lnTo>
                  <a:lnTo>
                    <a:pt x="44450" y="1228318"/>
                  </a:lnTo>
                  <a:lnTo>
                    <a:pt x="44450" y="63500"/>
                  </a:lnTo>
                  <a:close/>
                </a:path>
                <a:path w="76200" h="1292225">
                  <a:moveTo>
                    <a:pt x="76200" y="1215618"/>
                  </a:moveTo>
                  <a:lnTo>
                    <a:pt x="44450" y="1215618"/>
                  </a:lnTo>
                  <a:lnTo>
                    <a:pt x="44450" y="1228318"/>
                  </a:lnTo>
                  <a:lnTo>
                    <a:pt x="69850" y="1228318"/>
                  </a:lnTo>
                  <a:lnTo>
                    <a:pt x="76200" y="1215618"/>
                  </a:lnTo>
                  <a:close/>
                </a:path>
                <a:path w="76200" h="1292225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1292225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" name="object 250">
              <a:extLst>
                <a:ext uri="{FF2B5EF4-FFF2-40B4-BE49-F238E27FC236}">
                  <a16:creationId xmlns="" xmlns:a16="http://schemas.microsoft.com/office/drawing/2014/main" id="{E3607D70-949E-43C4-AF4C-58760C1AC31B}"/>
                </a:ext>
              </a:extLst>
            </p:cNvPr>
            <p:cNvSpPr/>
            <p:nvPr/>
          </p:nvSpPr>
          <p:spPr>
            <a:xfrm>
              <a:off x="8538971" y="6227063"/>
              <a:ext cx="161925" cy="0"/>
            </a:xfrm>
            <a:custGeom>
              <a:avLst/>
              <a:gdLst/>
              <a:ahLst/>
              <a:cxnLst/>
              <a:rect l="l" t="t" r="r" b="b"/>
              <a:pathLst>
                <a:path w="161925">
                  <a:moveTo>
                    <a:pt x="0" y="0"/>
                  </a:moveTo>
                  <a:lnTo>
                    <a:pt x="161925" y="0"/>
                  </a:lnTo>
                </a:path>
              </a:pathLst>
            </a:custGeom>
            <a:ln w="1219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50" name="object 251">
            <a:extLst>
              <a:ext uri="{FF2B5EF4-FFF2-40B4-BE49-F238E27FC236}">
                <a16:creationId xmlns="" xmlns:a16="http://schemas.microsoft.com/office/drawing/2014/main" id="{79A23638-D3F5-4C80-9C8A-39D7C4D93956}"/>
              </a:ext>
            </a:extLst>
          </p:cNvPr>
          <p:cNvSpPr/>
          <p:nvPr/>
        </p:nvSpPr>
        <p:spPr>
          <a:xfrm>
            <a:off x="7785648" y="6180359"/>
            <a:ext cx="1037820" cy="156151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44083" latinLnBrk="1"/>
            <a:endParaRPr sz="1662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51" name="object 253">
            <a:extLst>
              <a:ext uri="{FF2B5EF4-FFF2-40B4-BE49-F238E27FC236}">
                <a16:creationId xmlns="" xmlns:a16="http://schemas.microsoft.com/office/drawing/2014/main" id="{4F43FA32-E9D7-40D6-85E5-28BC00DDE4EA}"/>
              </a:ext>
            </a:extLst>
          </p:cNvPr>
          <p:cNvGrpSpPr/>
          <p:nvPr/>
        </p:nvGrpSpPr>
        <p:grpSpPr>
          <a:xfrm>
            <a:off x="2210738" y="2188229"/>
            <a:ext cx="1128932" cy="295422"/>
            <a:chOff x="2394966" y="2084832"/>
            <a:chExt cx="1223010" cy="320040"/>
          </a:xfrm>
        </p:grpSpPr>
        <p:sp>
          <p:nvSpPr>
            <p:cNvPr id="252" name="object 254">
              <a:extLst>
                <a:ext uri="{FF2B5EF4-FFF2-40B4-BE49-F238E27FC236}">
                  <a16:creationId xmlns="" xmlns:a16="http://schemas.microsoft.com/office/drawing/2014/main" id="{D68BE251-F15D-4649-BA67-C532A442A4D2}"/>
                </a:ext>
              </a:extLst>
            </p:cNvPr>
            <p:cNvSpPr/>
            <p:nvPr/>
          </p:nvSpPr>
          <p:spPr>
            <a:xfrm>
              <a:off x="2612771" y="2084832"/>
              <a:ext cx="610006" cy="263651"/>
            </a:xfrm>
            <a:prstGeom prst="rect">
              <a:avLst/>
            </a:prstGeom>
            <a:blipFill>
              <a:blip r:embed="rId1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" name="object 255">
              <a:extLst>
                <a:ext uri="{FF2B5EF4-FFF2-40B4-BE49-F238E27FC236}">
                  <a16:creationId xmlns="" xmlns:a16="http://schemas.microsoft.com/office/drawing/2014/main" id="{BA4211F0-2304-461B-A08A-9D020FA0C756}"/>
                </a:ext>
              </a:extLst>
            </p:cNvPr>
            <p:cNvSpPr/>
            <p:nvPr/>
          </p:nvSpPr>
          <p:spPr>
            <a:xfrm>
              <a:off x="3093085" y="2084832"/>
              <a:ext cx="457200" cy="263651"/>
            </a:xfrm>
            <a:prstGeom prst="rect">
              <a:avLst/>
            </a:prstGeom>
            <a:blipFill>
              <a:blip r:embed="rId1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" name="object 256">
              <a:extLst>
                <a:ext uri="{FF2B5EF4-FFF2-40B4-BE49-F238E27FC236}">
                  <a16:creationId xmlns="" xmlns:a16="http://schemas.microsoft.com/office/drawing/2014/main" id="{B35DAC97-776E-490F-9BA9-5C15A11D2468}"/>
                </a:ext>
              </a:extLst>
            </p:cNvPr>
            <p:cNvSpPr/>
            <p:nvPr/>
          </p:nvSpPr>
          <p:spPr>
            <a:xfrm>
              <a:off x="2394966" y="2394966"/>
              <a:ext cx="1223010" cy="0"/>
            </a:xfrm>
            <a:custGeom>
              <a:avLst/>
              <a:gdLst/>
              <a:ahLst/>
              <a:cxnLst/>
              <a:rect l="l" t="t" r="r" b="b"/>
              <a:pathLst>
                <a:path w="1223010">
                  <a:moveTo>
                    <a:pt x="0" y="0"/>
                  </a:moveTo>
                  <a:lnTo>
                    <a:pt x="1222629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55" name="object 257">
            <a:extLst>
              <a:ext uri="{FF2B5EF4-FFF2-40B4-BE49-F238E27FC236}">
                <a16:creationId xmlns="" xmlns:a16="http://schemas.microsoft.com/office/drawing/2014/main" id="{1774E2E1-3923-452E-AA1A-0C3425D09B13}"/>
              </a:ext>
            </a:extLst>
          </p:cNvPr>
          <p:cNvGrpSpPr/>
          <p:nvPr/>
        </p:nvGrpSpPr>
        <p:grpSpPr>
          <a:xfrm>
            <a:off x="3815862" y="2179554"/>
            <a:ext cx="4596032" cy="296008"/>
            <a:chOff x="4133850" y="2075433"/>
            <a:chExt cx="4979035" cy="320675"/>
          </a:xfrm>
        </p:grpSpPr>
        <p:sp>
          <p:nvSpPr>
            <p:cNvPr id="256" name="object 258">
              <a:extLst>
                <a:ext uri="{FF2B5EF4-FFF2-40B4-BE49-F238E27FC236}">
                  <a16:creationId xmlns="" xmlns:a16="http://schemas.microsoft.com/office/drawing/2014/main" id="{49E06765-A6A7-49FF-9C42-A437CA82959A}"/>
                </a:ext>
              </a:extLst>
            </p:cNvPr>
            <p:cNvSpPr/>
            <p:nvPr/>
          </p:nvSpPr>
          <p:spPr>
            <a:xfrm>
              <a:off x="6306311" y="2075433"/>
              <a:ext cx="457657" cy="263651"/>
            </a:xfrm>
            <a:prstGeom prst="rect">
              <a:avLst/>
            </a:prstGeom>
            <a:blipFill>
              <a:blip r:embed="rId1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" name="object 259">
              <a:extLst>
                <a:ext uri="{FF2B5EF4-FFF2-40B4-BE49-F238E27FC236}">
                  <a16:creationId xmlns="" xmlns:a16="http://schemas.microsoft.com/office/drawing/2014/main" id="{EB961262-3912-4C89-8BDE-1B1C0D1198E4}"/>
                </a:ext>
              </a:extLst>
            </p:cNvPr>
            <p:cNvSpPr/>
            <p:nvPr/>
          </p:nvSpPr>
          <p:spPr>
            <a:xfrm>
              <a:off x="6635750" y="2075433"/>
              <a:ext cx="457200" cy="263651"/>
            </a:xfrm>
            <a:prstGeom prst="rect">
              <a:avLst/>
            </a:prstGeom>
            <a:blipFill>
              <a:blip r:embed="rId1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" name="object 260">
              <a:extLst>
                <a:ext uri="{FF2B5EF4-FFF2-40B4-BE49-F238E27FC236}">
                  <a16:creationId xmlns="" xmlns:a16="http://schemas.microsoft.com/office/drawing/2014/main" id="{36A3E793-5DBC-41CF-9D1C-74C01F04F035}"/>
                </a:ext>
              </a:extLst>
            </p:cNvPr>
            <p:cNvSpPr/>
            <p:nvPr/>
          </p:nvSpPr>
          <p:spPr>
            <a:xfrm>
              <a:off x="4133850" y="2385821"/>
              <a:ext cx="4979035" cy="0"/>
            </a:xfrm>
            <a:custGeom>
              <a:avLst/>
              <a:gdLst/>
              <a:ahLst/>
              <a:cxnLst/>
              <a:rect l="l" t="t" r="r" b="b"/>
              <a:pathLst>
                <a:path w="4979034">
                  <a:moveTo>
                    <a:pt x="0" y="0"/>
                  </a:moveTo>
                  <a:lnTo>
                    <a:pt x="4978527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844083" latinLnBrk="1"/>
              <a:endParaRPr sz="1662">
                <a:solidFill>
                  <a:prstClr val="black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51943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40F46446-EC6B-4498-B099-1642F7670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472" y="275012"/>
            <a:ext cx="8229057" cy="1143240"/>
          </a:xfrm>
        </p:spPr>
        <p:txBody>
          <a:bodyPr vert="horz" wrap="square" lIns="99516" tIns="49761" rIns="99516" bIns="49761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ko-KR" altLang="en-US" kern="1200">
                <a:latin typeface="+mj-lt"/>
                <a:ea typeface="+mj-ea"/>
                <a:cs typeface="+mj-cs"/>
              </a:rPr>
              <a:t>ESG 추진방향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="" xmlns:a16="http://schemas.microsoft.com/office/drawing/2014/main" id="{AC8D3E39-DF9F-4B5B-A1F5-45670A3AC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0" y="6475001"/>
            <a:ext cx="388240" cy="364281"/>
          </a:xfrm>
        </p:spPr>
        <p:txBody>
          <a:bodyPr vert="horz" wrap="square" lIns="99516" tIns="49761" rIns="99516" bIns="49761" numCol="1" anchor="ctr" anchorCtr="0" compatLnSpc="1">
            <a:prstTxWarp prst="textNoShape">
              <a:avLst/>
            </a:prstTxWarp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ko-KR" altLang="en-US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ko-KR" alt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7" name="TextBox 4">
            <a:extLst>
              <a:ext uri="{FF2B5EF4-FFF2-40B4-BE49-F238E27FC236}">
                <a16:creationId xmlns="" xmlns:a16="http://schemas.microsoft.com/office/drawing/2014/main" id="{B05EC21C-66AA-4419-BF93-F5DE0F1092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1246845"/>
              </p:ext>
            </p:extLst>
          </p:nvPr>
        </p:nvGraphicFramePr>
        <p:xfrm>
          <a:off x="457472" y="1599673"/>
          <a:ext cx="8229057" cy="4526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58237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="" xmlns:a16="http://schemas.microsoft.com/office/drawing/2014/main" id="{8F66DFDC-52E6-424F-A4BF-6EDF81C07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835" y="2459652"/>
            <a:ext cx="3810330" cy="1938696"/>
          </a:xfrm>
          <a:prstGeom prst="rect">
            <a:avLst/>
          </a:prstGeom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ACAEB4-E4B2-4EDF-9EB4-14A5E9191F53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19C4DEF2-663E-48EF-A8C8-BF41E8AD2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122605"/>
          </a:xfrm>
          <a:prstGeom prst="rect">
            <a:avLst/>
          </a:prstGeom>
        </p:spPr>
      </p:pic>
      <p:sp>
        <p:nvSpPr>
          <p:cNvPr id="7" name="제목 6">
            <a:extLst>
              <a:ext uri="{FF2B5EF4-FFF2-40B4-BE49-F238E27FC236}">
                <a16:creationId xmlns="" xmlns:a16="http://schemas.microsoft.com/office/drawing/2014/main" id="{AD514B0F-EAB1-477A-AD14-C398C6F5C7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Custom Design">
  <a:themeElements>
    <a:clrScheme name="6_Colored Theme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377790"/>
      </a:accent1>
      <a:accent2>
        <a:srgbClr val="189A80"/>
      </a:accent2>
      <a:accent3>
        <a:srgbClr val="F09C2A"/>
      </a:accent3>
      <a:accent4>
        <a:srgbClr val="D24132"/>
      </a:accent4>
      <a:accent5>
        <a:srgbClr val="564266"/>
      </a:accent5>
      <a:accent6>
        <a:srgbClr val="686868"/>
      </a:accent6>
      <a:hlink>
        <a:srgbClr val="FFFFFF"/>
      </a:hlink>
      <a:folHlink>
        <a:srgbClr val="595959"/>
      </a:folHlink>
    </a:clrScheme>
    <a:fontScheme name="Roboto">
      <a:majorFont>
        <a:latin typeface="Roboto Medium"/>
        <a:ea typeface=""/>
        <a:cs typeface="FontAwesome"/>
      </a:majorFont>
      <a:minorFont>
        <a:latin typeface="Roboto Condensed"/>
        <a:ea typeface=""/>
        <a:cs typeface="FontAwesom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>
          <a:noFill/>
          <a:round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/>
        </a:defPPr>
      </a:lstStyle>
    </a:spDef>
  </a:objectDefaults>
  <a:extraClrSchemeLst/>
</a:theme>
</file>

<file path=ppt/theme/theme6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ESG 추진 방향</dc:title>
  <dc:creator>eiso</dc:creator>
  <cp:lastModifiedBy>eiso</cp:lastModifiedBy>
  <cp:revision>309</cp:revision>
  <cp:lastPrinted>2019-01-21T06:55:22Z</cp:lastPrinted>
  <dcterms:created xsi:type="dcterms:W3CDTF">2006-08-16T00:00:00Z</dcterms:created>
  <dcterms:modified xsi:type="dcterms:W3CDTF">2021-12-11T22:36:17Z</dcterms:modified>
</cp:coreProperties>
</file>